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13"/>
  </p:notesMasterIdLst>
  <p:sldIdLst>
    <p:sldId id="257" r:id="rId2"/>
    <p:sldId id="258" r:id="rId3"/>
    <p:sldId id="259" r:id="rId4"/>
    <p:sldId id="260" r:id="rId5"/>
    <p:sldId id="261" r:id="rId6"/>
    <p:sldId id="262" r:id="rId7"/>
    <p:sldId id="263"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2F4BF8-9178-4D5C-81A3-A9EF2973E31C}" v="55" dt="2023-11-06T04:25:10.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04" autoAdjust="0"/>
  </p:normalViewPr>
  <p:slideViewPr>
    <p:cSldViewPr snapToGrid="0">
      <p:cViewPr varScale="1">
        <p:scale>
          <a:sx n="95" d="100"/>
          <a:sy n="95"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ithik A" userId="9c2c3feb9ea11394" providerId="LiveId" clId="{B62F4BF8-9178-4D5C-81A3-A9EF2973E31C}"/>
    <pc:docChg chg="undo custSel addSld delSld modSld modMainMaster">
      <pc:chgData name="Kirithik A" userId="9c2c3feb9ea11394" providerId="LiveId" clId="{B62F4BF8-9178-4D5C-81A3-A9EF2973E31C}" dt="2023-11-06T05:24:16.432" v="597" actId="1036"/>
      <pc:docMkLst>
        <pc:docMk/>
      </pc:docMkLst>
      <pc:sldChg chg="new del">
        <pc:chgData name="Kirithik A" userId="9c2c3feb9ea11394" providerId="LiveId" clId="{B62F4BF8-9178-4D5C-81A3-A9EF2973E31C}" dt="2023-10-28T09:48:35.372" v="2" actId="2696"/>
        <pc:sldMkLst>
          <pc:docMk/>
          <pc:sldMk cId="1928157471" sldId="256"/>
        </pc:sldMkLst>
      </pc:sldChg>
      <pc:sldChg chg="addSp modSp new mod">
        <pc:chgData name="Kirithik A" userId="9c2c3feb9ea11394" providerId="LiveId" clId="{B62F4BF8-9178-4D5C-81A3-A9EF2973E31C}" dt="2023-11-06T04:28:28.265" v="594" actId="1076"/>
        <pc:sldMkLst>
          <pc:docMk/>
          <pc:sldMk cId="291137901" sldId="257"/>
        </pc:sldMkLst>
        <pc:spChg chg="mod">
          <ac:chgData name="Kirithik A" userId="9c2c3feb9ea11394" providerId="LiveId" clId="{B62F4BF8-9178-4D5C-81A3-A9EF2973E31C}" dt="2023-11-06T04:28:28.265" v="594" actId="1076"/>
          <ac:spMkLst>
            <pc:docMk/>
            <pc:sldMk cId="291137901" sldId="257"/>
            <ac:spMk id="2" creationId="{E5EC8405-FBD2-A588-E551-47FDF53D0C4F}"/>
          </ac:spMkLst>
        </pc:spChg>
        <pc:spChg chg="mod">
          <ac:chgData name="Kirithik A" userId="9c2c3feb9ea11394" providerId="LiveId" clId="{B62F4BF8-9178-4D5C-81A3-A9EF2973E31C}" dt="2023-11-06T04:26:57.044" v="593" actId="20577"/>
          <ac:spMkLst>
            <pc:docMk/>
            <pc:sldMk cId="291137901" sldId="257"/>
            <ac:spMk id="3" creationId="{951A6C64-E99C-2ADA-5C17-236C243FFCD8}"/>
          </ac:spMkLst>
        </pc:spChg>
        <pc:spChg chg="add mod">
          <ac:chgData name="Kirithik A" userId="9c2c3feb9ea11394" providerId="LiveId" clId="{B62F4BF8-9178-4D5C-81A3-A9EF2973E31C}" dt="2023-10-28T09:54:22.806" v="76" actId="122"/>
          <ac:spMkLst>
            <pc:docMk/>
            <pc:sldMk cId="291137901" sldId="257"/>
            <ac:spMk id="5" creationId="{A8B220F9-3E9A-265A-F43B-AC3B4C04D09E}"/>
          </ac:spMkLst>
        </pc:spChg>
        <pc:picChg chg="add mod">
          <ac:chgData name="Kirithik A" userId="9c2c3feb9ea11394" providerId="LiveId" clId="{B62F4BF8-9178-4D5C-81A3-A9EF2973E31C}" dt="2023-10-28T09:52:32.998" v="25" actId="1076"/>
          <ac:picMkLst>
            <pc:docMk/>
            <pc:sldMk cId="291137901" sldId="257"/>
            <ac:picMk id="1026" creationId="{C384D996-DD93-177F-D719-8963777F328D}"/>
          </ac:picMkLst>
        </pc:picChg>
      </pc:sldChg>
      <pc:sldChg chg="modSp new mod">
        <pc:chgData name="Kirithik A" userId="9c2c3feb9ea11394" providerId="LiveId" clId="{B62F4BF8-9178-4D5C-81A3-A9EF2973E31C}" dt="2023-10-28T10:49:57.633" v="507"/>
        <pc:sldMkLst>
          <pc:docMk/>
          <pc:sldMk cId="1047690102" sldId="258"/>
        </pc:sldMkLst>
        <pc:spChg chg="mod">
          <ac:chgData name="Kirithik A" userId="9c2c3feb9ea11394" providerId="LiveId" clId="{B62F4BF8-9178-4D5C-81A3-A9EF2973E31C}" dt="2023-10-28T10:49:57.633" v="507"/>
          <ac:spMkLst>
            <pc:docMk/>
            <pc:sldMk cId="1047690102" sldId="258"/>
            <ac:spMk id="2" creationId="{62FBDBA3-42D7-76A6-7C49-0ABE0772EA71}"/>
          </ac:spMkLst>
        </pc:spChg>
        <pc:spChg chg="mod">
          <ac:chgData name="Kirithik A" userId="9c2c3feb9ea11394" providerId="LiveId" clId="{B62F4BF8-9178-4D5C-81A3-A9EF2973E31C}" dt="2023-10-28T10:49:57.633" v="507"/>
          <ac:spMkLst>
            <pc:docMk/>
            <pc:sldMk cId="1047690102" sldId="258"/>
            <ac:spMk id="3" creationId="{19075773-384B-8EFE-474A-F6C81CD4E253}"/>
          </ac:spMkLst>
        </pc:spChg>
      </pc:sldChg>
      <pc:sldChg chg="modSp new mod">
        <pc:chgData name="Kirithik A" userId="9c2c3feb9ea11394" providerId="LiveId" clId="{B62F4BF8-9178-4D5C-81A3-A9EF2973E31C}" dt="2023-10-28T10:49:57.633" v="507"/>
        <pc:sldMkLst>
          <pc:docMk/>
          <pc:sldMk cId="2185636163" sldId="259"/>
        </pc:sldMkLst>
        <pc:spChg chg="mod">
          <ac:chgData name="Kirithik A" userId="9c2c3feb9ea11394" providerId="LiveId" clId="{B62F4BF8-9178-4D5C-81A3-A9EF2973E31C}" dt="2023-10-28T10:49:57.633" v="507"/>
          <ac:spMkLst>
            <pc:docMk/>
            <pc:sldMk cId="2185636163" sldId="259"/>
            <ac:spMk id="2" creationId="{382F5399-402D-D0FF-9834-E3DBF5335D2F}"/>
          </ac:spMkLst>
        </pc:spChg>
        <pc:spChg chg="mod">
          <ac:chgData name="Kirithik A" userId="9c2c3feb9ea11394" providerId="LiveId" clId="{B62F4BF8-9178-4D5C-81A3-A9EF2973E31C}" dt="2023-10-28T10:49:57.633" v="507"/>
          <ac:spMkLst>
            <pc:docMk/>
            <pc:sldMk cId="2185636163" sldId="259"/>
            <ac:spMk id="3" creationId="{F7AB92EA-C265-C3D3-4C4E-EFB03B3E96DE}"/>
          </ac:spMkLst>
        </pc:spChg>
      </pc:sldChg>
      <pc:sldChg chg="modSp new mod">
        <pc:chgData name="Kirithik A" userId="9c2c3feb9ea11394" providerId="LiveId" clId="{B62F4BF8-9178-4D5C-81A3-A9EF2973E31C}" dt="2023-10-28T10:49:34.884" v="505" actId="27636"/>
        <pc:sldMkLst>
          <pc:docMk/>
          <pc:sldMk cId="3257866824" sldId="260"/>
        </pc:sldMkLst>
        <pc:spChg chg="mod">
          <ac:chgData name="Kirithik A" userId="9c2c3feb9ea11394" providerId="LiveId" clId="{B62F4BF8-9178-4D5C-81A3-A9EF2973E31C}" dt="2023-10-28T10:47:59.923" v="489" actId="1076"/>
          <ac:spMkLst>
            <pc:docMk/>
            <pc:sldMk cId="3257866824" sldId="260"/>
            <ac:spMk id="2" creationId="{5C97F4AC-EA60-EA4D-F8B1-9A4E9F9C5190}"/>
          </ac:spMkLst>
        </pc:spChg>
        <pc:spChg chg="mod">
          <ac:chgData name="Kirithik A" userId="9c2c3feb9ea11394" providerId="LiveId" clId="{B62F4BF8-9178-4D5C-81A3-A9EF2973E31C}" dt="2023-10-28T10:49:30.823" v="503" actId="255"/>
          <ac:spMkLst>
            <pc:docMk/>
            <pc:sldMk cId="3257866824" sldId="260"/>
            <ac:spMk id="3" creationId="{EB3792A9-7F00-3F06-A478-7DFA75564AFF}"/>
          </ac:spMkLst>
        </pc:spChg>
        <pc:spChg chg="mod">
          <ac:chgData name="Kirithik A" userId="9c2c3feb9ea11394" providerId="LiveId" clId="{B62F4BF8-9178-4D5C-81A3-A9EF2973E31C}" dt="2023-10-28T10:49:34.884" v="505" actId="27636"/>
          <ac:spMkLst>
            <pc:docMk/>
            <pc:sldMk cId="3257866824" sldId="260"/>
            <ac:spMk id="4" creationId="{A912EE1B-B9F7-A7B9-7B5C-131158AECED8}"/>
          </ac:spMkLst>
        </pc:spChg>
      </pc:sldChg>
      <pc:sldChg chg="modSp new mod">
        <pc:chgData name="Kirithik A" userId="9c2c3feb9ea11394" providerId="LiveId" clId="{B62F4BF8-9178-4D5C-81A3-A9EF2973E31C}" dt="2023-10-28T10:49:17.426" v="502" actId="1076"/>
        <pc:sldMkLst>
          <pc:docMk/>
          <pc:sldMk cId="124951536" sldId="261"/>
        </pc:sldMkLst>
        <pc:spChg chg="mod">
          <ac:chgData name="Kirithik A" userId="9c2c3feb9ea11394" providerId="LiveId" clId="{B62F4BF8-9178-4D5C-81A3-A9EF2973E31C}" dt="2023-10-28T10:49:12.513" v="501" actId="1076"/>
          <ac:spMkLst>
            <pc:docMk/>
            <pc:sldMk cId="124951536" sldId="261"/>
            <ac:spMk id="2" creationId="{15BEECFC-E79B-A2BF-EF71-9754390343DF}"/>
          </ac:spMkLst>
        </pc:spChg>
        <pc:spChg chg="mod">
          <ac:chgData name="Kirithik A" userId="9c2c3feb9ea11394" providerId="LiveId" clId="{B62F4BF8-9178-4D5C-81A3-A9EF2973E31C}" dt="2023-10-28T10:49:17.426" v="502" actId="1076"/>
          <ac:spMkLst>
            <pc:docMk/>
            <pc:sldMk cId="124951536" sldId="261"/>
            <ac:spMk id="3" creationId="{A69E3434-5C12-53F9-0255-37B7ECB75DDD}"/>
          </ac:spMkLst>
        </pc:spChg>
      </pc:sldChg>
      <pc:sldChg chg="new del">
        <pc:chgData name="Kirithik A" userId="9c2c3feb9ea11394" providerId="LiveId" clId="{B62F4BF8-9178-4D5C-81A3-A9EF2973E31C}" dt="2023-10-28T10:13:17.595" v="340" actId="2696"/>
        <pc:sldMkLst>
          <pc:docMk/>
          <pc:sldMk cId="322261175" sldId="262"/>
        </pc:sldMkLst>
      </pc:sldChg>
      <pc:sldChg chg="addSp delSp modSp new mod">
        <pc:chgData name="Kirithik A" userId="9c2c3feb9ea11394" providerId="LiveId" clId="{B62F4BF8-9178-4D5C-81A3-A9EF2973E31C}" dt="2023-11-06T04:24:56.918" v="522" actId="1076"/>
        <pc:sldMkLst>
          <pc:docMk/>
          <pc:sldMk cId="1589732160" sldId="262"/>
        </pc:sldMkLst>
        <pc:spChg chg="mod">
          <ac:chgData name="Kirithik A" userId="9c2c3feb9ea11394" providerId="LiveId" clId="{B62F4BF8-9178-4D5C-81A3-A9EF2973E31C}" dt="2023-10-28T10:17:26.092" v="365" actId="1076"/>
          <ac:spMkLst>
            <pc:docMk/>
            <pc:sldMk cId="1589732160" sldId="262"/>
            <ac:spMk id="2" creationId="{62C93D8B-BCBF-68F7-6FD0-5EC729C8A08E}"/>
          </ac:spMkLst>
        </pc:spChg>
        <pc:picChg chg="add del mod">
          <ac:chgData name="Kirithik A" userId="9c2c3feb9ea11394" providerId="LiveId" clId="{B62F4BF8-9178-4D5C-81A3-A9EF2973E31C}" dt="2023-11-06T04:23:58.483" v="513" actId="478"/>
          <ac:picMkLst>
            <pc:docMk/>
            <pc:sldMk cId="1589732160" sldId="262"/>
            <ac:picMk id="4" creationId="{7E8FA98C-5BBA-A799-449F-2394C2E24496}"/>
          </ac:picMkLst>
        </pc:picChg>
        <pc:picChg chg="add mod">
          <ac:chgData name="Kirithik A" userId="9c2c3feb9ea11394" providerId="LiveId" clId="{B62F4BF8-9178-4D5C-81A3-A9EF2973E31C}" dt="2023-11-06T04:24:56.918" v="522" actId="1076"/>
          <ac:picMkLst>
            <pc:docMk/>
            <pc:sldMk cId="1589732160" sldId="262"/>
            <ac:picMk id="5" creationId="{8CD2AFCB-7E1A-7127-1E63-15080FFB98A6}"/>
          </ac:picMkLst>
        </pc:picChg>
      </pc:sldChg>
      <pc:sldChg chg="addSp delSp modSp new mod">
        <pc:chgData name="Kirithik A" userId="9c2c3feb9ea11394" providerId="LiveId" clId="{B62F4BF8-9178-4D5C-81A3-A9EF2973E31C}" dt="2023-11-06T04:25:10.824" v="523"/>
        <pc:sldMkLst>
          <pc:docMk/>
          <pc:sldMk cId="233552759" sldId="263"/>
        </pc:sldMkLst>
        <pc:picChg chg="add del mod">
          <ac:chgData name="Kirithik A" userId="9c2c3feb9ea11394" providerId="LiveId" clId="{B62F4BF8-9178-4D5C-81A3-A9EF2973E31C}" dt="2023-11-06T04:24:03.964" v="514" actId="478"/>
          <ac:picMkLst>
            <pc:docMk/>
            <pc:sldMk cId="233552759" sldId="263"/>
            <ac:picMk id="3" creationId="{035DD86B-6E89-856F-D38D-603A1C87FCE0}"/>
          </ac:picMkLst>
        </pc:picChg>
        <pc:picChg chg="add mod">
          <ac:chgData name="Kirithik A" userId="9c2c3feb9ea11394" providerId="LiveId" clId="{B62F4BF8-9178-4D5C-81A3-A9EF2973E31C}" dt="2023-11-06T04:25:10.824" v="523"/>
          <ac:picMkLst>
            <pc:docMk/>
            <pc:sldMk cId="233552759" sldId="263"/>
            <ac:picMk id="4" creationId="{1D08EF1B-42BC-1710-0FA2-13100AB11898}"/>
          </ac:picMkLst>
        </pc:picChg>
      </pc:sldChg>
      <pc:sldChg chg="addSp modSp new del mod">
        <pc:chgData name="Kirithik A" userId="9c2c3feb9ea11394" providerId="LiveId" clId="{B62F4BF8-9178-4D5C-81A3-A9EF2973E31C}" dt="2023-11-06T04:24:08.129" v="515" actId="2696"/>
        <pc:sldMkLst>
          <pc:docMk/>
          <pc:sldMk cId="346753131" sldId="264"/>
        </pc:sldMkLst>
        <pc:picChg chg="add mod">
          <ac:chgData name="Kirithik A" userId="9c2c3feb9ea11394" providerId="LiveId" clId="{B62F4BF8-9178-4D5C-81A3-A9EF2973E31C}" dt="2023-10-28T10:18:27.935" v="376" actId="1076"/>
          <ac:picMkLst>
            <pc:docMk/>
            <pc:sldMk cId="346753131" sldId="264"/>
            <ac:picMk id="3" creationId="{B94D5155-F49E-C042-24A4-6E0C9F4BD69A}"/>
          </ac:picMkLst>
        </pc:picChg>
      </pc:sldChg>
      <pc:sldChg chg="addSp delSp modSp new mod">
        <pc:chgData name="Kirithik A" userId="9c2c3feb9ea11394" providerId="LiveId" clId="{B62F4BF8-9178-4D5C-81A3-A9EF2973E31C}" dt="2023-11-06T05:24:16.432" v="597" actId="1036"/>
        <pc:sldMkLst>
          <pc:docMk/>
          <pc:sldMk cId="3446714834" sldId="265"/>
        </pc:sldMkLst>
        <pc:spChg chg="mod">
          <ac:chgData name="Kirithik A" userId="9c2c3feb9ea11394" providerId="LiveId" clId="{B62F4BF8-9178-4D5C-81A3-A9EF2973E31C}" dt="2023-10-28T10:22:38.082" v="404" actId="1076"/>
          <ac:spMkLst>
            <pc:docMk/>
            <pc:sldMk cId="3446714834" sldId="265"/>
            <ac:spMk id="2" creationId="{3808578B-3D84-69D4-D84F-250535322255}"/>
          </ac:spMkLst>
        </pc:spChg>
        <pc:spChg chg="add del mod">
          <ac:chgData name="Kirithik A" userId="9c2c3feb9ea11394" providerId="LiveId" clId="{B62F4BF8-9178-4D5C-81A3-A9EF2973E31C}" dt="2023-11-06T05:23:33.479" v="596" actId="1076"/>
          <ac:spMkLst>
            <pc:docMk/>
            <pc:sldMk cId="3446714834" sldId="265"/>
            <ac:spMk id="3" creationId="{6FE8A57B-1567-B8C6-4367-2E8DEA36F707}"/>
          </ac:spMkLst>
        </pc:spChg>
        <pc:picChg chg="add mod">
          <ac:chgData name="Kirithik A" userId="9c2c3feb9ea11394" providerId="LiveId" clId="{B62F4BF8-9178-4D5C-81A3-A9EF2973E31C}" dt="2023-11-06T05:24:16.432" v="597" actId="1036"/>
          <ac:picMkLst>
            <pc:docMk/>
            <pc:sldMk cId="3446714834" sldId="265"/>
            <ac:picMk id="5" creationId="{E14AF72D-C826-9593-7ABA-22238D942C61}"/>
          </ac:picMkLst>
        </pc:picChg>
      </pc:sldChg>
      <pc:sldChg chg="addSp modSp new mod">
        <pc:chgData name="Kirithik A" userId="9c2c3feb9ea11394" providerId="LiveId" clId="{B62F4BF8-9178-4D5C-81A3-A9EF2973E31C}" dt="2023-10-28T10:49:57.633" v="507"/>
        <pc:sldMkLst>
          <pc:docMk/>
          <pc:sldMk cId="4110956688" sldId="266"/>
        </pc:sldMkLst>
        <pc:spChg chg="mod">
          <ac:chgData name="Kirithik A" userId="9c2c3feb9ea11394" providerId="LiveId" clId="{B62F4BF8-9178-4D5C-81A3-A9EF2973E31C}" dt="2023-10-28T10:49:57.633" v="507"/>
          <ac:spMkLst>
            <pc:docMk/>
            <pc:sldMk cId="4110956688" sldId="266"/>
            <ac:spMk id="2" creationId="{275DC295-2E30-B7EC-8007-DBF3664FD20D}"/>
          </ac:spMkLst>
        </pc:spChg>
        <pc:picChg chg="add mod">
          <ac:chgData name="Kirithik A" userId="9c2c3feb9ea11394" providerId="LiveId" clId="{B62F4BF8-9178-4D5C-81A3-A9EF2973E31C}" dt="2023-10-28T10:23:55.715" v="416" actId="1076"/>
          <ac:picMkLst>
            <pc:docMk/>
            <pc:sldMk cId="4110956688" sldId="266"/>
            <ac:picMk id="4" creationId="{687F9B73-1587-6DDB-DCB0-A23EF599FBE8}"/>
          </ac:picMkLst>
        </pc:picChg>
      </pc:sldChg>
      <pc:sldChg chg="addSp modSp new mod">
        <pc:chgData name="Kirithik A" userId="9c2c3feb9ea11394" providerId="LiveId" clId="{B62F4BF8-9178-4D5C-81A3-A9EF2973E31C}" dt="2023-10-28T10:49:57.633" v="507"/>
        <pc:sldMkLst>
          <pc:docMk/>
          <pc:sldMk cId="3136353852" sldId="267"/>
        </pc:sldMkLst>
        <pc:spChg chg="mod">
          <ac:chgData name="Kirithik A" userId="9c2c3feb9ea11394" providerId="LiveId" clId="{B62F4BF8-9178-4D5C-81A3-A9EF2973E31C}" dt="2023-10-28T10:49:57.633" v="507"/>
          <ac:spMkLst>
            <pc:docMk/>
            <pc:sldMk cId="3136353852" sldId="267"/>
            <ac:spMk id="2" creationId="{C875107A-4E94-904B-90F0-485274BB2C45}"/>
          </ac:spMkLst>
        </pc:spChg>
        <pc:picChg chg="add mod">
          <ac:chgData name="Kirithik A" userId="9c2c3feb9ea11394" providerId="LiveId" clId="{B62F4BF8-9178-4D5C-81A3-A9EF2973E31C}" dt="2023-10-28T10:25:00.926" v="429" actId="14100"/>
          <ac:picMkLst>
            <pc:docMk/>
            <pc:sldMk cId="3136353852" sldId="267"/>
            <ac:picMk id="4" creationId="{25D49F02-7162-FC2E-5904-F6A5D632BB77}"/>
          </ac:picMkLst>
        </pc:picChg>
      </pc:sldChg>
      <pc:sldChg chg="modSp new mod">
        <pc:chgData name="Kirithik A" userId="9c2c3feb9ea11394" providerId="LiveId" clId="{B62F4BF8-9178-4D5C-81A3-A9EF2973E31C}" dt="2023-10-28T10:51:08.944" v="512" actId="207"/>
        <pc:sldMkLst>
          <pc:docMk/>
          <pc:sldMk cId="123774362" sldId="268"/>
        </pc:sldMkLst>
        <pc:spChg chg="mod">
          <ac:chgData name="Kirithik A" userId="9c2c3feb9ea11394" providerId="LiveId" clId="{B62F4BF8-9178-4D5C-81A3-A9EF2973E31C}" dt="2023-10-28T10:51:08.944" v="512" actId="207"/>
          <ac:spMkLst>
            <pc:docMk/>
            <pc:sldMk cId="123774362" sldId="268"/>
            <ac:spMk id="2" creationId="{281B6708-72E3-72BD-7955-90E5585F9545}"/>
          </ac:spMkLst>
        </pc:spChg>
      </pc:sldChg>
      <pc:sldMasterChg chg="setBg modSldLayout">
        <pc:chgData name="Kirithik A" userId="9c2c3feb9ea11394" providerId="LiveId" clId="{B62F4BF8-9178-4D5C-81A3-A9EF2973E31C}" dt="2023-10-28T10:49:06.199" v="500"/>
        <pc:sldMasterMkLst>
          <pc:docMk/>
          <pc:sldMasterMk cId="1332770710" sldId="2147484028"/>
        </pc:sldMasterMkLst>
        <pc:sldLayoutChg chg="setBg">
          <pc:chgData name="Kirithik A" userId="9c2c3feb9ea11394" providerId="LiveId" clId="{B62F4BF8-9178-4D5C-81A3-A9EF2973E31C}" dt="2023-10-28T10:49:06.199" v="500"/>
          <pc:sldLayoutMkLst>
            <pc:docMk/>
            <pc:sldMasterMk cId="1332770710" sldId="2147484028"/>
            <pc:sldLayoutMk cId="1814939919" sldId="2147484029"/>
          </pc:sldLayoutMkLst>
        </pc:sldLayoutChg>
        <pc:sldLayoutChg chg="setBg">
          <pc:chgData name="Kirithik A" userId="9c2c3feb9ea11394" providerId="LiveId" clId="{B62F4BF8-9178-4D5C-81A3-A9EF2973E31C}" dt="2023-10-28T10:49:06.199" v="500"/>
          <pc:sldLayoutMkLst>
            <pc:docMk/>
            <pc:sldMasterMk cId="1332770710" sldId="2147484028"/>
            <pc:sldLayoutMk cId="2429709881" sldId="2147484031"/>
          </pc:sldLayoutMkLst>
        </pc:sldLayoutChg>
        <pc:sldLayoutChg chg="setBg">
          <pc:chgData name="Kirithik A" userId="9c2c3feb9ea11394" providerId="LiveId" clId="{B62F4BF8-9178-4D5C-81A3-A9EF2973E31C}" dt="2023-10-28T10:49:06.199" v="500"/>
          <pc:sldLayoutMkLst>
            <pc:docMk/>
            <pc:sldMasterMk cId="1332770710" sldId="2147484028"/>
            <pc:sldLayoutMk cId="3388327433" sldId="214748403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241A8-EFE6-4A04-8C6A-33D9977A946F}" type="datetimeFigureOut">
              <a:rPr lang="en-IN" smtClean="0"/>
              <a:t>06-11-2023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46ACE-39E8-4911-AED3-65D421B6464E}" type="slidenum">
              <a:rPr lang="en-IN" smtClean="0"/>
              <a:t>‹#›</a:t>
            </a:fld>
            <a:endParaRPr lang="en-IN"/>
          </a:p>
        </p:txBody>
      </p:sp>
    </p:spTree>
    <p:extLst>
      <p:ext uri="{BB962C8B-B14F-4D97-AF65-F5344CB8AC3E}">
        <p14:creationId xmlns:p14="http://schemas.microsoft.com/office/powerpoint/2010/main" val="1794765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A446ACE-39E8-4911-AED3-65D421B6464E}" type="slidenum">
              <a:rPr lang="en-IN" smtClean="0"/>
              <a:t>4</a:t>
            </a:fld>
            <a:endParaRPr lang="en-IN"/>
          </a:p>
        </p:txBody>
      </p:sp>
    </p:spTree>
    <p:extLst>
      <p:ext uri="{BB962C8B-B14F-4D97-AF65-F5344CB8AC3E}">
        <p14:creationId xmlns:p14="http://schemas.microsoft.com/office/powerpoint/2010/main" val="2945683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E330355-3857-4DEF-9EC5-F7E12422531B}" type="datetimeFigureOut">
              <a:rPr lang="en-IN" smtClean="0"/>
              <a:t>06-11-2023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C5D11A-8E54-4E43-BE6E-D1BC685E80E5}" type="slidenum">
              <a:rPr lang="en-IN" smtClean="0"/>
              <a:t>‹#›</a:t>
            </a:fld>
            <a:endParaRPr lang="en-IN"/>
          </a:p>
        </p:txBody>
      </p:sp>
    </p:spTree>
    <p:extLst>
      <p:ext uri="{BB962C8B-B14F-4D97-AF65-F5344CB8AC3E}">
        <p14:creationId xmlns:p14="http://schemas.microsoft.com/office/powerpoint/2010/main" val="949721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30355-3857-4DEF-9EC5-F7E12422531B}"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5D11A-8E54-4E43-BE6E-D1BC685E80E5}" type="slidenum">
              <a:rPr lang="en-IN" smtClean="0"/>
              <a:t>‹#›</a:t>
            </a:fld>
            <a:endParaRPr lang="en-IN"/>
          </a:p>
        </p:txBody>
      </p:sp>
    </p:spTree>
    <p:extLst>
      <p:ext uri="{BB962C8B-B14F-4D97-AF65-F5344CB8AC3E}">
        <p14:creationId xmlns:p14="http://schemas.microsoft.com/office/powerpoint/2010/main" val="58433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30355-3857-4DEF-9EC5-F7E12422531B}"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5D11A-8E54-4E43-BE6E-D1BC685E80E5}" type="slidenum">
              <a:rPr lang="en-IN" smtClean="0"/>
              <a:t>‹#›</a:t>
            </a:fld>
            <a:endParaRPr lang="en-IN"/>
          </a:p>
        </p:txBody>
      </p:sp>
    </p:spTree>
    <p:extLst>
      <p:ext uri="{BB962C8B-B14F-4D97-AF65-F5344CB8AC3E}">
        <p14:creationId xmlns:p14="http://schemas.microsoft.com/office/powerpoint/2010/main" val="148958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30355-3857-4DEF-9EC5-F7E12422531B}"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5D11A-8E54-4E43-BE6E-D1BC685E80E5}" type="slidenum">
              <a:rPr lang="en-IN" smtClean="0"/>
              <a:t>‹#›</a:t>
            </a:fld>
            <a:endParaRPr lang="en-IN"/>
          </a:p>
        </p:txBody>
      </p:sp>
    </p:spTree>
    <p:extLst>
      <p:ext uri="{BB962C8B-B14F-4D97-AF65-F5344CB8AC3E}">
        <p14:creationId xmlns:p14="http://schemas.microsoft.com/office/powerpoint/2010/main" val="117165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30355-3857-4DEF-9EC5-F7E12422531B}"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5D11A-8E54-4E43-BE6E-D1BC685E80E5}" type="slidenum">
              <a:rPr lang="en-IN" smtClean="0"/>
              <a:t>‹#›</a:t>
            </a:fld>
            <a:endParaRPr lang="en-IN"/>
          </a:p>
        </p:txBody>
      </p:sp>
    </p:spTree>
    <p:extLst>
      <p:ext uri="{BB962C8B-B14F-4D97-AF65-F5344CB8AC3E}">
        <p14:creationId xmlns:p14="http://schemas.microsoft.com/office/powerpoint/2010/main" val="94527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330355-3857-4DEF-9EC5-F7E12422531B}"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C5D11A-8E54-4E43-BE6E-D1BC685E80E5}" type="slidenum">
              <a:rPr lang="en-IN" smtClean="0"/>
              <a:t>‹#›</a:t>
            </a:fld>
            <a:endParaRPr lang="en-IN"/>
          </a:p>
        </p:txBody>
      </p:sp>
    </p:spTree>
    <p:extLst>
      <p:ext uri="{BB962C8B-B14F-4D97-AF65-F5344CB8AC3E}">
        <p14:creationId xmlns:p14="http://schemas.microsoft.com/office/powerpoint/2010/main" val="303793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330355-3857-4DEF-9EC5-F7E12422531B}" type="datetimeFigureOut">
              <a:rPr lang="en-IN" smtClean="0"/>
              <a:t>06-11-2023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C5D11A-8E54-4E43-BE6E-D1BC685E80E5}" type="slidenum">
              <a:rPr lang="en-IN" smtClean="0"/>
              <a:t>‹#›</a:t>
            </a:fld>
            <a:endParaRPr lang="en-IN"/>
          </a:p>
        </p:txBody>
      </p:sp>
    </p:spTree>
    <p:extLst>
      <p:ext uri="{BB962C8B-B14F-4D97-AF65-F5344CB8AC3E}">
        <p14:creationId xmlns:p14="http://schemas.microsoft.com/office/powerpoint/2010/main" val="3629043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330355-3857-4DEF-9EC5-F7E12422531B}" type="datetimeFigureOut">
              <a:rPr lang="en-IN" smtClean="0"/>
              <a:t>06-11-2023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C5D11A-8E54-4E43-BE6E-D1BC685E80E5}" type="slidenum">
              <a:rPr lang="en-IN" smtClean="0"/>
              <a:t>‹#›</a:t>
            </a:fld>
            <a:endParaRPr lang="en-IN"/>
          </a:p>
        </p:txBody>
      </p:sp>
    </p:spTree>
    <p:extLst>
      <p:ext uri="{BB962C8B-B14F-4D97-AF65-F5344CB8AC3E}">
        <p14:creationId xmlns:p14="http://schemas.microsoft.com/office/powerpoint/2010/main" val="37261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30355-3857-4DEF-9EC5-F7E12422531B}" type="datetimeFigureOut">
              <a:rPr lang="en-IN" smtClean="0"/>
              <a:t>06-11-2023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C5D11A-8E54-4E43-BE6E-D1BC685E80E5}" type="slidenum">
              <a:rPr lang="en-IN" smtClean="0"/>
              <a:t>‹#›</a:t>
            </a:fld>
            <a:endParaRPr lang="en-IN"/>
          </a:p>
        </p:txBody>
      </p:sp>
    </p:spTree>
    <p:extLst>
      <p:ext uri="{BB962C8B-B14F-4D97-AF65-F5344CB8AC3E}">
        <p14:creationId xmlns:p14="http://schemas.microsoft.com/office/powerpoint/2010/main" val="1946563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E330355-3857-4DEF-9EC5-F7E12422531B}"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0C5D11A-8E54-4E43-BE6E-D1BC685E80E5}" type="slidenum">
              <a:rPr lang="en-IN" smtClean="0"/>
              <a:t>‹#›</a:t>
            </a:fld>
            <a:endParaRPr lang="en-IN"/>
          </a:p>
        </p:txBody>
      </p:sp>
    </p:spTree>
    <p:extLst>
      <p:ext uri="{BB962C8B-B14F-4D97-AF65-F5344CB8AC3E}">
        <p14:creationId xmlns:p14="http://schemas.microsoft.com/office/powerpoint/2010/main" val="375170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CE330355-3857-4DEF-9EC5-F7E12422531B}" type="datetimeFigureOut">
              <a:rPr lang="en-IN" smtClean="0"/>
              <a:t>06-11-2023</a:t>
            </a:fld>
            <a:endParaRPr lang="en-IN"/>
          </a:p>
        </p:txBody>
      </p:sp>
      <p:sp>
        <p:nvSpPr>
          <p:cNvPr id="10" name="Footer Placeholder 9"/>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F0C5D11A-8E54-4E43-BE6E-D1BC685E80E5}" type="slidenum">
              <a:rPr lang="en-IN" smtClean="0"/>
              <a:t>‹#›</a:t>
            </a:fld>
            <a:endParaRPr lang="en-IN"/>
          </a:p>
        </p:txBody>
      </p:sp>
    </p:spTree>
    <p:extLst>
      <p:ext uri="{BB962C8B-B14F-4D97-AF65-F5344CB8AC3E}">
        <p14:creationId xmlns:p14="http://schemas.microsoft.com/office/powerpoint/2010/main" val="349600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E330355-3857-4DEF-9EC5-F7E12422531B}" type="datetimeFigureOut">
              <a:rPr lang="en-IN" smtClean="0"/>
              <a:t>06-11-2023</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F0C5D11A-8E54-4E43-BE6E-D1BC685E80E5}" type="slidenum">
              <a:rPr lang="en-IN" smtClean="0"/>
              <a:t>‹#›</a:t>
            </a:fld>
            <a:endParaRPr lang="en-IN"/>
          </a:p>
        </p:txBody>
      </p:sp>
    </p:spTree>
    <p:extLst>
      <p:ext uri="{BB962C8B-B14F-4D97-AF65-F5344CB8AC3E}">
        <p14:creationId xmlns:p14="http://schemas.microsoft.com/office/powerpoint/2010/main" val="973622210"/>
      </p:ext>
    </p:extLst>
  </p:cSld>
  <p:clrMap bg1="dk1" tx1="lt1" bg2="dk2" tx2="lt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Lst>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RM Institute of Science and Technology · GitHub">
            <a:extLst>
              <a:ext uri="{FF2B5EF4-FFF2-40B4-BE49-F238E27FC236}">
                <a16:creationId xmlns:a16="http://schemas.microsoft.com/office/drawing/2014/main" id="{C384D996-DD93-177F-D719-8963777F32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693" b="27692"/>
          <a:stretch/>
        </p:blipFill>
        <p:spPr bwMode="auto">
          <a:xfrm>
            <a:off x="5635487" y="112923"/>
            <a:ext cx="1848679" cy="8247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5EC8405-FBD2-A588-E551-47FDF53D0C4F}"/>
              </a:ext>
            </a:extLst>
          </p:cNvPr>
          <p:cNvSpPr>
            <a:spLocks noGrp="1"/>
          </p:cNvSpPr>
          <p:nvPr>
            <p:ph type="ctrTitle"/>
          </p:nvPr>
        </p:nvSpPr>
        <p:spPr>
          <a:xfrm>
            <a:off x="1524000" y="1552226"/>
            <a:ext cx="9144000" cy="2387600"/>
          </a:xfrm>
        </p:spPr>
        <p:txBody>
          <a:bodyPr>
            <a:normAutofit fontScale="90000"/>
          </a:bodyPr>
          <a:lstStyle/>
          <a:p>
            <a:r>
              <a:rPr lang="en-IN" sz="6600" b="1" i="0" dirty="0">
                <a:solidFill>
                  <a:schemeClr val="bg2"/>
                </a:solidFill>
                <a:effectLst/>
                <a:latin typeface="Google Sans"/>
              </a:rPr>
              <a:t>REPOSITORY SYNCHRONIZER</a:t>
            </a:r>
            <a:br>
              <a:rPr lang="en-IN" b="0" i="0" dirty="0">
                <a:solidFill>
                  <a:schemeClr val="bg2"/>
                </a:solidFill>
                <a:effectLst/>
                <a:latin typeface="Google Sans"/>
              </a:rPr>
            </a:br>
            <a:endParaRPr lang="en-IN" dirty="0">
              <a:solidFill>
                <a:schemeClr val="bg2"/>
              </a:solidFill>
            </a:endParaRPr>
          </a:p>
        </p:txBody>
      </p:sp>
      <p:sp>
        <p:nvSpPr>
          <p:cNvPr id="3" name="Subtitle 2">
            <a:extLst>
              <a:ext uri="{FF2B5EF4-FFF2-40B4-BE49-F238E27FC236}">
                <a16:creationId xmlns:a16="http://schemas.microsoft.com/office/drawing/2014/main" id="{951A6C64-E99C-2ADA-5C17-236C243FFCD8}"/>
              </a:ext>
            </a:extLst>
          </p:cNvPr>
          <p:cNvSpPr>
            <a:spLocks noGrp="1"/>
          </p:cNvSpPr>
          <p:nvPr>
            <p:ph type="subTitle" idx="1"/>
          </p:nvPr>
        </p:nvSpPr>
        <p:spPr/>
        <p:txBody>
          <a:bodyPr>
            <a:normAutofit/>
          </a:bodyPr>
          <a:lstStyle/>
          <a:p>
            <a:r>
              <a:rPr lang="en-IN" sz="1400" dirty="0"/>
              <a:t>Submitted by:</a:t>
            </a:r>
          </a:p>
          <a:p>
            <a:pPr algn="l"/>
            <a:r>
              <a:rPr lang="en-IN" sz="1800" dirty="0"/>
              <a:t>Kirithik-RA2211003010138</a:t>
            </a:r>
          </a:p>
          <a:p>
            <a:pPr algn="l"/>
            <a:r>
              <a:rPr lang="en-IN" sz="1800" dirty="0"/>
              <a:t>Harshed-RA2211003010143</a:t>
            </a:r>
          </a:p>
          <a:p>
            <a:pPr algn="l"/>
            <a:r>
              <a:rPr lang="en-IN" sz="1800" dirty="0"/>
              <a:t>Mukilan-RA2211003010146</a:t>
            </a:r>
          </a:p>
        </p:txBody>
      </p:sp>
      <p:sp>
        <p:nvSpPr>
          <p:cNvPr id="5" name="TextBox 4">
            <a:extLst>
              <a:ext uri="{FF2B5EF4-FFF2-40B4-BE49-F238E27FC236}">
                <a16:creationId xmlns:a16="http://schemas.microsoft.com/office/drawing/2014/main" id="{A8B220F9-3E9A-265A-F43B-AC3B4C04D09E}"/>
              </a:ext>
            </a:extLst>
          </p:cNvPr>
          <p:cNvSpPr txBox="1"/>
          <p:nvPr/>
        </p:nvSpPr>
        <p:spPr>
          <a:xfrm>
            <a:off x="7394714" y="168256"/>
            <a:ext cx="4522304" cy="769441"/>
          </a:xfrm>
          <a:prstGeom prst="rect">
            <a:avLst/>
          </a:prstGeom>
          <a:noFill/>
        </p:spPr>
        <p:txBody>
          <a:bodyPr wrap="square">
            <a:spAutoFit/>
          </a:bodyPr>
          <a:lstStyle/>
          <a:p>
            <a:pPr algn="ctr"/>
            <a:r>
              <a:rPr lang="en-US" sz="1100" b="1" dirty="0"/>
              <a:t>SRM INSTITUTE OF SCIENCE AND TECHNOLOGY COLLEGE OF ENGINEERING AND TECHNOLOGY DEPARTMENT OF NETWORKING AND COMMUNICATIONS 21CSC202J-OPERATING SYSTEMS , MINI-PROJECT PRESENTATION</a:t>
            </a:r>
            <a:endParaRPr lang="en-IN" sz="1100" b="1" dirty="0"/>
          </a:p>
        </p:txBody>
      </p:sp>
    </p:spTree>
    <p:extLst>
      <p:ext uri="{BB962C8B-B14F-4D97-AF65-F5344CB8AC3E}">
        <p14:creationId xmlns:p14="http://schemas.microsoft.com/office/powerpoint/2010/main" val="29113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107A-4E94-904B-90F0-485274BB2C45}"/>
              </a:ext>
            </a:extLst>
          </p:cNvPr>
          <p:cNvSpPr>
            <a:spLocks noGrp="1"/>
          </p:cNvSpPr>
          <p:nvPr>
            <p:ph type="title"/>
          </p:nvPr>
        </p:nvSpPr>
        <p:spPr/>
        <p:txBody>
          <a:bodyPr>
            <a:normAutofit/>
          </a:bodyPr>
          <a:lstStyle/>
          <a:p>
            <a:pPr algn="ctr"/>
            <a:r>
              <a:rPr lang="en-US" sz="1800" dirty="0"/>
              <a:t>Here is an example of the output of the program when the source repository is not a git repository:</a:t>
            </a:r>
            <a:endParaRPr lang="en-IN" sz="1800" dirty="0"/>
          </a:p>
        </p:txBody>
      </p:sp>
      <p:pic>
        <p:nvPicPr>
          <p:cNvPr id="4" name="Picture 3">
            <a:extLst>
              <a:ext uri="{FF2B5EF4-FFF2-40B4-BE49-F238E27FC236}">
                <a16:creationId xmlns:a16="http://schemas.microsoft.com/office/drawing/2014/main" id="{25D49F02-7162-FC2E-5904-F6A5D632BB77}"/>
              </a:ext>
            </a:extLst>
          </p:cNvPr>
          <p:cNvPicPr>
            <a:picLocks noChangeAspect="1"/>
          </p:cNvPicPr>
          <p:nvPr/>
        </p:nvPicPr>
        <p:blipFill>
          <a:blip r:embed="rId2"/>
          <a:stretch>
            <a:fillRect/>
          </a:stretch>
        </p:blipFill>
        <p:spPr>
          <a:xfrm>
            <a:off x="1683769" y="2828748"/>
            <a:ext cx="8824462" cy="1178808"/>
          </a:xfrm>
          <a:prstGeom prst="rect">
            <a:avLst/>
          </a:prstGeom>
        </p:spPr>
      </p:pic>
    </p:spTree>
    <p:extLst>
      <p:ext uri="{BB962C8B-B14F-4D97-AF65-F5344CB8AC3E}">
        <p14:creationId xmlns:p14="http://schemas.microsoft.com/office/powerpoint/2010/main" val="3136353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6708-72E3-72BD-7955-90E5585F9545}"/>
              </a:ext>
            </a:extLst>
          </p:cNvPr>
          <p:cNvSpPr>
            <a:spLocks noGrp="1"/>
          </p:cNvSpPr>
          <p:nvPr>
            <p:ph type="title"/>
          </p:nvPr>
        </p:nvSpPr>
        <p:spPr>
          <a:xfrm>
            <a:off x="838200" y="2766218"/>
            <a:ext cx="10515600" cy="1325563"/>
          </a:xfrm>
        </p:spPr>
        <p:txBody>
          <a:bodyPr/>
          <a:lstStyle/>
          <a:p>
            <a:pPr algn="ctr"/>
            <a:r>
              <a:rPr lang="en-IN" b="1" dirty="0">
                <a:solidFill>
                  <a:schemeClr val="tx1"/>
                </a:solidFill>
              </a:rPr>
              <a:t>THANK YOU</a:t>
            </a:r>
          </a:p>
        </p:txBody>
      </p:sp>
    </p:spTree>
    <p:extLst>
      <p:ext uri="{BB962C8B-B14F-4D97-AF65-F5344CB8AC3E}">
        <p14:creationId xmlns:p14="http://schemas.microsoft.com/office/powerpoint/2010/main" val="12377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DBA3-42D7-76A6-7C49-0ABE0772EA71}"/>
              </a:ext>
            </a:extLst>
          </p:cNvPr>
          <p:cNvSpPr>
            <a:spLocks noGrp="1"/>
          </p:cNvSpPr>
          <p:nvPr>
            <p:ph type="title"/>
          </p:nvPr>
        </p:nvSpPr>
        <p:spPr/>
        <p:txBody>
          <a:bodyPr>
            <a:normAutofit/>
          </a:bodyPr>
          <a:lstStyle/>
          <a:p>
            <a:pPr algn="ctr"/>
            <a:r>
              <a:rPr lang="en-IN" sz="6600" b="1" dirty="0"/>
              <a:t>OBJECTIVE</a:t>
            </a:r>
            <a:endParaRPr lang="en-IN" sz="5400" b="1" dirty="0"/>
          </a:p>
        </p:txBody>
      </p:sp>
      <p:sp>
        <p:nvSpPr>
          <p:cNvPr id="3" name="Content Placeholder 2">
            <a:extLst>
              <a:ext uri="{FF2B5EF4-FFF2-40B4-BE49-F238E27FC236}">
                <a16:creationId xmlns:a16="http://schemas.microsoft.com/office/drawing/2014/main" id="{19075773-384B-8EFE-474A-F6C81CD4E253}"/>
              </a:ext>
            </a:extLst>
          </p:cNvPr>
          <p:cNvSpPr>
            <a:spLocks noGrp="1"/>
          </p:cNvSpPr>
          <p:nvPr>
            <p:ph idx="1"/>
          </p:nvPr>
        </p:nvSpPr>
        <p:spPr/>
        <p:txBody>
          <a:bodyPr>
            <a:normAutofit/>
          </a:bodyPr>
          <a:lstStyle/>
          <a:p>
            <a:pPr marL="0" indent="0" algn="ctr">
              <a:buNone/>
            </a:pPr>
            <a:r>
              <a:rPr lang="en-IN" sz="3200" dirty="0"/>
              <a:t>Objective is to write a program for </a:t>
            </a:r>
          </a:p>
          <a:p>
            <a:pPr marL="0" indent="0" algn="ctr">
              <a:buNone/>
            </a:pPr>
            <a:r>
              <a:rPr lang="en-IN" sz="3200" dirty="0"/>
              <a:t>repository synchronizer using c</a:t>
            </a:r>
          </a:p>
        </p:txBody>
      </p:sp>
    </p:spTree>
    <p:extLst>
      <p:ext uri="{BB962C8B-B14F-4D97-AF65-F5344CB8AC3E}">
        <p14:creationId xmlns:p14="http://schemas.microsoft.com/office/powerpoint/2010/main" val="104769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5399-402D-D0FF-9834-E3DBF5335D2F}"/>
              </a:ext>
            </a:extLst>
          </p:cNvPr>
          <p:cNvSpPr>
            <a:spLocks noGrp="1"/>
          </p:cNvSpPr>
          <p:nvPr>
            <p:ph type="title"/>
          </p:nvPr>
        </p:nvSpPr>
        <p:spPr/>
        <p:txBody>
          <a:bodyPr>
            <a:normAutofit/>
          </a:bodyPr>
          <a:lstStyle/>
          <a:p>
            <a:pPr algn="ctr"/>
            <a:r>
              <a:rPr lang="en-IN" sz="6600" b="1" dirty="0"/>
              <a:t>PROBLEM STATEMENT </a:t>
            </a:r>
          </a:p>
        </p:txBody>
      </p:sp>
      <p:sp>
        <p:nvSpPr>
          <p:cNvPr id="3" name="Content Placeholder 2">
            <a:extLst>
              <a:ext uri="{FF2B5EF4-FFF2-40B4-BE49-F238E27FC236}">
                <a16:creationId xmlns:a16="http://schemas.microsoft.com/office/drawing/2014/main" id="{F7AB92EA-C265-C3D3-4C4E-EFB03B3E96DE}"/>
              </a:ext>
            </a:extLst>
          </p:cNvPr>
          <p:cNvSpPr>
            <a:spLocks noGrp="1"/>
          </p:cNvSpPr>
          <p:nvPr>
            <p:ph idx="1"/>
          </p:nvPr>
        </p:nvSpPr>
        <p:spPr/>
        <p:txBody>
          <a:bodyPr>
            <a:normAutofit/>
          </a:bodyPr>
          <a:lstStyle/>
          <a:p>
            <a:pPr marL="0" indent="0" algn="ctr">
              <a:buNone/>
            </a:pPr>
            <a:r>
              <a:rPr lang="en-US" dirty="0"/>
              <a:t>Git repositories are often distributed across multiple machines, making it difficult to keep them up-to-date. This can be a problem for developers who need to collaborate on projects or who need to deploy their code to multiple machines.</a:t>
            </a:r>
          </a:p>
          <a:p>
            <a:pPr marL="0" indent="0" algn="ctr">
              <a:buNone/>
            </a:pPr>
            <a:r>
              <a:rPr lang="en-US" dirty="0"/>
              <a:t>Repository Synchronizer is a tool that solves this problem by providing a convenient and easy-to-use way to synchronize git repositories. Repository Synchronizer can be used to clone repositories, pull repositories, and push repositories. It can also be used to handle repositories that are located on remote servers.</a:t>
            </a:r>
            <a:endParaRPr lang="en-IN" dirty="0"/>
          </a:p>
        </p:txBody>
      </p:sp>
    </p:spTree>
    <p:extLst>
      <p:ext uri="{BB962C8B-B14F-4D97-AF65-F5344CB8AC3E}">
        <p14:creationId xmlns:p14="http://schemas.microsoft.com/office/powerpoint/2010/main" val="218563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F4AC-EA60-EA4D-F8B1-9A4E9F9C5190}"/>
              </a:ext>
            </a:extLst>
          </p:cNvPr>
          <p:cNvSpPr>
            <a:spLocks noGrp="1"/>
          </p:cNvSpPr>
          <p:nvPr>
            <p:ph type="title"/>
          </p:nvPr>
        </p:nvSpPr>
        <p:spPr>
          <a:xfrm>
            <a:off x="709612" y="188033"/>
            <a:ext cx="10772775" cy="1658198"/>
          </a:xfrm>
        </p:spPr>
        <p:txBody>
          <a:bodyPr>
            <a:normAutofit/>
          </a:bodyPr>
          <a:lstStyle/>
          <a:p>
            <a:pPr algn="ctr"/>
            <a:r>
              <a:rPr lang="en-IN" sz="6600" b="1" dirty="0"/>
              <a:t>ALGORITHM</a:t>
            </a:r>
          </a:p>
        </p:txBody>
      </p:sp>
      <p:sp>
        <p:nvSpPr>
          <p:cNvPr id="3" name="Content Placeholder 2">
            <a:extLst>
              <a:ext uri="{FF2B5EF4-FFF2-40B4-BE49-F238E27FC236}">
                <a16:creationId xmlns:a16="http://schemas.microsoft.com/office/drawing/2014/main" id="{EB3792A9-7F00-3F06-A478-7DFA75564AFF}"/>
              </a:ext>
            </a:extLst>
          </p:cNvPr>
          <p:cNvSpPr>
            <a:spLocks noGrp="1"/>
          </p:cNvSpPr>
          <p:nvPr>
            <p:ph sz="half" idx="1"/>
          </p:nvPr>
        </p:nvSpPr>
        <p:spPr>
          <a:xfrm>
            <a:off x="725557" y="1421296"/>
            <a:ext cx="5294243" cy="4755667"/>
          </a:xfrm>
        </p:spPr>
        <p:txBody>
          <a:bodyPr anchor="ctr">
            <a:noAutofit/>
          </a:bodyPr>
          <a:lstStyle/>
          <a:p>
            <a:pPr marL="0" indent="0">
              <a:buNone/>
            </a:pPr>
            <a:r>
              <a:rPr lang="en-US" sz="900" dirty="0"/>
              <a:t>Initialization:</a:t>
            </a:r>
          </a:p>
          <a:p>
            <a:r>
              <a:rPr lang="en-US" sz="900" dirty="0"/>
              <a:t>Define the repositories or data stores that need to be synchronized.</a:t>
            </a:r>
          </a:p>
          <a:p>
            <a:r>
              <a:rPr lang="en-US" sz="900" dirty="0"/>
              <a:t>Set up the necessary data structures to keep track of synchronization tasks and status.</a:t>
            </a:r>
          </a:p>
          <a:p>
            <a:r>
              <a:rPr lang="en-US" sz="900" dirty="0"/>
              <a:t>Configure synchronization policies, such as synchronization frequency and conflict resolution strategies.</a:t>
            </a:r>
          </a:p>
          <a:p>
            <a:pPr marL="0" indent="0">
              <a:buNone/>
            </a:pPr>
            <a:r>
              <a:rPr lang="en-US" sz="900" dirty="0"/>
              <a:t>Monitoring Changes:</a:t>
            </a:r>
          </a:p>
          <a:p>
            <a:r>
              <a:rPr lang="en-US" sz="900" dirty="0"/>
              <a:t>Continuously monitor the repositories for changes, additions, deletions, or updates.</a:t>
            </a:r>
          </a:p>
          <a:p>
            <a:r>
              <a:rPr lang="en-US" sz="900" dirty="0"/>
              <a:t>Track the timestamp or version information for each file or data item in the repository.</a:t>
            </a:r>
          </a:p>
          <a:p>
            <a:pPr marL="0" indent="0">
              <a:buNone/>
            </a:pPr>
            <a:r>
              <a:rPr lang="en-US" sz="900" dirty="0"/>
              <a:t>Detecting Changes:</a:t>
            </a:r>
          </a:p>
          <a:p>
            <a:r>
              <a:rPr lang="en-US" sz="900" dirty="0"/>
              <a:t>When a change is detected in one repository, record the change details, including the file affected and the nature of the change (addition, modification, deletion).</a:t>
            </a:r>
          </a:p>
          <a:p>
            <a:r>
              <a:rPr lang="en-US" sz="900" dirty="0"/>
              <a:t>Determine if the change was made locally or remotely.</a:t>
            </a:r>
          </a:p>
          <a:p>
            <a:pPr marL="0" indent="0">
              <a:buNone/>
            </a:pPr>
            <a:r>
              <a:rPr lang="en-US" sz="900" dirty="0"/>
              <a:t>Conflict Resolution:</a:t>
            </a:r>
          </a:p>
          <a:p>
            <a:r>
              <a:rPr lang="en-US" sz="900" dirty="0"/>
              <a:t>If conflicts are detected (i.e., changes in multiple repositories to the same file), implement a conflict resolution strategy. This could involve user interaction or automated conflict resolution rules.</a:t>
            </a:r>
          </a:p>
          <a:p>
            <a:r>
              <a:rPr lang="en-US" sz="900" dirty="0"/>
              <a:t>Common conflict resolution strategies include "last writer wins," "merge changes," or user prompt for manual resolution.</a:t>
            </a:r>
          </a:p>
          <a:p>
            <a:pPr marL="0" indent="0">
              <a:buNone/>
            </a:pPr>
            <a:r>
              <a:rPr lang="en-US" sz="900" dirty="0"/>
              <a:t>Synchronization Process:</a:t>
            </a:r>
          </a:p>
          <a:p>
            <a:r>
              <a:rPr lang="en-US" sz="900" dirty="0"/>
              <a:t>Initiate synchronization tasks based on the recorded changes.</a:t>
            </a:r>
          </a:p>
          <a:p>
            <a:r>
              <a:rPr lang="en-US" sz="900" dirty="0"/>
              <a:t>For local changes, apply them to the remote repositories, and vice versa for remote changes.</a:t>
            </a:r>
          </a:p>
          <a:p>
            <a:r>
              <a:rPr lang="en-US" sz="900" dirty="0"/>
              <a:t>Ensure that all changes are propagated in a way that maintains data consistency.</a:t>
            </a:r>
            <a:endParaRPr lang="en-IN" sz="900" dirty="0"/>
          </a:p>
        </p:txBody>
      </p:sp>
      <p:sp>
        <p:nvSpPr>
          <p:cNvPr id="4" name="Content Placeholder 3">
            <a:extLst>
              <a:ext uri="{FF2B5EF4-FFF2-40B4-BE49-F238E27FC236}">
                <a16:creationId xmlns:a16="http://schemas.microsoft.com/office/drawing/2014/main" id="{A912EE1B-B9F7-A7B9-7B5C-131158AECED8}"/>
              </a:ext>
            </a:extLst>
          </p:cNvPr>
          <p:cNvSpPr>
            <a:spLocks noGrp="1"/>
          </p:cNvSpPr>
          <p:nvPr>
            <p:ph sz="half" idx="2"/>
          </p:nvPr>
        </p:nvSpPr>
        <p:spPr>
          <a:xfrm>
            <a:off x="6172200" y="1421296"/>
            <a:ext cx="5396948" cy="4755667"/>
          </a:xfrm>
        </p:spPr>
        <p:txBody>
          <a:bodyPr>
            <a:normAutofit/>
          </a:bodyPr>
          <a:lstStyle/>
          <a:p>
            <a:pPr marL="0" indent="0">
              <a:lnSpc>
                <a:spcPct val="100000"/>
              </a:lnSpc>
              <a:buNone/>
            </a:pPr>
            <a:r>
              <a:rPr lang="en-US" sz="900" dirty="0"/>
              <a:t>Version Control:</a:t>
            </a:r>
          </a:p>
          <a:p>
            <a:pPr>
              <a:lnSpc>
                <a:spcPct val="100000"/>
              </a:lnSpc>
            </a:pPr>
            <a:r>
              <a:rPr lang="en-US" sz="900" dirty="0"/>
              <a:t>Keep track of versions of files or data items to enable rollback or history retrieval.</a:t>
            </a:r>
          </a:p>
          <a:p>
            <a:pPr>
              <a:lnSpc>
                <a:spcPct val="100000"/>
              </a:lnSpc>
            </a:pPr>
            <a:r>
              <a:rPr lang="en-US" sz="900" dirty="0"/>
              <a:t>Maintain a version history log with timestamps and descriptions of changes.</a:t>
            </a:r>
          </a:p>
          <a:p>
            <a:pPr marL="0" indent="0">
              <a:lnSpc>
                <a:spcPct val="100000"/>
              </a:lnSpc>
              <a:buNone/>
            </a:pPr>
            <a:r>
              <a:rPr lang="en-US" sz="900" dirty="0"/>
              <a:t>Error Handling:</a:t>
            </a:r>
          </a:p>
          <a:p>
            <a:pPr>
              <a:lnSpc>
                <a:spcPct val="100000"/>
              </a:lnSpc>
            </a:pPr>
            <a:r>
              <a:rPr lang="en-US" sz="900" dirty="0"/>
              <a:t>Implement error handling and retry mechanisms in case of network issues, repository unavailability, or other failures.</a:t>
            </a:r>
          </a:p>
          <a:p>
            <a:pPr>
              <a:lnSpc>
                <a:spcPct val="100000"/>
              </a:lnSpc>
            </a:pPr>
            <a:r>
              <a:rPr lang="en-US" sz="900" dirty="0"/>
              <a:t>Log and report errors for diagnostics and troubleshooting.</a:t>
            </a:r>
          </a:p>
          <a:p>
            <a:pPr marL="0" indent="0">
              <a:lnSpc>
                <a:spcPct val="100000"/>
              </a:lnSpc>
              <a:buNone/>
            </a:pPr>
            <a:r>
              <a:rPr lang="en-US" sz="900" dirty="0"/>
              <a:t>Synchronization Policies:</a:t>
            </a:r>
          </a:p>
          <a:p>
            <a:pPr>
              <a:lnSpc>
                <a:spcPct val="100000"/>
              </a:lnSpc>
            </a:pPr>
            <a:r>
              <a:rPr lang="en-US" sz="900" dirty="0"/>
              <a:t>Enforce synchronization policies defined during initialization, such as synchronization frequency, bandwidth usage limits, or exclusion rules for specific files or directories.</a:t>
            </a:r>
          </a:p>
          <a:p>
            <a:pPr marL="0" indent="0">
              <a:lnSpc>
                <a:spcPct val="100000"/>
              </a:lnSpc>
              <a:buNone/>
            </a:pPr>
            <a:r>
              <a:rPr lang="en-US" sz="900" dirty="0"/>
              <a:t>Feedback and Reporting:</a:t>
            </a:r>
          </a:p>
          <a:p>
            <a:pPr>
              <a:lnSpc>
                <a:spcPct val="100000"/>
              </a:lnSpc>
            </a:pPr>
            <a:r>
              <a:rPr lang="en-US" sz="900" dirty="0"/>
              <a:t>Provide feedback to users or administrators about the status of synchronization tasks, including success, failures, and conflicts.</a:t>
            </a:r>
          </a:p>
          <a:p>
            <a:pPr>
              <a:lnSpc>
                <a:spcPct val="100000"/>
              </a:lnSpc>
            </a:pPr>
            <a:r>
              <a:rPr lang="en-US" sz="900" dirty="0"/>
              <a:t>Generate reports or logs for auditing and analysis.</a:t>
            </a:r>
          </a:p>
          <a:p>
            <a:pPr marL="0" indent="0">
              <a:lnSpc>
                <a:spcPct val="100000"/>
              </a:lnSpc>
              <a:buNone/>
            </a:pPr>
            <a:r>
              <a:rPr lang="en-US" sz="900" dirty="0"/>
              <a:t>Termination:</a:t>
            </a:r>
          </a:p>
          <a:p>
            <a:pPr>
              <a:lnSpc>
                <a:spcPct val="100000"/>
              </a:lnSpc>
            </a:pPr>
            <a:r>
              <a:rPr lang="en-US" sz="900" dirty="0"/>
              <a:t>Implement graceful termination procedures for the synchronizer.</a:t>
            </a:r>
          </a:p>
          <a:p>
            <a:pPr>
              <a:lnSpc>
                <a:spcPct val="100000"/>
              </a:lnSpc>
            </a:pPr>
            <a:r>
              <a:rPr lang="en-US" sz="900" dirty="0"/>
              <a:t>Release resources and ensure that all pending synchronization tasks are completed.</a:t>
            </a:r>
            <a:endParaRPr lang="en-IN" sz="900" dirty="0"/>
          </a:p>
        </p:txBody>
      </p:sp>
    </p:spTree>
    <p:extLst>
      <p:ext uri="{BB962C8B-B14F-4D97-AF65-F5344CB8AC3E}">
        <p14:creationId xmlns:p14="http://schemas.microsoft.com/office/powerpoint/2010/main" val="325786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ECFC-E79B-A2BF-EF71-9754390343DF}"/>
              </a:ext>
            </a:extLst>
          </p:cNvPr>
          <p:cNvSpPr>
            <a:spLocks noGrp="1"/>
          </p:cNvSpPr>
          <p:nvPr>
            <p:ph type="title"/>
          </p:nvPr>
        </p:nvSpPr>
        <p:spPr>
          <a:xfrm>
            <a:off x="709612" y="449291"/>
            <a:ext cx="10772775" cy="1658198"/>
          </a:xfrm>
        </p:spPr>
        <p:txBody>
          <a:bodyPr>
            <a:normAutofit/>
          </a:bodyPr>
          <a:lstStyle/>
          <a:p>
            <a:pPr algn="ctr"/>
            <a:r>
              <a:rPr lang="en-IN" sz="6600" b="1" dirty="0"/>
              <a:t>FLOW CHART</a:t>
            </a:r>
          </a:p>
        </p:txBody>
      </p:sp>
      <p:sp>
        <p:nvSpPr>
          <p:cNvPr id="3" name="Content Placeholder 2">
            <a:extLst>
              <a:ext uri="{FF2B5EF4-FFF2-40B4-BE49-F238E27FC236}">
                <a16:creationId xmlns:a16="http://schemas.microsoft.com/office/drawing/2014/main" id="{A69E3434-5C12-53F9-0255-37B7ECB75DDD}"/>
              </a:ext>
            </a:extLst>
          </p:cNvPr>
          <p:cNvSpPr>
            <a:spLocks noGrp="1"/>
          </p:cNvSpPr>
          <p:nvPr>
            <p:ph idx="1"/>
          </p:nvPr>
        </p:nvSpPr>
        <p:spPr>
          <a:xfrm>
            <a:off x="838199" y="1467598"/>
            <a:ext cx="10515600" cy="4351338"/>
          </a:xfrm>
        </p:spPr>
        <p:txBody>
          <a:bodyPr>
            <a:noAutofit/>
          </a:bodyPr>
          <a:lstStyle/>
          <a:p>
            <a:pPr marL="0" indent="180000" algn="ctr">
              <a:lnSpc>
                <a:spcPct val="100000"/>
              </a:lnSpc>
              <a:spcBef>
                <a:spcPts val="0"/>
              </a:spcBef>
              <a:buNone/>
            </a:pPr>
            <a:r>
              <a:rPr lang="en-US" sz="1200" dirty="0"/>
              <a:t>Start</a:t>
            </a:r>
          </a:p>
          <a:p>
            <a:pPr marL="0" indent="180000" algn="ctr">
              <a:lnSpc>
                <a:spcPct val="100000"/>
              </a:lnSpc>
              <a:spcBef>
                <a:spcPts val="0"/>
              </a:spcBef>
              <a:buNone/>
            </a:pPr>
            <a:r>
              <a:rPr lang="en-US" sz="1200" dirty="0"/>
              <a:t>Check if the source repository exists</a:t>
            </a:r>
          </a:p>
          <a:p>
            <a:pPr marL="0" indent="180000" algn="ctr">
              <a:lnSpc>
                <a:spcPct val="100000"/>
              </a:lnSpc>
              <a:spcBef>
                <a:spcPts val="0"/>
              </a:spcBef>
              <a:buNone/>
            </a:pPr>
            <a:r>
              <a:rPr lang="en-US" sz="1200" dirty="0"/>
              <a:t>   Yes</a:t>
            </a:r>
          </a:p>
          <a:p>
            <a:pPr marL="0" indent="180000" algn="ctr">
              <a:lnSpc>
                <a:spcPct val="100000"/>
              </a:lnSpc>
              <a:spcBef>
                <a:spcPts val="0"/>
              </a:spcBef>
              <a:buNone/>
            </a:pPr>
            <a:r>
              <a:rPr lang="en-US" sz="1200" dirty="0"/>
              <a:t>   No</a:t>
            </a:r>
          </a:p>
          <a:p>
            <a:pPr marL="0" indent="180000" algn="ctr">
              <a:lnSpc>
                <a:spcPct val="100000"/>
              </a:lnSpc>
              <a:spcBef>
                <a:spcPts val="0"/>
              </a:spcBef>
              <a:buNone/>
            </a:pPr>
            <a:r>
              <a:rPr lang="en-US" sz="1200" dirty="0"/>
              <a:t>   |</a:t>
            </a:r>
          </a:p>
          <a:p>
            <a:pPr marL="0" indent="180000" algn="ctr">
              <a:lnSpc>
                <a:spcPct val="100000"/>
              </a:lnSpc>
              <a:spcBef>
                <a:spcPts val="0"/>
              </a:spcBef>
              <a:buNone/>
            </a:pPr>
            <a:r>
              <a:rPr lang="en-US" sz="1200" dirty="0"/>
              <a:t>   |</a:t>
            </a:r>
          </a:p>
          <a:p>
            <a:pPr marL="0" indent="180000" algn="ctr">
              <a:lnSpc>
                <a:spcPct val="100000"/>
              </a:lnSpc>
              <a:spcBef>
                <a:spcPts val="0"/>
              </a:spcBef>
              <a:buNone/>
            </a:pPr>
            <a:r>
              <a:rPr lang="en-US" sz="1200" dirty="0"/>
              <a:t>   Print an error message and exit</a:t>
            </a:r>
          </a:p>
          <a:p>
            <a:pPr marL="0" indent="180000" algn="ctr">
              <a:lnSpc>
                <a:spcPct val="100000"/>
              </a:lnSpc>
              <a:spcBef>
                <a:spcPts val="0"/>
              </a:spcBef>
              <a:buNone/>
            </a:pPr>
            <a:r>
              <a:rPr lang="en-US" sz="1200" dirty="0"/>
              <a:t>Check if the destination repository exists</a:t>
            </a:r>
          </a:p>
          <a:p>
            <a:pPr marL="0" indent="180000" algn="ctr">
              <a:lnSpc>
                <a:spcPct val="100000"/>
              </a:lnSpc>
              <a:spcBef>
                <a:spcPts val="0"/>
              </a:spcBef>
              <a:buNone/>
            </a:pPr>
            <a:r>
              <a:rPr lang="en-US" sz="1200" dirty="0"/>
              <a:t>   Yes</a:t>
            </a:r>
          </a:p>
          <a:p>
            <a:pPr marL="0" indent="180000" algn="ctr">
              <a:lnSpc>
                <a:spcPct val="100000"/>
              </a:lnSpc>
              <a:spcBef>
                <a:spcPts val="0"/>
              </a:spcBef>
              <a:buNone/>
            </a:pPr>
            <a:r>
              <a:rPr lang="en-US" sz="1200" dirty="0"/>
              <a:t>   No</a:t>
            </a:r>
          </a:p>
          <a:p>
            <a:pPr marL="0" indent="180000" algn="ctr">
              <a:lnSpc>
                <a:spcPct val="100000"/>
              </a:lnSpc>
              <a:spcBef>
                <a:spcPts val="0"/>
              </a:spcBef>
              <a:buNone/>
            </a:pPr>
            <a:r>
              <a:rPr lang="en-US" sz="1200" dirty="0"/>
              <a:t>   |</a:t>
            </a:r>
          </a:p>
          <a:p>
            <a:pPr marL="0" indent="180000" algn="ctr">
              <a:lnSpc>
                <a:spcPct val="100000"/>
              </a:lnSpc>
              <a:spcBef>
                <a:spcPts val="0"/>
              </a:spcBef>
              <a:buNone/>
            </a:pPr>
            <a:r>
              <a:rPr lang="en-US" sz="1200" dirty="0"/>
              <a:t>   |</a:t>
            </a:r>
          </a:p>
          <a:p>
            <a:pPr marL="0" indent="180000" algn="ctr">
              <a:lnSpc>
                <a:spcPct val="100000"/>
              </a:lnSpc>
              <a:spcBef>
                <a:spcPts val="0"/>
              </a:spcBef>
              <a:buNone/>
            </a:pPr>
            <a:r>
              <a:rPr lang="en-US" sz="1200" dirty="0"/>
              <a:t>   Create the destination directory</a:t>
            </a:r>
          </a:p>
          <a:p>
            <a:pPr marL="0" indent="180000" algn="ctr">
              <a:lnSpc>
                <a:spcPct val="100000"/>
              </a:lnSpc>
              <a:spcBef>
                <a:spcPts val="0"/>
              </a:spcBef>
              <a:buNone/>
            </a:pPr>
            <a:r>
              <a:rPr lang="en-US" sz="1200" dirty="0"/>
              <a:t>Check if the source repository is a git repository</a:t>
            </a:r>
          </a:p>
          <a:p>
            <a:pPr marL="0" indent="180000" algn="ctr">
              <a:lnSpc>
                <a:spcPct val="100000"/>
              </a:lnSpc>
              <a:spcBef>
                <a:spcPts val="0"/>
              </a:spcBef>
              <a:buNone/>
            </a:pPr>
            <a:r>
              <a:rPr lang="en-US" sz="1200" dirty="0"/>
              <a:t>   Yes</a:t>
            </a:r>
          </a:p>
          <a:p>
            <a:pPr marL="0" indent="180000" algn="ctr">
              <a:lnSpc>
                <a:spcPct val="100000"/>
              </a:lnSpc>
              <a:spcBef>
                <a:spcPts val="0"/>
              </a:spcBef>
              <a:buNone/>
            </a:pPr>
            <a:r>
              <a:rPr lang="en-US" sz="1200" dirty="0"/>
              <a:t>   No</a:t>
            </a:r>
          </a:p>
          <a:p>
            <a:pPr marL="0" indent="180000" algn="ctr">
              <a:lnSpc>
                <a:spcPct val="100000"/>
              </a:lnSpc>
              <a:spcBef>
                <a:spcPts val="0"/>
              </a:spcBef>
              <a:buNone/>
            </a:pPr>
            <a:r>
              <a:rPr lang="en-US" sz="1200" dirty="0"/>
              <a:t>   |</a:t>
            </a:r>
          </a:p>
          <a:p>
            <a:pPr marL="0" indent="180000" algn="ctr">
              <a:lnSpc>
                <a:spcPct val="100000"/>
              </a:lnSpc>
              <a:spcBef>
                <a:spcPts val="0"/>
              </a:spcBef>
              <a:buNone/>
            </a:pPr>
            <a:r>
              <a:rPr lang="en-US" sz="1200" dirty="0"/>
              <a:t>   |</a:t>
            </a:r>
          </a:p>
          <a:p>
            <a:pPr marL="0" indent="180000" algn="ctr">
              <a:lnSpc>
                <a:spcPct val="100000"/>
              </a:lnSpc>
              <a:spcBef>
                <a:spcPts val="0"/>
              </a:spcBef>
              <a:buNone/>
            </a:pPr>
            <a:r>
              <a:rPr lang="en-US" sz="1200" dirty="0"/>
              <a:t>   Print an error message and exit</a:t>
            </a:r>
          </a:p>
          <a:p>
            <a:pPr marL="0" indent="180000" algn="ctr">
              <a:lnSpc>
                <a:spcPct val="100000"/>
              </a:lnSpc>
              <a:spcBef>
                <a:spcPts val="0"/>
              </a:spcBef>
              <a:buNone/>
            </a:pPr>
            <a:r>
              <a:rPr lang="en-US" sz="1200" dirty="0"/>
              <a:t>Check if the destination repository is a git repository</a:t>
            </a:r>
          </a:p>
          <a:p>
            <a:pPr marL="0" indent="180000" algn="ctr">
              <a:lnSpc>
                <a:spcPct val="100000"/>
              </a:lnSpc>
              <a:spcBef>
                <a:spcPts val="0"/>
              </a:spcBef>
              <a:buNone/>
            </a:pPr>
            <a:r>
              <a:rPr lang="en-US" sz="1200" dirty="0"/>
              <a:t>   Yes</a:t>
            </a:r>
          </a:p>
          <a:p>
            <a:pPr marL="0" indent="180000" algn="ctr">
              <a:lnSpc>
                <a:spcPct val="100000"/>
              </a:lnSpc>
              <a:spcBef>
                <a:spcPts val="0"/>
              </a:spcBef>
              <a:buNone/>
            </a:pPr>
            <a:r>
              <a:rPr lang="en-US" sz="1200" dirty="0"/>
              <a:t>   No</a:t>
            </a:r>
          </a:p>
          <a:p>
            <a:pPr marL="0" indent="180000" algn="ctr">
              <a:lnSpc>
                <a:spcPct val="100000"/>
              </a:lnSpc>
              <a:spcBef>
                <a:spcPts val="0"/>
              </a:spcBef>
              <a:buNone/>
            </a:pPr>
            <a:r>
              <a:rPr lang="en-US" sz="1200" dirty="0"/>
              <a:t>   |</a:t>
            </a:r>
          </a:p>
          <a:p>
            <a:pPr marL="0" indent="180000" algn="ctr">
              <a:lnSpc>
                <a:spcPct val="100000"/>
              </a:lnSpc>
              <a:spcBef>
                <a:spcPts val="0"/>
              </a:spcBef>
              <a:buNone/>
            </a:pPr>
            <a:r>
              <a:rPr lang="en-US" sz="1200" dirty="0"/>
              <a:t>   |</a:t>
            </a:r>
          </a:p>
          <a:p>
            <a:pPr marL="0" indent="180000" algn="ctr">
              <a:lnSpc>
                <a:spcPct val="100000"/>
              </a:lnSpc>
              <a:spcBef>
                <a:spcPts val="0"/>
              </a:spcBef>
              <a:buNone/>
            </a:pPr>
            <a:r>
              <a:rPr lang="en-US" sz="1200" dirty="0"/>
              <a:t>   Clone the source repository to the destination directory</a:t>
            </a:r>
          </a:p>
          <a:p>
            <a:pPr marL="0" indent="180000" algn="ctr">
              <a:lnSpc>
                <a:spcPct val="100000"/>
              </a:lnSpc>
              <a:spcBef>
                <a:spcPts val="0"/>
              </a:spcBef>
              <a:buNone/>
            </a:pPr>
            <a:r>
              <a:rPr lang="en-US" sz="1200" dirty="0"/>
              <a:t>Pull the destination repository</a:t>
            </a:r>
          </a:p>
          <a:p>
            <a:pPr marL="0" indent="180000" algn="ctr">
              <a:lnSpc>
                <a:spcPct val="100000"/>
              </a:lnSpc>
              <a:spcBef>
                <a:spcPts val="0"/>
              </a:spcBef>
              <a:buNone/>
            </a:pPr>
            <a:r>
              <a:rPr lang="en-US" sz="1200" dirty="0"/>
              <a:t>End</a:t>
            </a:r>
            <a:endParaRPr lang="en-IN" sz="1200" dirty="0"/>
          </a:p>
        </p:txBody>
      </p:sp>
    </p:spTree>
    <p:extLst>
      <p:ext uri="{BB962C8B-B14F-4D97-AF65-F5344CB8AC3E}">
        <p14:creationId xmlns:p14="http://schemas.microsoft.com/office/powerpoint/2010/main" val="12495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3D8B-BCBF-68F7-6FD0-5EC729C8A08E}"/>
              </a:ext>
            </a:extLst>
          </p:cNvPr>
          <p:cNvSpPr>
            <a:spLocks noGrp="1"/>
          </p:cNvSpPr>
          <p:nvPr>
            <p:ph type="title"/>
          </p:nvPr>
        </p:nvSpPr>
        <p:spPr>
          <a:xfrm>
            <a:off x="-540026" y="2746823"/>
            <a:ext cx="6636026" cy="1213610"/>
          </a:xfrm>
        </p:spPr>
        <p:txBody>
          <a:bodyPr/>
          <a:lstStyle/>
          <a:p>
            <a:pPr algn="ctr"/>
            <a:r>
              <a:rPr lang="en-IN" b="1" dirty="0"/>
              <a:t>CODE SNIPPET</a:t>
            </a:r>
          </a:p>
        </p:txBody>
      </p:sp>
      <p:pic>
        <p:nvPicPr>
          <p:cNvPr id="5" name="Picture 4">
            <a:extLst>
              <a:ext uri="{FF2B5EF4-FFF2-40B4-BE49-F238E27FC236}">
                <a16:creationId xmlns:a16="http://schemas.microsoft.com/office/drawing/2014/main" id="{8CD2AFCB-7E1A-7127-1E63-15080FFB9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922" y="690177"/>
            <a:ext cx="6711265" cy="5477645"/>
          </a:xfrm>
          <a:prstGeom prst="rect">
            <a:avLst/>
          </a:prstGeom>
        </p:spPr>
      </p:pic>
    </p:spTree>
    <p:extLst>
      <p:ext uri="{BB962C8B-B14F-4D97-AF65-F5344CB8AC3E}">
        <p14:creationId xmlns:p14="http://schemas.microsoft.com/office/powerpoint/2010/main" val="1589732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08EF1B-42BC-1710-0FA2-13100AB11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757" y="1290339"/>
            <a:ext cx="7954485" cy="4277322"/>
          </a:xfrm>
          <a:prstGeom prst="rect">
            <a:avLst/>
          </a:prstGeom>
        </p:spPr>
      </p:pic>
    </p:spTree>
    <p:extLst>
      <p:ext uri="{BB962C8B-B14F-4D97-AF65-F5344CB8AC3E}">
        <p14:creationId xmlns:p14="http://schemas.microsoft.com/office/powerpoint/2010/main" val="23355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578B-3D84-69D4-D84F-250535322255}"/>
              </a:ext>
            </a:extLst>
          </p:cNvPr>
          <p:cNvSpPr>
            <a:spLocks noGrp="1"/>
          </p:cNvSpPr>
          <p:nvPr>
            <p:ph type="title"/>
          </p:nvPr>
        </p:nvSpPr>
        <p:spPr>
          <a:xfrm>
            <a:off x="2007704" y="282256"/>
            <a:ext cx="8176591" cy="965131"/>
          </a:xfrm>
        </p:spPr>
        <p:txBody>
          <a:bodyPr>
            <a:normAutofit/>
          </a:bodyPr>
          <a:lstStyle/>
          <a:p>
            <a:pPr algn="ctr"/>
            <a:r>
              <a:rPr lang="en-IN" sz="4800" b="1" dirty="0"/>
              <a:t>OUTPUT</a:t>
            </a:r>
          </a:p>
        </p:txBody>
      </p:sp>
      <p:sp>
        <p:nvSpPr>
          <p:cNvPr id="3" name="TextBox 2">
            <a:extLst>
              <a:ext uri="{FF2B5EF4-FFF2-40B4-BE49-F238E27FC236}">
                <a16:creationId xmlns:a16="http://schemas.microsoft.com/office/drawing/2014/main" id="{6FE8A57B-1567-B8C6-4367-2E8DEA36F707}"/>
              </a:ext>
            </a:extLst>
          </p:cNvPr>
          <p:cNvSpPr txBox="1"/>
          <p:nvPr/>
        </p:nvSpPr>
        <p:spPr>
          <a:xfrm>
            <a:off x="2675465" y="1649550"/>
            <a:ext cx="6841068" cy="646331"/>
          </a:xfrm>
          <a:prstGeom prst="rect">
            <a:avLst/>
          </a:prstGeom>
          <a:noFill/>
        </p:spPr>
        <p:txBody>
          <a:bodyPr wrap="square" rtlCol="0">
            <a:spAutoFit/>
          </a:bodyPr>
          <a:lstStyle/>
          <a:p>
            <a:pPr algn="ctr"/>
            <a:r>
              <a:rPr lang="en-US" dirty="0"/>
              <a:t>Here is an example of the output of the program when the source and destination repositories are both git repositories:</a:t>
            </a:r>
            <a:endParaRPr lang="en-IN" dirty="0"/>
          </a:p>
        </p:txBody>
      </p:sp>
      <p:pic>
        <p:nvPicPr>
          <p:cNvPr id="5" name="Picture 4">
            <a:extLst>
              <a:ext uri="{FF2B5EF4-FFF2-40B4-BE49-F238E27FC236}">
                <a16:creationId xmlns:a16="http://schemas.microsoft.com/office/drawing/2014/main" id="{E14AF72D-C826-9593-7ABA-22238D942C61}"/>
              </a:ext>
            </a:extLst>
          </p:cNvPr>
          <p:cNvPicPr>
            <a:picLocks noChangeAspect="1"/>
          </p:cNvPicPr>
          <p:nvPr/>
        </p:nvPicPr>
        <p:blipFill>
          <a:blip r:embed="rId2"/>
          <a:stretch>
            <a:fillRect/>
          </a:stretch>
        </p:blipFill>
        <p:spPr>
          <a:xfrm>
            <a:off x="1591561" y="2801293"/>
            <a:ext cx="9008877" cy="1354650"/>
          </a:xfrm>
          <a:prstGeom prst="rect">
            <a:avLst/>
          </a:prstGeom>
        </p:spPr>
      </p:pic>
    </p:spTree>
    <p:extLst>
      <p:ext uri="{BB962C8B-B14F-4D97-AF65-F5344CB8AC3E}">
        <p14:creationId xmlns:p14="http://schemas.microsoft.com/office/powerpoint/2010/main" val="3446714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C295-2E30-B7EC-8007-DBF3664FD20D}"/>
              </a:ext>
            </a:extLst>
          </p:cNvPr>
          <p:cNvSpPr>
            <a:spLocks noGrp="1"/>
          </p:cNvSpPr>
          <p:nvPr>
            <p:ph type="title"/>
          </p:nvPr>
        </p:nvSpPr>
        <p:spPr/>
        <p:txBody>
          <a:bodyPr>
            <a:normAutofit/>
          </a:bodyPr>
          <a:lstStyle/>
          <a:p>
            <a:pPr algn="ctr"/>
            <a:r>
              <a:rPr lang="en-US" sz="1800" dirty="0"/>
              <a:t>Here is an example of the output of the program when the source repository exists but the destination repository does not exist:</a:t>
            </a:r>
            <a:endParaRPr lang="en-IN" sz="1800" dirty="0"/>
          </a:p>
        </p:txBody>
      </p:sp>
      <p:pic>
        <p:nvPicPr>
          <p:cNvPr id="4" name="Picture 3">
            <a:extLst>
              <a:ext uri="{FF2B5EF4-FFF2-40B4-BE49-F238E27FC236}">
                <a16:creationId xmlns:a16="http://schemas.microsoft.com/office/drawing/2014/main" id="{687F9B73-1587-6DDB-DCB0-A23EF599FBE8}"/>
              </a:ext>
            </a:extLst>
          </p:cNvPr>
          <p:cNvPicPr>
            <a:picLocks noChangeAspect="1"/>
          </p:cNvPicPr>
          <p:nvPr/>
        </p:nvPicPr>
        <p:blipFill>
          <a:blip r:embed="rId2"/>
          <a:stretch>
            <a:fillRect/>
          </a:stretch>
        </p:blipFill>
        <p:spPr>
          <a:xfrm>
            <a:off x="1628327" y="2473501"/>
            <a:ext cx="8935345" cy="2177521"/>
          </a:xfrm>
          <a:prstGeom prst="rect">
            <a:avLst/>
          </a:prstGeom>
        </p:spPr>
      </p:pic>
    </p:spTree>
    <p:extLst>
      <p:ext uri="{BB962C8B-B14F-4D97-AF65-F5344CB8AC3E}">
        <p14:creationId xmlns:p14="http://schemas.microsoft.com/office/powerpoint/2010/main" val="4110956688"/>
      </p:ext>
    </p:extLst>
  </p:cSld>
  <p:clrMapOvr>
    <a:masterClrMapping/>
  </p:clrMapOvr>
</p:sld>
</file>

<file path=ppt/theme/theme1.xml><?xml version="1.0" encoding="utf-8"?>
<a:theme xmlns:a="http://schemas.openxmlformats.org/drawingml/2006/main" name="Metropolitan">
  <a:themeElements>
    <a:clrScheme name="Metropolitan">
      <a:dk1>
        <a:srgbClr val="000000"/>
      </a:dk1>
      <a:lt1>
        <a:srgbClr val="FFFFFF"/>
      </a:lt1>
      <a:dk2>
        <a:srgbClr val="303034"/>
      </a:dk2>
      <a:lt2>
        <a:srgbClr val="DFDFE4"/>
      </a:lt2>
      <a:accent1>
        <a:srgbClr val="00AEEF"/>
      </a:accent1>
      <a:accent2>
        <a:srgbClr val="8CC600"/>
      </a:accent2>
      <a:accent3>
        <a:srgbClr val="FFBE00"/>
      </a:accent3>
      <a:accent4>
        <a:srgbClr val="FF0097"/>
      </a:accent4>
      <a:accent5>
        <a:srgbClr val="0071BC"/>
      </a:accent5>
      <a:accent6>
        <a:srgbClr val="FF8600"/>
      </a:accent6>
      <a:hlink>
        <a:srgbClr val="2424F0"/>
      </a:hlink>
      <a:folHlink>
        <a:srgbClr val="808080"/>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9FF7CA0D-8839-4012-B51C-B152F9BD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112</TotalTime>
  <Words>674</Words>
  <Application>Microsoft Office PowerPoint</Application>
  <PresentationFormat>Widescreen</PresentationFormat>
  <Paragraphs>79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Google Sans</vt:lpstr>
      <vt:lpstr>Metropolitan</vt:lpstr>
      <vt:lpstr>REPOSITORY SYNCHRONIZER </vt:lpstr>
      <vt:lpstr>OBJECTIVE</vt:lpstr>
      <vt:lpstr>PROBLEM STATEMENT </vt:lpstr>
      <vt:lpstr>ALGORITHM</vt:lpstr>
      <vt:lpstr>FLOW CHART</vt:lpstr>
      <vt:lpstr>CODE SNIPPET</vt:lpstr>
      <vt:lpstr>PowerPoint Presentation</vt:lpstr>
      <vt:lpstr>OUTPUT</vt:lpstr>
      <vt:lpstr>Here is an example of the output of the program when the source repository exists but the destination repository does not exist:</vt:lpstr>
      <vt:lpstr>Here is an example of the output of the program when the source repository is not a git repository: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REPOSITORY SYNCHRONIZER </dc:title>
  <dc:creator>Kirithik A</dc:creator>
  <cp:lastModifiedBy>Kirithik A</cp:lastModifiedBy>
  <cp:revision>1</cp:revision>
  <dcterms:created xsi:type="dcterms:W3CDTF">2023-10-28T09:39:48Z</dcterms:created>
  <dcterms:modified xsi:type="dcterms:W3CDTF">2023-11-06T05:24:25Z</dcterms:modified>
</cp:coreProperties>
</file>