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9" r:id="rId3"/>
    <p:sldId id="278" r:id="rId4"/>
    <p:sldId id="260" r:id="rId5"/>
    <p:sldId id="261" r:id="rId6"/>
    <p:sldId id="262" r:id="rId7"/>
    <p:sldId id="263" r:id="rId8"/>
    <p:sldId id="264" r:id="rId9"/>
    <p:sldId id="266" r:id="rId10"/>
    <p:sldId id="276" r:id="rId11"/>
    <p:sldId id="265" r:id="rId12"/>
    <p:sldId id="267" r:id="rId13"/>
    <p:sldId id="268" r:id="rId14"/>
    <p:sldId id="269" r:id="rId15"/>
    <p:sldId id="271" r:id="rId16"/>
    <p:sldId id="272" r:id="rId17"/>
    <p:sldId id="273" r:id="rId18"/>
    <p:sldId id="274" r:id="rId19"/>
    <p:sldId id="275" r:id="rId20"/>
    <p:sldId id="257" r:id="rId21"/>
    <p:sldId id="270" r:id="rId22"/>
    <p:sldId id="280" r:id="rId23"/>
    <p:sldId id="25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3250" autoAdjust="0"/>
  </p:normalViewPr>
  <p:slideViewPr>
    <p:cSldViewPr snapToGrid="0">
      <p:cViewPr varScale="1">
        <p:scale>
          <a:sx n="54" d="100"/>
          <a:sy n="54" d="100"/>
        </p:scale>
        <p:origin x="13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4437C6-8199-4C88-AD24-C5A8D1D5C97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BCD9CF4-4DBA-4AB4-B797-9FED271F9E5B}">
      <dgm:prSet/>
      <dgm:spPr/>
      <dgm:t>
        <a:bodyPr/>
        <a:lstStyle/>
        <a:p>
          <a:r>
            <a:rPr lang="en-US"/>
            <a:t>Tí, ktorí so zvieratami trávia veľa času</a:t>
          </a:r>
          <a:r>
            <a:rPr lang="sk-SK"/>
            <a:t> (tréneri)</a:t>
          </a:r>
          <a:r>
            <a:rPr lang="en-US"/>
            <a:t>, majú vo všeobecnosti tendenciu, čo sa týka ich schopností komunikácie, </a:t>
          </a:r>
          <a:r>
            <a:rPr lang="sk-SK"/>
            <a:t>si</a:t>
          </a:r>
          <a:r>
            <a:rPr lang="en-US"/>
            <a:t> vyvinúť zhovievavý postoj.</a:t>
          </a:r>
        </a:p>
      </dgm:t>
    </dgm:pt>
    <dgm:pt modelId="{8934122A-E100-486A-B9FE-063020E3C63A}" type="parTrans" cxnId="{9E80E7AB-962D-4376-A7E5-9DA23EABC9B8}">
      <dgm:prSet/>
      <dgm:spPr/>
      <dgm:t>
        <a:bodyPr/>
        <a:lstStyle/>
        <a:p>
          <a:endParaRPr lang="en-US"/>
        </a:p>
      </dgm:t>
    </dgm:pt>
    <dgm:pt modelId="{396F2619-87AD-410F-BA20-F9F7B0F5B973}" type="sibTrans" cxnId="{9E80E7AB-962D-4376-A7E5-9DA23EABC9B8}">
      <dgm:prSet/>
      <dgm:spPr/>
      <dgm:t>
        <a:bodyPr/>
        <a:lstStyle/>
        <a:p>
          <a:endParaRPr lang="en-US"/>
        </a:p>
      </dgm:t>
    </dgm:pt>
    <dgm:pt modelId="{328D6ADA-28EF-4D19-B4CF-031FDA40859D}">
      <dgm:prSet/>
      <dgm:spPr/>
      <dgm:t>
        <a:bodyPr/>
        <a:lstStyle/>
        <a:p>
          <a:r>
            <a:rPr lang="sk-SK" dirty="0"/>
            <a:t>Taktiež vedci ako Pattersonová, sú odmietaví voči poskytnutiu surových dát o ich výzkumoch s opicami – interpretáciu ich experimentov sa dozvedáme len z ich interpretácie, preto dôveryhodnosť ich výsledkov rapídne klesá, keďže môžu byť zaujatí.</a:t>
          </a:r>
          <a:endParaRPr lang="en-US" dirty="0"/>
        </a:p>
      </dgm:t>
    </dgm:pt>
    <dgm:pt modelId="{5E92BDB1-E3DA-4ABF-91DE-CD198123E2CA}" type="parTrans" cxnId="{928B37E5-87CC-4ADA-81B3-410C086A6DF6}">
      <dgm:prSet/>
      <dgm:spPr/>
      <dgm:t>
        <a:bodyPr/>
        <a:lstStyle/>
        <a:p>
          <a:endParaRPr lang="en-US"/>
        </a:p>
      </dgm:t>
    </dgm:pt>
    <dgm:pt modelId="{647561B0-F7E2-4D08-92FC-137FC309B50C}" type="sibTrans" cxnId="{928B37E5-87CC-4ADA-81B3-410C086A6DF6}">
      <dgm:prSet/>
      <dgm:spPr/>
      <dgm:t>
        <a:bodyPr/>
        <a:lstStyle/>
        <a:p>
          <a:endParaRPr lang="en-US"/>
        </a:p>
      </dgm:t>
    </dgm:pt>
    <dgm:pt modelId="{103797CF-E202-4870-9E2B-607A3B9A1AEE}">
      <dgm:prSet/>
      <dgm:spPr/>
      <dgm:t>
        <a:bodyPr/>
        <a:lstStyle/>
        <a:p>
          <a:r>
            <a:rPr lang="sk-SK" dirty="0" smtClean="0"/>
            <a:t>Tvrdenie, že opice sa naučili posunkovú reč je klamlivé – tréneri boli príliš nadšení a tým zaujatí a zaznamenávali oveľa viac zmysluplných posunkov, než opica skutočne komunikovala. Iba ošetrovateľ, ktorý bol zhodou okolností nepočujúci, si jasne uvedomoval, že mnohé z týchto posunkov nemajú žiadny význam.</a:t>
          </a:r>
          <a:endParaRPr lang="en-US" dirty="0"/>
        </a:p>
      </dgm:t>
    </dgm:pt>
    <dgm:pt modelId="{44B4137D-B740-4FBE-AA6E-9758484EDDBB}" type="parTrans" cxnId="{44C037B9-8D6A-4BE2-81BE-8000110748AB}">
      <dgm:prSet/>
      <dgm:spPr/>
      <dgm:t>
        <a:bodyPr/>
        <a:lstStyle/>
        <a:p>
          <a:endParaRPr lang="en-US"/>
        </a:p>
      </dgm:t>
    </dgm:pt>
    <dgm:pt modelId="{F0A7C7C8-E648-4803-A382-CFAC1E0FB341}" type="sibTrans" cxnId="{44C037B9-8D6A-4BE2-81BE-8000110748AB}">
      <dgm:prSet/>
      <dgm:spPr/>
      <dgm:t>
        <a:bodyPr/>
        <a:lstStyle/>
        <a:p>
          <a:endParaRPr lang="en-US"/>
        </a:p>
      </dgm:t>
    </dgm:pt>
    <dgm:pt modelId="{1AA200FF-2E40-42A3-B1F8-1EF872935714}" type="pres">
      <dgm:prSet presAssocID="{294437C6-8199-4C88-AD24-C5A8D1D5C97F}" presName="linear" presStyleCnt="0">
        <dgm:presLayoutVars>
          <dgm:animLvl val="lvl"/>
          <dgm:resizeHandles val="exact"/>
        </dgm:presLayoutVars>
      </dgm:prSet>
      <dgm:spPr/>
      <dgm:t>
        <a:bodyPr/>
        <a:lstStyle/>
        <a:p>
          <a:endParaRPr lang="sk-SK"/>
        </a:p>
      </dgm:t>
    </dgm:pt>
    <dgm:pt modelId="{DEC88B93-D857-4B22-9174-FB7BD957B263}" type="pres">
      <dgm:prSet presAssocID="{DBCD9CF4-4DBA-4AB4-B797-9FED271F9E5B}" presName="parentText" presStyleLbl="node1" presStyleIdx="0" presStyleCnt="3">
        <dgm:presLayoutVars>
          <dgm:chMax val="0"/>
          <dgm:bulletEnabled val="1"/>
        </dgm:presLayoutVars>
      </dgm:prSet>
      <dgm:spPr/>
      <dgm:t>
        <a:bodyPr/>
        <a:lstStyle/>
        <a:p>
          <a:endParaRPr lang="sk-SK"/>
        </a:p>
      </dgm:t>
    </dgm:pt>
    <dgm:pt modelId="{3CF8D009-E0C8-475E-BA59-73EF11EE03D5}" type="pres">
      <dgm:prSet presAssocID="{396F2619-87AD-410F-BA20-F9F7B0F5B973}" presName="spacer" presStyleCnt="0"/>
      <dgm:spPr/>
    </dgm:pt>
    <dgm:pt modelId="{0374455B-BC56-4C02-ACD2-F9163461FE1F}" type="pres">
      <dgm:prSet presAssocID="{328D6ADA-28EF-4D19-B4CF-031FDA40859D}" presName="parentText" presStyleLbl="node1" presStyleIdx="1" presStyleCnt="3">
        <dgm:presLayoutVars>
          <dgm:chMax val="0"/>
          <dgm:bulletEnabled val="1"/>
        </dgm:presLayoutVars>
      </dgm:prSet>
      <dgm:spPr/>
      <dgm:t>
        <a:bodyPr/>
        <a:lstStyle/>
        <a:p>
          <a:endParaRPr lang="sk-SK"/>
        </a:p>
      </dgm:t>
    </dgm:pt>
    <dgm:pt modelId="{7CCB9B32-77B6-418E-BBF0-114048548184}" type="pres">
      <dgm:prSet presAssocID="{647561B0-F7E2-4D08-92FC-137FC309B50C}" presName="spacer" presStyleCnt="0"/>
      <dgm:spPr/>
    </dgm:pt>
    <dgm:pt modelId="{7AA6F3DB-8710-4A43-A021-D6574DAF4131}" type="pres">
      <dgm:prSet presAssocID="{103797CF-E202-4870-9E2B-607A3B9A1AEE}" presName="parentText" presStyleLbl="node1" presStyleIdx="2" presStyleCnt="3">
        <dgm:presLayoutVars>
          <dgm:chMax val="0"/>
          <dgm:bulletEnabled val="1"/>
        </dgm:presLayoutVars>
      </dgm:prSet>
      <dgm:spPr/>
      <dgm:t>
        <a:bodyPr/>
        <a:lstStyle/>
        <a:p>
          <a:endParaRPr lang="sk-SK"/>
        </a:p>
      </dgm:t>
    </dgm:pt>
  </dgm:ptLst>
  <dgm:cxnLst>
    <dgm:cxn modelId="{44C037B9-8D6A-4BE2-81BE-8000110748AB}" srcId="{294437C6-8199-4C88-AD24-C5A8D1D5C97F}" destId="{103797CF-E202-4870-9E2B-607A3B9A1AEE}" srcOrd="2" destOrd="0" parTransId="{44B4137D-B740-4FBE-AA6E-9758484EDDBB}" sibTransId="{F0A7C7C8-E648-4803-A382-CFAC1E0FB341}"/>
    <dgm:cxn modelId="{9E80E7AB-962D-4376-A7E5-9DA23EABC9B8}" srcId="{294437C6-8199-4C88-AD24-C5A8D1D5C97F}" destId="{DBCD9CF4-4DBA-4AB4-B797-9FED271F9E5B}" srcOrd="0" destOrd="0" parTransId="{8934122A-E100-486A-B9FE-063020E3C63A}" sibTransId="{396F2619-87AD-410F-BA20-F9F7B0F5B973}"/>
    <dgm:cxn modelId="{0654D9F3-A14B-4212-BDAB-3443E0FB4A4E}" type="presOf" srcId="{DBCD9CF4-4DBA-4AB4-B797-9FED271F9E5B}" destId="{DEC88B93-D857-4B22-9174-FB7BD957B263}" srcOrd="0" destOrd="0" presId="urn:microsoft.com/office/officeart/2005/8/layout/vList2"/>
    <dgm:cxn modelId="{34C1136C-4F38-4754-B5BC-69672F28B21D}" type="presOf" srcId="{294437C6-8199-4C88-AD24-C5A8D1D5C97F}" destId="{1AA200FF-2E40-42A3-B1F8-1EF872935714}" srcOrd="0" destOrd="0" presId="urn:microsoft.com/office/officeart/2005/8/layout/vList2"/>
    <dgm:cxn modelId="{A408FD0A-E8E0-44CC-B171-E4FF8DD91217}" type="presOf" srcId="{328D6ADA-28EF-4D19-B4CF-031FDA40859D}" destId="{0374455B-BC56-4C02-ACD2-F9163461FE1F}" srcOrd="0" destOrd="0" presId="urn:microsoft.com/office/officeart/2005/8/layout/vList2"/>
    <dgm:cxn modelId="{67FCFC1E-5B0B-4520-B669-97F48275FC38}" type="presOf" srcId="{103797CF-E202-4870-9E2B-607A3B9A1AEE}" destId="{7AA6F3DB-8710-4A43-A021-D6574DAF4131}" srcOrd="0" destOrd="0" presId="urn:microsoft.com/office/officeart/2005/8/layout/vList2"/>
    <dgm:cxn modelId="{928B37E5-87CC-4ADA-81B3-410C086A6DF6}" srcId="{294437C6-8199-4C88-AD24-C5A8D1D5C97F}" destId="{328D6ADA-28EF-4D19-B4CF-031FDA40859D}" srcOrd="1" destOrd="0" parTransId="{5E92BDB1-E3DA-4ABF-91DE-CD198123E2CA}" sibTransId="{647561B0-F7E2-4D08-92FC-137FC309B50C}"/>
    <dgm:cxn modelId="{6F47770D-9101-4C04-B24A-1E967C28F1F3}" type="presParOf" srcId="{1AA200FF-2E40-42A3-B1F8-1EF872935714}" destId="{DEC88B93-D857-4B22-9174-FB7BD957B263}" srcOrd="0" destOrd="0" presId="urn:microsoft.com/office/officeart/2005/8/layout/vList2"/>
    <dgm:cxn modelId="{571FD6CE-B467-4B34-9693-D9BEE366F1FE}" type="presParOf" srcId="{1AA200FF-2E40-42A3-B1F8-1EF872935714}" destId="{3CF8D009-E0C8-475E-BA59-73EF11EE03D5}" srcOrd="1" destOrd="0" presId="urn:microsoft.com/office/officeart/2005/8/layout/vList2"/>
    <dgm:cxn modelId="{766636DA-41DF-43DC-9BB0-7D23D06EF30C}" type="presParOf" srcId="{1AA200FF-2E40-42A3-B1F8-1EF872935714}" destId="{0374455B-BC56-4C02-ACD2-F9163461FE1F}" srcOrd="2" destOrd="0" presId="urn:microsoft.com/office/officeart/2005/8/layout/vList2"/>
    <dgm:cxn modelId="{15A0249A-7846-44BD-BD48-E019BF80B5E7}" type="presParOf" srcId="{1AA200FF-2E40-42A3-B1F8-1EF872935714}" destId="{7CCB9B32-77B6-418E-BBF0-114048548184}" srcOrd="3" destOrd="0" presId="urn:microsoft.com/office/officeart/2005/8/layout/vList2"/>
    <dgm:cxn modelId="{C8CCA3A6-C1DF-417D-8DC6-98C387654137}" type="presParOf" srcId="{1AA200FF-2E40-42A3-B1F8-1EF872935714}" destId="{7AA6F3DB-8710-4A43-A021-D6574DAF413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FC6075-0A4B-49EB-AEDE-F3F4A09D571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650A69DF-4B5C-408D-BDCC-C8F5E56EF8BE}">
      <dgm:prSet/>
      <dgm:spPr/>
      <dgm:t>
        <a:bodyPr/>
        <a:lstStyle/>
        <a:p>
          <a:r>
            <a:rPr lang="sk-SK" dirty="0"/>
            <a:t>Niektorí však majú tendenciu si myslieť, že organizmy sa vyvíjali jeden z druhého, akoby v jednej reťazi, po rebríku, kdežto pravdou je, že je to jeden veľký košatý strom s rôznymi vetvami (pozri obr.  na ďalšom slajde)</a:t>
          </a:r>
          <a:endParaRPr lang="en-US" dirty="0"/>
        </a:p>
      </dgm:t>
    </dgm:pt>
    <dgm:pt modelId="{A109BF7C-D29C-4D77-ADBC-60E332EA6E45}" type="parTrans" cxnId="{F23A354E-B0C5-43F8-A977-0F4A32A5F379}">
      <dgm:prSet/>
      <dgm:spPr/>
      <dgm:t>
        <a:bodyPr/>
        <a:lstStyle/>
        <a:p>
          <a:endParaRPr lang="en-US"/>
        </a:p>
      </dgm:t>
    </dgm:pt>
    <dgm:pt modelId="{CCE8A9AE-6CFE-4C2B-82E5-F626405B7F5E}" type="sibTrans" cxnId="{F23A354E-B0C5-43F8-A977-0F4A32A5F379}">
      <dgm:prSet/>
      <dgm:spPr/>
      <dgm:t>
        <a:bodyPr/>
        <a:lstStyle/>
        <a:p>
          <a:endParaRPr lang="en-US"/>
        </a:p>
      </dgm:t>
    </dgm:pt>
    <dgm:pt modelId="{0DF965BF-5081-4D31-B88E-6510258C591C}">
      <dgm:prSet/>
      <dgm:spPr/>
      <dgm:t>
        <a:bodyPr/>
        <a:lstStyle/>
        <a:p>
          <a:r>
            <a:rPr lang="en-US"/>
            <a:t>My a šimpazy pochádzame zo spoločného predka, ktorý</a:t>
          </a:r>
          <a:r>
            <a:rPr lang="sk-SK"/>
            <a:t> </a:t>
          </a:r>
          <a:r>
            <a:rPr lang="en-US"/>
            <a:t>je v súčasnosti</a:t>
          </a:r>
          <a:r>
            <a:rPr lang="sk-SK"/>
            <a:t> </a:t>
          </a:r>
          <a:r>
            <a:rPr lang="en-US"/>
            <a:t>vyhynutý. Tento predok ľudí a šimpanzov sa nevyvinul</a:t>
          </a:r>
          <a:r>
            <a:rPr lang="sk-SK"/>
            <a:t> </a:t>
          </a:r>
          <a:r>
            <a:rPr lang="en-US"/>
            <a:t>z opíc, ale z ešte staršieho predka obidvoch, tiež vyhynutého, a tak ďalej späť až k našim jednobunkovým predkom.</a:t>
          </a:r>
        </a:p>
      </dgm:t>
    </dgm:pt>
    <dgm:pt modelId="{5E981E5F-97EC-4BE2-8786-3A7AEF304551}" type="parTrans" cxnId="{A2D2077F-D3A1-4BB5-B2D7-F7DA5A554CEF}">
      <dgm:prSet/>
      <dgm:spPr/>
      <dgm:t>
        <a:bodyPr/>
        <a:lstStyle/>
        <a:p>
          <a:endParaRPr lang="en-US"/>
        </a:p>
      </dgm:t>
    </dgm:pt>
    <dgm:pt modelId="{5AC67D69-AE3C-43C6-B76B-98A24E23277B}" type="sibTrans" cxnId="{A2D2077F-D3A1-4BB5-B2D7-F7DA5A554CEF}">
      <dgm:prSet/>
      <dgm:spPr/>
      <dgm:t>
        <a:bodyPr/>
        <a:lstStyle/>
        <a:p>
          <a:endParaRPr lang="en-US"/>
        </a:p>
      </dgm:t>
    </dgm:pt>
    <dgm:pt modelId="{1C494F38-5D6A-4B46-9818-3864A19D9F26}">
      <dgm:prSet/>
      <dgm:spPr/>
      <dgm:t>
        <a:bodyPr/>
        <a:lstStyle/>
        <a:p>
          <a:r>
            <a:rPr lang="sk-SK"/>
            <a:t>O</a:t>
          </a:r>
          <a:r>
            <a:rPr lang="en-US"/>
            <a:t>rganizmy, ktoré dnes okolo seba vidíme, sú našimi vzdialenými bratranc</a:t>
          </a:r>
          <a:r>
            <a:rPr lang="sk-SK"/>
            <a:t>am</a:t>
          </a:r>
          <a:r>
            <a:rPr lang="en-US"/>
            <a:t>i, nie praprarodičia. Sú niekoľký</a:t>
          </a:r>
          <a:r>
            <a:rPr lang="sk-SK"/>
            <a:t>mi</a:t>
          </a:r>
          <a:r>
            <a:rPr lang="en-US"/>
            <a:t> roztrúsenými vetvičkami obrovského stromu, ktorého vetvy a kmeň už neexistujú.</a:t>
          </a:r>
        </a:p>
      </dgm:t>
    </dgm:pt>
    <dgm:pt modelId="{E3C574BF-993A-478B-8957-A114ECE8DEA0}" type="parTrans" cxnId="{BB51C5CF-856C-4C70-99D6-806DA434FB6E}">
      <dgm:prSet/>
      <dgm:spPr/>
      <dgm:t>
        <a:bodyPr/>
        <a:lstStyle/>
        <a:p>
          <a:endParaRPr lang="en-US"/>
        </a:p>
      </dgm:t>
    </dgm:pt>
    <dgm:pt modelId="{28905589-2BA4-49DD-8800-51456DBCF85A}" type="sibTrans" cxnId="{BB51C5CF-856C-4C70-99D6-806DA434FB6E}">
      <dgm:prSet/>
      <dgm:spPr/>
      <dgm:t>
        <a:bodyPr/>
        <a:lstStyle/>
        <a:p>
          <a:endParaRPr lang="en-US"/>
        </a:p>
      </dgm:t>
    </dgm:pt>
    <dgm:pt modelId="{63E791B8-F9DB-47BD-A989-BEFA35C2CB82}" type="pres">
      <dgm:prSet presAssocID="{1DFC6075-0A4B-49EB-AEDE-F3F4A09D5712}" presName="linear" presStyleCnt="0">
        <dgm:presLayoutVars>
          <dgm:animLvl val="lvl"/>
          <dgm:resizeHandles val="exact"/>
        </dgm:presLayoutVars>
      </dgm:prSet>
      <dgm:spPr/>
      <dgm:t>
        <a:bodyPr/>
        <a:lstStyle/>
        <a:p>
          <a:endParaRPr lang="sk-SK"/>
        </a:p>
      </dgm:t>
    </dgm:pt>
    <dgm:pt modelId="{7DA6EA02-A13F-4016-BDA3-EB05D1B5C02F}" type="pres">
      <dgm:prSet presAssocID="{650A69DF-4B5C-408D-BDCC-C8F5E56EF8BE}" presName="parentText" presStyleLbl="node1" presStyleIdx="0" presStyleCnt="3">
        <dgm:presLayoutVars>
          <dgm:chMax val="0"/>
          <dgm:bulletEnabled val="1"/>
        </dgm:presLayoutVars>
      </dgm:prSet>
      <dgm:spPr/>
      <dgm:t>
        <a:bodyPr/>
        <a:lstStyle/>
        <a:p>
          <a:endParaRPr lang="sk-SK"/>
        </a:p>
      </dgm:t>
    </dgm:pt>
    <dgm:pt modelId="{C00859CF-EE93-4D23-85DD-79EA997EC7D6}" type="pres">
      <dgm:prSet presAssocID="{CCE8A9AE-6CFE-4C2B-82E5-F626405B7F5E}" presName="spacer" presStyleCnt="0"/>
      <dgm:spPr/>
    </dgm:pt>
    <dgm:pt modelId="{B0BE2399-5ED8-41CE-A496-B113A8919EE9}" type="pres">
      <dgm:prSet presAssocID="{0DF965BF-5081-4D31-B88E-6510258C591C}" presName="parentText" presStyleLbl="node1" presStyleIdx="1" presStyleCnt="3">
        <dgm:presLayoutVars>
          <dgm:chMax val="0"/>
          <dgm:bulletEnabled val="1"/>
        </dgm:presLayoutVars>
      </dgm:prSet>
      <dgm:spPr/>
      <dgm:t>
        <a:bodyPr/>
        <a:lstStyle/>
        <a:p>
          <a:endParaRPr lang="sk-SK"/>
        </a:p>
      </dgm:t>
    </dgm:pt>
    <dgm:pt modelId="{86F6E605-A4A9-4CAB-810D-3587A9C06B38}" type="pres">
      <dgm:prSet presAssocID="{5AC67D69-AE3C-43C6-B76B-98A24E23277B}" presName="spacer" presStyleCnt="0"/>
      <dgm:spPr/>
    </dgm:pt>
    <dgm:pt modelId="{2C54FEE4-A2E8-4163-82D6-28B016C909E7}" type="pres">
      <dgm:prSet presAssocID="{1C494F38-5D6A-4B46-9818-3864A19D9F26}" presName="parentText" presStyleLbl="node1" presStyleIdx="2" presStyleCnt="3">
        <dgm:presLayoutVars>
          <dgm:chMax val="0"/>
          <dgm:bulletEnabled val="1"/>
        </dgm:presLayoutVars>
      </dgm:prSet>
      <dgm:spPr/>
      <dgm:t>
        <a:bodyPr/>
        <a:lstStyle/>
        <a:p>
          <a:endParaRPr lang="sk-SK"/>
        </a:p>
      </dgm:t>
    </dgm:pt>
  </dgm:ptLst>
  <dgm:cxnLst>
    <dgm:cxn modelId="{2D938214-FB0F-4391-BC1F-C8ABE320ACA0}" type="presOf" srcId="{0DF965BF-5081-4D31-B88E-6510258C591C}" destId="{B0BE2399-5ED8-41CE-A496-B113A8919EE9}" srcOrd="0" destOrd="0" presId="urn:microsoft.com/office/officeart/2005/8/layout/vList2"/>
    <dgm:cxn modelId="{7851337E-3A4C-456F-85E6-EC65CD6AD25E}" type="presOf" srcId="{1DFC6075-0A4B-49EB-AEDE-F3F4A09D5712}" destId="{63E791B8-F9DB-47BD-A989-BEFA35C2CB82}" srcOrd="0" destOrd="0" presId="urn:microsoft.com/office/officeart/2005/8/layout/vList2"/>
    <dgm:cxn modelId="{559C1656-8DD6-481F-BC5D-F650D19B7683}" type="presOf" srcId="{1C494F38-5D6A-4B46-9818-3864A19D9F26}" destId="{2C54FEE4-A2E8-4163-82D6-28B016C909E7}" srcOrd="0" destOrd="0" presId="urn:microsoft.com/office/officeart/2005/8/layout/vList2"/>
    <dgm:cxn modelId="{F23A354E-B0C5-43F8-A977-0F4A32A5F379}" srcId="{1DFC6075-0A4B-49EB-AEDE-F3F4A09D5712}" destId="{650A69DF-4B5C-408D-BDCC-C8F5E56EF8BE}" srcOrd="0" destOrd="0" parTransId="{A109BF7C-D29C-4D77-ADBC-60E332EA6E45}" sibTransId="{CCE8A9AE-6CFE-4C2B-82E5-F626405B7F5E}"/>
    <dgm:cxn modelId="{F60F91D3-F0A4-4BEE-8511-691E11411FCA}" type="presOf" srcId="{650A69DF-4B5C-408D-BDCC-C8F5E56EF8BE}" destId="{7DA6EA02-A13F-4016-BDA3-EB05D1B5C02F}" srcOrd="0" destOrd="0" presId="urn:microsoft.com/office/officeart/2005/8/layout/vList2"/>
    <dgm:cxn modelId="{A2D2077F-D3A1-4BB5-B2D7-F7DA5A554CEF}" srcId="{1DFC6075-0A4B-49EB-AEDE-F3F4A09D5712}" destId="{0DF965BF-5081-4D31-B88E-6510258C591C}" srcOrd="1" destOrd="0" parTransId="{5E981E5F-97EC-4BE2-8786-3A7AEF304551}" sibTransId="{5AC67D69-AE3C-43C6-B76B-98A24E23277B}"/>
    <dgm:cxn modelId="{BB51C5CF-856C-4C70-99D6-806DA434FB6E}" srcId="{1DFC6075-0A4B-49EB-AEDE-F3F4A09D5712}" destId="{1C494F38-5D6A-4B46-9818-3864A19D9F26}" srcOrd="2" destOrd="0" parTransId="{E3C574BF-993A-478B-8957-A114ECE8DEA0}" sibTransId="{28905589-2BA4-49DD-8800-51456DBCF85A}"/>
    <dgm:cxn modelId="{9072C3FD-8938-471B-9C91-46BCB77A282D}" type="presParOf" srcId="{63E791B8-F9DB-47BD-A989-BEFA35C2CB82}" destId="{7DA6EA02-A13F-4016-BDA3-EB05D1B5C02F}" srcOrd="0" destOrd="0" presId="urn:microsoft.com/office/officeart/2005/8/layout/vList2"/>
    <dgm:cxn modelId="{ACAF18AF-A26A-457C-929E-AEE29C47BD47}" type="presParOf" srcId="{63E791B8-F9DB-47BD-A989-BEFA35C2CB82}" destId="{C00859CF-EE93-4D23-85DD-79EA997EC7D6}" srcOrd="1" destOrd="0" presId="urn:microsoft.com/office/officeart/2005/8/layout/vList2"/>
    <dgm:cxn modelId="{7EAD72EB-8F2D-4967-90CE-FA712AF6DABA}" type="presParOf" srcId="{63E791B8-F9DB-47BD-A989-BEFA35C2CB82}" destId="{B0BE2399-5ED8-41CE-A496-B113A8919EE9}" srcOrd="2" destOrd="0" presId="urn:microsoft.com/office/officeart/2005/8/layout/vList2"/>
    <dgm:cxn modelId="{FDB5BD18-30BA-41C2-8855-38F523AA639C}" type="presParOf" srcId="{63E791B8-F9DB-47BD-A989-BEFA35C2CB82}" destId="{86F6E605-A4A9-4CAB-810D-3587A9C06B38}" srcOrd="3" destOrd="0" presId="urn:microsoft.com/office/officeart/2005/8/layout/vList2"/>
    <dgm:cxn modelId="{D811CE43-D567-4348-9988-E68CC2A2F32D}" type="presParOf" srcId="{63E791B8-F9DB-47BD-A989-BEFA35C2CB82}" destId="{2C54FEE4-A2E8-4163-82D6-28B016C909E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9D13D2-92BF-467A-9374-7C4842744A6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6DA48F64-2C11-4B28-8FCB-2B6715D7AE80}">
      <dgm:prSet/>
      <dgm:spPr/>
      <dgm:t>
        <a:bodyPr/>
        <a:lstStyle/>
        <a:p>
          <a:r>
            <a:rPr lang="en-US" dirty="0" err="1"/>
            <a:t>Takže</a:t>
          </a:r>
          <a:r>
            <a:rPr lang="en-US" dirty="0"/>
            <a:t> </a:t>
          </a:r>
          <a:r>
            <a:rPr lang="en-US" dirty="0" err="1"/>
            <a:t>ak</a:t>
          </a:r>
          <a:r>
            <a:rPr lang="en-US" dirty="0"/>
            <a:t> </a:t>
          </a:r>
          <a:r>
            <a:rPr lang="en-US" dirty="0" err="1"/>
            <a:t>sa</a:t>
          </a:r>
          <a:r>
            <a:rPr lang="en-US" dirty="0"/>
            <a:t> </a:t>
          </a:r>
          <a:r>
            <a:rPr lang="en-US" dirty="0" err="1"/>
            <a:t>prvá</a:t>
          </a:r>
          <a:r>
            <a:rPr lang="en-US" dirty="0"/>
            <a:t> </a:t>
          </a:r>
          <a:r>
            <a:rPr lang="en-US" dirty="0" err="1"/>
            <a:t>stopa</a:t>
          </a:r>
          <a:r>
            <a:rPr lang="en-US" dirty="0"/>
            <a:t> </a:t>
          </a:r>
          <a:r>
            <a:rPr lang="en-US" dirty="0" err="1"/>
            <a:t>schopnosti</a:t>
          </a:r>
          <a:r>
            <a:rPr lang="en-US" dirty="0"/>
            <a:t> </a:t>
          </a:r>
          <a:r>
            <a:rPr lang="en-US" dirty="0" err="1"/>
            <a:t>prajazyka</a:t>
          </a:r>
          <a:r>
            <a:rPr lang="en-US" dirty="0"/>
            <a:t> </a:t>
          </a:r>
          <a:r>
            <a:rPr lang="en-US" dirty="0" err="1"/>
            <a:t>objavila</a:t>
          </a:r>
          <a:r>
            <a:rPr lang="en-US" dirty="0"/>
            <a:t> u </a:t>
          </a:r>
          <a:r>
            <a:rPr lang="en-US" dirty="0" err="1"/>
            <a:t>predka</a:t>
          </a:r>
          <a:r>
            <a:rPr lang="en-US" dirty="0"/>
            <a:t> </a:t>
          </a:r>
          <a:r>
            <a:rPr lang="en-US" dirty="0" err="1"/>
            <a:t>nachádzajúceho</a:t>
          </a:r>
          <a:r>
            <a:rPr lang="en-US" dirty="0"/>
            <a:t> </a:t>
          </a:r>
          <a:r>
            <a:rPr lang="en-US" dirty="0" err="1"/>
            <a:t>sa</a:t>
          </a:r>
          <a:r>
            <a:rPr lang="en-US" dirty="0"/>
            <a:t> </a:t>
          </a:r>
          <a:r>
            <a:rPr lang="sk-SK" dirty="0"/>
            <a:t>pri </a:t>
          </a:r>
          <a:r>
            <a:rPr lang="en-US" dirty="0" err="1"/>
            <a:t>označen</a:t>
          </a:r>
          <a:r>
            <a:rPr lang="sk-SK" dirty="0"/>
            <a:t>í so</a:t>
          </a:r>
          <a:r>
            <a:rPr lang="en-US" dirty="0"/>
            <a:t> </a:t>
          </a:r>
          <a:r>
            <a:rPr lang="en-US" dirty="0" err="1"/>
            <a:t>šípkou</a:t>
          </a:r>
          <a:r>
            <a:rPr lang="en-US" dirty="0"/>
            <a:t>, </a:t>
          </a:r>
          <a:r>
            <a:rPr lang="en-US" dirty="0" err="1"/>
            <a:t>medzi</a:t>
          </a:r>
          <a:r>
            <a:rPr lang="en-US" dirty="0"/>
            <a:t> </a:t>
          </a:r>
          <a:r>
            <a:rPr lang="en-US" dirty="0" err="1"/>
            <a:t>vtedy</a:t>
          </a:r>
          <a:r>
            <a:rPr lang="en-US" dirty="0"/>
            <a:t> a </a:t>
          </a:r>
          <a:r>
            <a:rPr lang="en-US" dirty="0" err="1"/>
            <a:t>teraz</a:t>
          </a:r>
          <a:r>
            <a:rPr lang="en-US" dirty="0"/>
            <a:t>, </a:t>
          </a:r>
          <a:r>
            <a:rPr lang="en-US" dirty="0" err="1"/>
            <a:t>kedy</a:t>
          </a:r>
          <a:r>
            <a:rPr lang="en-US" dirty="0"/>
            <a:t> </a:t>
          </a:r>
          <a:r>
            <a:rPr lang="en-US" dirty="0" err="1"/>
            <a:t>tá</a:t>
          </a:r>
          <a:r>
            <a:rPr lang="en-US" dirty="0"/>
            <a:t> </a:t>
          </a:r>
          <a:r>
            <a:rPr lang="en-US" dirty="0" err="1"/>
            <a:t>schopnosť</a:t>
          </a:r>
          <a:r>
            <a:rPr lang="en-US" dirty="0"/>
            <a:t> </a:t>
          </a:r>
          <a:r>
            <a:rPr lang="en-US" dirty="0" err="1"/>
            <a:t>mohla</a:t>
          </a:r>
          <a:r>
            <a:rPr lang="en-US" dirty="0"/>
            <a:t> </a:t>
          </a:r>
          <a:r>
            <a:rPr lang="en-US" dirty="0" err="1"/>
            <a:t>byť</a:t>
          </a:r>
          <a:r>
            <a:rPr lang="en-US" dirty="0"/>
            <a:t> </a:t>
          </a:r>
          <a:r>
            <a:rPr lang="en-US" dirty="0" err="1"/>
            <a:t>vypracovaná</a:t>
          </a:r>
          <a:r>
            <a:rPr lang="en-US" dirty="0"/>
            <a:t> a </a:t>
          </a:r>
          <a:r>
            <a:rPr lang="en-US" dirty="0" err="1"/>
            <a:t>vyladená</a:t>
          </a:r>
          <a:r>
            <a:rPr lang="en-US" dirty="0"/>
            <a:t> </a:t>
          </a:r>
          <a:r>
            <a:rPr lang="en-US" dirty="0" err="1"/>
            <a:t>na</a:t>
          </a:r>
          <a:r>
            <a:rPr lang="en-US" dirty="0"/>
            <a:t> </a:t>
          </a:r>
          <a:r>
            <a:rPr lang="en-US" dirty="0" err="1"/>
            <a:t>univerzáln</a:t>
          </a:r>
          <a:r>
            <a:rPr lang="sk-SK" dirty="0"/>
            <a:t>u</a:t>
          </a:r>
          <a:r>
            <a:rPr lang="en-US" dirty="0"/>
            <a:t> </a:t>
          </a:r>
          <a:r>
            <a:rPr lang="en-US" dirty="0" err="1"/>
            <a:t>gramatiku</a:t>
          </a:r>
          <a:r>
            <a:rPr lang="en-US" dirty="0"/>
            <a:t>, </a:t>
          </a:r>
          <a:r>
            <a:rPr lang="en-US" dirty="0" err="1"/>
            <a:t>ako</a:t>
          </a:r>
          <a:r>
            <a:rPr lang="en-US" dirty="0"/>
            <a:t> </a:t>
          </a:r>
          <a:r>
            <a:rPr lang="en-US" dirty="0" err="1"/>
            <a:t>ju</a:t>
          </a:r>
          <a:r>
            <a:rPr lang="en-US" dirty="0"/>
            <a:t> </a:t>
          </a:r>
          <a:r>
            <a:rPr lang="en-US" dirty="0" err="1"/>
            <a:t>vidíme</a:t>
          </a:r>
          <a:r>
            <a:rPr lang="en-US" dirty="0"/>
            <a:t> </a:t>
          </a:r>
          <a:r>
            <a:rPr lang="en-US" dirty="0" err="1"/>
            <a:t>dnes</a:t>
          </a:r>
          <a:r>
            <a:rPr lang="en-US" dirty="0"/>
            <a:t>,</a:t>
          </a:r>
          <a:r>
            <a:rPr lang="sk-SK" dirty="0"/>
            <a:t> </a:t>
          </a:r>
          <a:r>
            <a:rPr lang="en-US" dirty="0" err="1"/>
            <a:t>žilo</a:t>
          </a:r>
          <a:r>
            <a:rPr lang="sk-SK" dirty="0"/>
            <a:t> </a:t>
          </a:r>
          <a:r>
            <a:rPr lang="en-US" dirty="0"/>
            <a:t>350</a:t>
          </a:r>
          <a:r>
            <a:rPr lang="sk-SK" dirty="0"/>
            <a:t> 000</a:t>
          </a:r>
          <a:r>
            <a:rPr lang="en-US" dirty="0"/>
            <a:t> </a:t>
          </a:r>
          <a:r>
            <a:rPr lang="en-US" dirty="0" err="1"/>
            <a:t>generácií</a:t>
          </a:r>
          <a:r>
            <a:rPr lang="en-US" dirty="0"/>
            <a:t>. </a:t>
          </a:r>
        </a:p>
      </dgm:t>
    </dgm:pt>
    <dgm:pt modelId="{8CDC9A44-006D-4FAC-BB20-1937DB61CF20}" type="parTrans" cxnId="{564799CB-0D97-40EA-8AE0-78850225B6FD}">
      <dgm:prSet/>
      <dgm:spPr/>
      <dgm:t>
        <a:bodyPr/>
        <a:lstStyle/>
        <a:p>
          <a:endParaRPr lang="en-US"/>
        </a:p>
      </dgm:t>
    </dgm:pt>
    <dgm:pt modelId="{DF910AFF-67E6-47E6-AC90-496324F1E935}" type="sibTrans" cxnId="{564799CB-0D97-40EA-8AE0-78850225B6FD}">
      <dgm:prSet/>
      <dgm:spPr/>
      <dgm:t>
        <a:bodyPr/>
        <a:lstStyle/>
        <a:p>
          <a:endParaRPr lang="en-US"/>
        </a:p>
      </dgm:t>
    </dgm:pt>
    <dgm:pt modelId="{B6383287-3513-4D9C-BDCE-A8D38B485EB5}">
      <dgm:prSet/>
      <dgm:spPr/>
      <dgm:t>
        <a:bodyPr/>
        <a:lstStyle/>
        <a:p>
          <a:r>
            <a:rPr lang="en-US" dirty="0"/>
            <a:t>Z </a:t>
          </a:r>
          <a:r>
            <a:rPr lang="en-US" dirty="0" err="1"/>
            <a:t>toho</a:t>
          </a:r>
          <a:r>
            <a:rPr lang="en-US" dirty="0"/>
            <a:t>, </a:t>
          </a:r>
          <a:r>
            <a:rPr lang="en-US" dirty="0" err="1"/>
            <a:t>čo</a:t>
          </a:r>
          <a:r>
            <a:rPr lang="en-US" dirty="0"/>
            <a:t> </a:t>
          </a:r>
          <a:r>
            <a:rPr lang="en-US" dirty="0" err="1"/>
            <a:t>vieme</a:t>
          </a:r>
          <a:r>
            <a:rPr lang="en-US" dirty="0"/>
            <a:t>, </a:t>
          </a:r>
          <a:r>
            <a:rPr lang="en-US" dirty="0" err="1"/>
            <a:t>sa</a:t>
          </a:r>
          <a:r>
            <a:rPr lang="en-US" dirty="0"/>
            <a:t> </a:t>
          </a:r>
          <a:r>
            <a:rPr lang="en-US" dirty="0" err="1"/>
            <a:t>jazyk</a:t>
          </a:r>
          <a:r>
            <a:rPr lang="en-US" dirty="0"/>
            <a:t> </a:t>
          </a:r>
          <a:r>
            <a:rPr lang="en-US" dirty="0" err="1"/>
            <a:t>mohol</a:t>
          </a:r>
          <a:r>
            <a:rPr lang="en-US" dirty="0"/>
            <a:t> </a:t>
          </a:r>
          <a:r>
            <a:rPr lang="en-US" dirty="0" err="1"/>
            <a:t>postupne</a:t>
          </a:r>
          <a:r>
            <a:rPr lang="en-US" dirty="0"/>
            <a:t> </a:t>
          </a:r>
          <a:r>
            <a:rPr lang="en-US" dirty="0" err="1"/>
            <a:t>vynárať</a:t>
          </a:r>
          <a:r>
            <a:rPr lang="en-US" dirty="0"/>
            <a:t>, </a:t>
          </a:r>
          <a:r>
            <a:rPr lang="en-US" dirty="0" err="1"/>
            <a:t>aj</a:t>
          </a:r>
          <a:r>
            <a:rPr lang="en-US" dirty="0"/>
            <a:t> </a:t>
          </a:r>
          <a:r>
            <a:rPr lang="en-US" dirty="0" err="1"/>
            <a:t>keď</a:t>
          </a:r>
          <a:r>
            <a:rPr lang="en-US" dirty="0"/>
            <a:t> ho </a:t>
          </a:r>
          <a:r>
            <a:rPr lang="en-US" dirty="0" err="1"/>
            <a:t>žiadne</a:t>
          </a:r>
          <a:r>
            <a:rPr lang="en-US" dirty="0"/>
            <a:t> </a:t>
          </a:r>
          <a:r>
            <a:rPr lang="en-US" dirty="0" err="1"/>
            <a:t>dochované</a:t>
          </a:r>
          <a:r>
            <a:rPr lang="en-US" dirty="0"/>
            <a:t> </a:t>
          </a:r>
          <a:r>
            <a:rPr lang="en-US" dirty="0" err="1"/>
            <a:t>druhy</a:t>
          </a:r>
          <a:r>
            <a:rPr lang="en-US" dirty="0"/>
            <a:t> ani </a:t>
          </a:r>
          <a:r>
            <a:rPr lang="en-US" dirty="0" err="1"/>
            <a:t>naši</a:t>
          </a:r>
          <a:r>
            <a:rPr lang="en-US" dirty="0"/>
            <a:t> </a:t>
          </a:r>
          <a:r>
            <a:rPr lang="en-US" dirty="0" err="1"/>
            <a:t>najbližší</a:t>
          </a:r>
          <a:r>
            <a:rPr lang="en-US" dirty="0"/>
            <a:t> </a:t>
          </a:r>
          <a:r>
            <a:rPr lang="en-US" dirty="0" err="1"/>
            <a:t>žijúci</a:t>
          </a:r>
          <a:r>
            <a:rPr lang="en-US" dirty="0"/>
            <a:t> p</a:t>
          </a:r>
          <a:r>
            <a:rPr lang="sk-SK" dirty="0"/>
            <a:t>rí</a:t>
          </a:r>
          <a:r>
            <a:rPr lang="en-US" dirty="0" err="1"/>
            <a:t>buzní</a:t>
          </a:r>
          <a:r>
            <a:rPr lang="sk-SK" dirty="0"/>
            <a:t> (</a:t>
          </a:r>
          <a:r>
            <a:rPr lang="en-US" dirty="0" err="1"/>
            <a:t>šimpanzy</a:t>
          </a:r>
          <a:r>
            <a:rPr lang="sk-SK" dirty="0"/>
            <a:t>) </a:t>
          </a:r>
          <a:r>
            <a:rPr lang="en-US" dirty="0" err="1"/>
            <a:t>nemajú</a:t>
          </a:r>
          <a:r>
            <a:rPr lang="en-US" dirty="0"/>
            <a:t>. </a:t>
          </a:r>
        </a:p>
      </dgm:t>
    </dgm:pt>
    <dgm:pt modelId="{A373297A-B81E-4124-98A4-65488AA99540}" type="parTrans" cxnId="{24AA5038-0ADE-420C-9F1C-530619DFDCEC}">
      <dgm:prSet/>
      <dgm:spPr/>
      <dgm:t>
        <a:bodyPr/>
        <a:lstStyle/>
        <a:p>
          <a:endParaRPr lang="en-US"/>
        </a:p>
      </dgm:t>
    </dgm:pt>
    <dgm:pt modelId="{A53FC17C-7F2E-4596-BE9A-C95E30BCB392}" type="sibTrans" cxnId="{24AA5038-0ADE-420C-9F1C-530619DFDCEC}">
      <dgm:prSet/>
      <dgm:spPr/>
      <dgm:t>
        <a:bodyPr/>
        <a:lstStyle/>
        <a:p>
          <a:endParaRPr lang="en-US"/>
        </a:p>
      </dgm:t>
    </dgm:pt>
    <dgm:pt modelId="{BEE24DE4-F179-403C-ABC7-3A3C02B9223A}">
      <dgm:prSet/>
      <dgm:spPr/>
      <dgm:t>
        <a:bodyPr/>
        <a:lstStyle/>
        <a:p>
          <a:r>
            <a:rPr lang="en-US"/>
            <a:t>Existovalo veľké množstvo organizmov s</a:t>
          </a:r>
          <a:r>
            <a:rPr lang="sk-SK"/>
            <a:t>o</a:t>
          </a:r>
          <a:r>
            <a:rPr lang="en-US"/>
            <a:t> stredne pokročilými jazykovými schopnosťami, ale všetky sú už vyhynuté.</a:t>
          </a:r>
        </a:p>
      </dgm:t>
    </dgm:pt>
    <dgm:pt modelId="{1AC532AF-2647-4B35-8493-67960A5246B1}" type="parTrans" cxnId="{AB799F1B-0FCA-46F1-AC86-6EF1DE52E5A7}">
      <dgm:prSet/>
      <dgm:spPr/>
      <dgm:t>
        <a:bodyPr/>
        <a:lstStyle/>
        <a:p>
          <a:endParaRPr lang="en-US"/>
        </a:p>
      </dgm:t>
    </dgm:pt>
    <dgm:pt modelId="{172A2518-F210-4180-A2EF-39ECE4180792}" type="sibTrans" cxnId="{AB799F1B-0FCA-46F1-AC86-6EF1DE52E5A7}">
      <dgm:prSet/>
      <dgm:spPr/>
      <dgm:t>
        <a:bodyPr/>
        <a:lstStyle/>
        <a:p>
          <a:endParaRPr lang="en-US"/>
        </a:p>
      </dgm:t>
    </dgm:pt>
    <dgm:pt modelId="{14140E92-2276-4DB3-AC3C-7C06C87B5C0F}" type="pres">
      <dgm:prSet presAssocID="{9C9D13D2-92BF-467A-9374-7C4842744A6F}" presName="linear" presStyleCnt="0">
        <dgm:presLayoutVars>
          <dgm:animLvl val="lvl"/>
          <dgm:resizeHandles val="exact"/>
        </dgm:presLayoutVars>
      </dgm:prSet>
      <dgm:spPr/>
      <dgm:t>
        <a:bodyPr/>
        <a:lstStyle/>
        <a:p>
          <a:endParaRPr lang="sk-SK"/>
        </a:p>
      </dgm:t>
    </dgm:pt>
    <dgm:pt modelId="{F0D25E94-DD52-4797-B94D-2BBC73CA3D96}" type="pres">
      <dgm:prSet presAssocID="{6DA48F64-2C11-4B28-8FCB-2B6715D7AE80}" presName="parentText" presStyleLbl="node1" presStyleIdx="0" presStyleCnt="3">
        <dgm:presLayoutVars>
          <dgm:chMax val="0"/>
          <dgm:bulletEnabled val="1"/>
        </dgm:presLayoutVars>
      </dgm:prSet>
      <dgm:spPr/>
      <dgm:t>
        <a:bodyPr/>
        <a:lstStyle/>
        <a:p>
          <a:endParaRPr lang="sk-SK"/>
        </a:p>
      </dgm:t>
    </dgm:pt>
    <dgm:pt modelId="{37BCDF37-BB2B-4547-94AD-149A0E71BC98}" type="pres">
      <dgm:prSet presAssocID="{DF910AFF-67E6-47E6-AC90-496324F1E935}" presName="spacer" presStyleCnt="0"/>
      <dgm:spPr/>
    </dgm:pt>
    <dgm:pt modelId="{1EEB43E4-158B-4DFE-96EC-E8ACF83B97EE}" type="pres">
      <dgm:prSet presAssocID="{B6383287-3513-4D9C-BDCE-A8D38B485EB5}" presName="parentText" presStyleLbl="node1" presStyleIdx="1" presStyleCnt="3">
        <dgm:presLayoutVars>
          <dgm:chMax val="0"/>
          <dgm:bulletEnabled val="1"/>
        </dgm:presLayoutVars>
      </dgm:prSet>
      <dgm:spPr/>
      <dgm:t>
        <a:bodyPr/>
        <a:lstStyle/>
        <a:p>
          <a:endParaRPr lang="sk-SK"/>
        </a:p>
      </dgm:t>
    </dgm:pt>
    <dgm:pt modelId="{C118478B-6DD5-485E-BB83-336F1F85497D}" type="pres">
      <dgm:prSet presAssocID="{A53FC17C-7F2E-4596-BE9A-C95E30BCB392}" presName="spacer" presStyleCnt="0"/>
      <dgm:spPr/>
    </dgm:pt>
    <dgm:pt modelId="{C36D61F5-A22B-44E1-83F2-07D628DFEA70}" type="pres">
      <dgm:prSet presAssocID="{BEE24DE4-F179-403C-ABC7-3A3C02B9223A}" presName="parentText" presStyleLbl="node1" presStyleIdx="2" presStyleCnt="3">
        <dgm:presLayoutVars>
          <dgm:chMax val="0"/>
          <dgm:bulletEnabled val="1"/>
        </dgm:presLayoutVars>
      </dgm:prSet>
      <dgm:spPr/>
      <dgm:t>
        <a:bodyPr/>
        <a:lstStyle/>
        <a:p>
          <a:endParaRPr lang="sk-SK"/>
        </a:p>
      </dgm:t>
    </dgm:pt>
  </dgm:ptLst>
  <dgm:cxnLst>
    <dgm:cxn modelId="{564799CB-0D97-40EA-8AE0-78850225B6FD}" srcId="{9C9D13D2-92BF-467A-9374-7C4842744A6F}" destId="{6DA48F64-2C11-4B28-8FCB-2B6715D7AE80}" srcOrd="0" destOrd="0" parTransId="{8CDC9A44-006D-4FAC-BB20-1937DB61CF20}" sibTransId="{DF910AFF-67E6-47E6-AC90-496324F1E935}"/>
    <dgm:cxn modelId="{585549EB-A614-4F93-B07A-9624D0EC1D89}" type="presOf" srcId="{9C9D13D2-92BF-467A-9374-7C4842744A6F}" destId="{14140E92-2276-4DB3-AC3C-7C06C87B5C0F}" srcOrd="0" destOrd="0" presId="urn:microsoft.com/office/officeart/2005/8/layout/vList2"/>
    <dgm:cxn modelId="{24AA5038-0ADE-420C-9F1C-530619DFDCEC}" srcId="{9C9D13D2-92BF-467A-9374-7C4842744A6F}" destId="{B6383287-3513-4D9C-BDCE-A8D38B485EB5}" srcOrd="1" destOrd="0" parTransId="{A373297A-B81E-4124-98A4-65488AA99540}" sibTransId="{A53FC17C-7F2E-4596-BE9A-C95E30BCB392}"/>
    <dgm:cxn modelId="{03F41F13-9CB6-4863-BEFA-7C7F30AD36E0}" type="presOf" srcId="{6DA48F64-2C11-4B28-8FCB-2B6715D7AE80}" destId="{F0D25E94-DD52-4797-B94D-2BBC73CA3D96}" srcOrd="0" destOrd="0" presId="urn:microsoft.com/office/officeart/2005/8/layout/vList2"/>
    <dgm:cxn modelId="{AB799F1B-0FCA-46F1-AC86-6EF1DE52E5A7}" srcId="{9C9D13D2-92BF-467A-9374-7C4842744A6F}" destId="{BEE24DE4-F179-403C-ABC7-3A3C02B9223A}" srcOrd="2" destOrd="0" parTransId="{1AC532AF-2647-4B35-8493-67960A5246B1}" sibTransId="{172A2518-F210-4180-A2EF-39ECE4180792}"/>
    <dgm:cxn modelId="{CDB8452D-21C1-45F8-BE0C-112CAD3C2A37}" type="presOf" srcId="{B6383287-3513-4D9C-BDCE-A8D38B485EB5}" destId="{1EEB43E4-158B-4DFE-96EC-E8ACF83B97EE}" srcOrd="0" destOrd="0" presId="urn:microsoft.com/office/officeart/2005/8/layout/vList2"/>
    <dgm:cxn modelId="{3747F027-29FE-4129-8C39-2C67F7A4F953}" type="presOf" srcId="{BEE24DE4-F179-403C-ABC7-3A3C02B9223A}" destId="{C36D61F5-A22B-44E1-83F2-07D628DFEA70}" srcOrd="0" destOrd="0" presId="urn:microsoft.com/office/officeart/2005/8/layout/vList2"/>
    <dgm:cxn modelId="{A37D5D9B-9D21-4762-A2ED-742168DC17E0}" type="presParOf" srcId="{14140E92-2276-4DB3-AC3C-7C06C87B5C0F}" destId="{F0D25E94-DD52-4797-B94D-2BBC73CA3D96}" srcOrd="0" destOrd="0" presId="urn:microsoft.com/office/officeart/2005/8/layout/vList2"/>
    <dgm:cxn modelId="{B4793A69-8CD9-4517-9C0D-ACF5752D5DA9}" type="presParOf" srcId="{14140E92-2276-4DB3-AC3C-7C06C87B5C0F}" destId="{37BCDF37-BB2B-4547-94AD-149A0E71BC98}" srcOrd="1" destOrd="0" presId="urn:microsoft.com/office/officeart/2005/8/layout/vList2"/>
    <dgm:cxn modelId="{4FB9B24A-1100-4905-854A-3CF5661DB161}" type="presParOf" srcId="{14140E92-2276-4DB3-AC3C-7C06C87B5C0F}" destId="{1EEB43E4-158B-4DFE-96EC-E8ACF83B97EE}" srcOrd="2" destOrd="0" presId="urn:microsoft.com/office/officeart/2005/8/layout/vList2"/>
    <dgm:cxn modelId="{DCDC88AC-71E2-4A3F-A40B-DB08D4BE01EF}" type="presParOf" srcId="{14140E92-2276-4DB3-AC3C-7C06C87B5C0F}" destId="{C118478B-6DD5-485E-BB83-336F1F85497D}" srcOrd="3" destOrd="0" presId="urn:microsoft.com/office/officeart/2005/8/layout/vList2"/>
    <dgm:cxn modelId="{53E6A779-4B5A-4B8C-910F-DFF7614D5A9E}" type="presParOf" srcId="{14140E92-2276-4DB3-AC3C-7C06C87B5C0F}" destId="{C36D61F5-A22B-44E1-83F2-07D628DFEA7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938C41-6974-4489-AC47-A3D88C77C20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A362A16F-0914-46C0-8DED-6EBE14D4683E}">
      <dgm:prSet/>
      <dgm:spPr/>
      <dgm:t>
        <a:bodyPr/>
        <a:lstStyle/>
        <a:p>
          <a:r>
            <a:rPr lang="sk-SK" dirty="0"/>
            <a:t>Jestvujú však črty rôznych druhov, ktoré sú podobné.</a:t>
          </a:r>
          <a:endParaRPr lang="en-US" dirty="0"/>
        </a:p>
      </dgm:t>
    </dgm:pt>
    <dgm:pt modelId="{E0CF2025-DC41-4616-9953-E5428A8B40AD}" type="parTrans" cxnId="{3151E554-AD44-44CE-A274-0CAD0C978A3B}">
      <dgm:prSet/>
      <dgm:spPr/>
      <dgm:t>
        <a:bodyPr/>
        <a:lstStyle/>
        <a:p>
          <a:endParaRPr lang="en-US"/>
        </a:p>
      </dgm:t>
    </dgm:pt>
    <dgm:pt modelId="{06C5C9FD-3D8E-49B5-AFAC-FC8EF270BB9D}" type="sibTrans" cxnId="{3151E554-AD44-44CE-A274-0CAD0C978A3B}">
      <dgm:prSet/>
      <dgm:spPr/>
      <dgm:t>
        <a:bodyPr/>
        <a:lstStyle/>
        <a:p>
          <a:endParaRPr lang="en-US"/>
        </a:p>
      </dgm:t>
    </dgm:pt>
    <dgm:pt modelId="{1E75F1CA-FB94-4863-8101-90DFD8EF5764}">
      <dgm:prSet/>
      <dgm:spPr/>
      <dgm:t>
        <a:bodyPr/>
        <a:lstStyle/>
        <a:p>
          <a:r>
            <a:rPr lang="en-US"/>
            <a:t>Biológovia rozlišujú dva druhy podobnosti. </a:t>
          </a:r>
        </a:p>
      </dgm:t>
    </dgm:pt>
    <dgm:pt modelId="{4CDC6EF4-D0CB-4950-BEE2-9841C835B6D7}" type="parTrans" cxnId="{6FE6932F-AF5E-4D5F-84A2-7C35F357DA74}">
      <dgm:prSet/>
      <dgm:spPr/>
      <dgm:t>
        <a:bodyPr/>
        <a:lstStyle/>
        <a:p>
          <a:endParaRPr lang="en-US"/>
        </a:p>
      </dgm:t>
    </dgm:pt>
    <dgm:pt modelId="{92A8A8E6-6D05-4CF1-AE47-049B81E4019D}" type="sibTrans" cxnId="{6FE6932F-AF5E-4D5F-84A2-7C35F357DA74}">
      <dgm:prSet/>
      <dgm:spPr/>
      <dgm:t>
        <a:bodyPr/>
        <a:lstStyle/>
        <a:p>
          <a:endParaRPr lang="en-US"/>
        </a:p>
      </dgm:t>
    </dgm:pt>
    <dgm:pt modelId="{0296ECF4-7B3E-43A9-8FE2-24872F1300AF}">
      <dgm:prSet/>
      <dgm:spPr/>
      <dgm:t>
        <a:bodyPr/>
        <a:lstStyle/>
        <a:p>
          <a:r>
            <a:rPr lang="en-US" dirty="0"/>
            <a:t>,,</a:t>
          </a:r>
          <a:r>
            <a:rPr lang="en-US" dirty="0" err="1"/>
            <a:t>Analogické</a:t>
          </a:r>
          <a:r>
            <a:rPr lang="en-US" dirty="0"/>
            <a:t>„</a:t>
          </a:r>
          <a:r>
            <a:rPr lang="sk-SK" dirty="0"/>
            <a:t> </a:t>
          </a:r>
          <a:r>
            <a:rPr lang="en-US" dirty="0" err="1"/>
            <a:t>rysy</a:t>
          </a:r>
          <a:r>
            <a:rPr lang="en-US" dirty="0"/>
            <a:t> </a:t>
          </a:r>
          <a:r>
            <a:rPr lang="en-US" dirty="0" err="1"/>
            <a:t>sú</a:t>
          </a:r>
          <a:r>
            <a:rPr lang="en-US" dirty="0"/>
            <a:t> tie, </a:t>
          </a:r>
          <a:r>
            <a:rPr lang="en-US" dirty="0" err="1"/>
            <a:t>ktoré</a:t>
          </a:r>
          <a:r>
            <a:rPr lang="en-US" dirty="0"/>
            <a:t> </a:t>
          </a:r>
          <a:r>
            <a:rPr lang="en-US" dirty="0" err="1"/>
            <a:t>majú</a:t>
          </a:r>
          <a:r>
            <a:rPr lang="en-US" dirty="0"/>
            <a:t> </a:t>
          </a:r>
          <a:r>
            <a:rPr lang="en-US" dirty="0" err="1"/>
            <a:t>spoločnú</a:t>
          </a:r>
          <a:r>
            <a:rPr lang="en-US" dirty="0"/>
            <a:t> </a:t>
          </a:r>
          <a:r>
            <a:rPr lang="en-US" dirty="0" err="1"/>
            <a:t>funkciu</a:t>
          </a:r>
          <a:r>
            <a:rPr lang="en-US" dirty="0"/>
            <a:t>, ale </a:t>
          </a:r>
          <a:r>
            <a:rPr lang="en-US" dirty="0" err="1"/>
            <a:t>vznikli</a:t>
          </a:r>
          <a:r>
            <a:rPr lang="en-US" dirty="0"/>
            <a:t> </a:t>
          </a:r>
          <a:r>
            <a:rPr lang="en-US" dirty="0" err="1"/>
            <a:t>na</a:t>
          </a:r>
          <a:r>
            <a:rPr lang="en-US" dirty="0"/>
            <a:t> </a:t>
          </a:r>
          <a:r>
            <a:rPr lang="en-US" dirty="0" err="1"/>
            <a:t>odlišných</a:t>
          </a:r>
          <a:r>
            <a:rPr lang="en-US" dirty="0"/>
            <a:t> </a:t>
          </a:r>
          <a:r>
            <a:rPr lang="en-US" dirty="0" err="1"/>
            <a:t>vetvách</a:t>
          </a:r>
          <a:r>
            <a:rPr lang="en-US" dirty="0"/>
            <a:t> </a:t>
          </a:r>
          <a:r>
            <a:rPr lang="en-US" dirty="0" err="1"/>
            <a:t>evolučného</a:t>
          </a:r>
          <a:r>
            <a:rPr lang="en-US" dirty="0"/>
            <a:t> </a:t>
          </a:r>
          <a:r>
            <a:rPr lang="en-US" dirty="0" err="1"/>
            <a:t>stromu</a:t>
          </a:r>
          <a:r>
            <a:rPr lang="en-US" dirty="0"/>
            <a:t> a v </a:t>
          </a:r>
          <a:r>
            <a:rPr lang="en-US" dirty="0" err="1"/>
            <a:t>dôležitom</a:t>
          </a:r>
          <a:r>
            <a:rPr lang="en-US" dirty="0"/>
            <a:t> </a:t>
          </a:r>
          <a:r>
            <a:rPr lang="en-US" dirty="0" err="1"/>
            <a:t>zmysle</a:t>
          </a:r>
          <a:r>
            <a:rPr lang="en-US" dirty="0"/>
            <a:t> </a:t>
          </a:r>
          <a:r>
            <a:rPr lang="en-US" dirty="0" err="1"/>
            <a:t>nie</a:t>
          </a:r>
          <a:r>
            <a:rPr lang="en-US" dirty="0"/>
            <a:t> </a:t>
          </a:r>
          <a:r>
            <a:rPr lang="en-US" dirty="0" err="1"/>
            <a:t>sú</a:t>
          </a:r>
          <a:r>
            <a:rPr lang="en-US" dirty="0"/>
            <a:t> "</a:t>
          </a:r>
          <a:r>
            <a:rPr lang="en-US" dirty="0" err="1"/>
            <a:t>totožným</a:t>
          </a:r>
          <a:r>
            <a:rPr lang="en-US" dirty="0"/>
            <a:t>" </a:t>
          </a:r>
          <a:r>
            <a:rPr lang="en-US" dirty="0" err="1"/>
            <a:t>orgánom</a:t>
          </a:r>
          <a:r>
            <a:rPr lang="en-US" dirty="0"/>
            <a:t>. </a:t>
          </a:r>
          <a:endParaRPr lang="sk-SK" dirty="0"/>
        </a:p>
        <a:p>
          <a:r>
            <a:rPr lang="sk-SK" dirty="0"/>
            <a:t>K</a:t>
          </a:r>
          <a:r>
            <a:rPr lang="en-US" dirty="0" err="1"/>
            <a:t>rídla</a:t>
          </a:r>
          <a:r>
            <a:rPr lang="en-US" dirty="0"/>
            <a:t> </a:t>
          </a:r>
          <a:r>
            <a:rPr lang="en-US" dirty="0" err="1"/>
            <a:t>vtákov</a:t>
          </a:r>
          <a:r>
            <a:rPr lang="en-US" dirty="0"/>
            <a:t> a </a:t>
          </a:r>
          <a:r>
            <a:rPr lang="en-US" dirty="0" err="1"/>
            <a:t>krídla</a:t>
          </a:r>
          <a:r>
            <a:rPr lang="en-US" dirty="0"/>
            <a:t> </a:t>
          </a:r>
          <a:r>
            <a:rPr lang="en-US" dirty="0" err="1"/>
            <a:t>včiel</a:t>
          </a:r>
          <a:r>
            <a:rPr lang="en-US" dirty="0"/>
            <a:t> </a:t>
          </a:r>
          <a:r>
            <a:rPr lang="en-US" dirty="0" err="1"/>
            <a:t>sú</a:t>
          </a:r>
          <a:r>
            <a:rPr lang="en-US" dirty="0"/>
            <a:t> </a:t>
          </a:r>
          <a:r>
            <a:rPr lang="en-US" dirty="0" err="1"/>
            <a:t>učebnicovým</a:t>
          </a:r>
          <a:r>
            <a:rPr lang="en-US" dirty="0"/>
            <a:t> </a:t>
          </a:r>
          <a:r>
            <a:rPr lang="en-US" dirty="0" err="1"/>
            <a:t>príkladom</a:t>
          </a:r>
          <a:r>
            <a:rPr lang="en-US" dirty="0"/>
            <a:t>: </a:t>
          </a:r>
          <a:r>
            <a:rPr lang="en-US" dirty="0" err="1"/>
            <a:t>oboje</a:t>
          </a:r>
          <a:r>
            <a:rPr lang="en-US" dirty="0"/>
            <a:t> </a:t>
          </a:r>
          <a:r>
            <a:rPr lang="en-US" dirty="0" err="1"/>
            <a:t>sú</a:t>
          </a:r>
          <a:r>
            <a:rPr lang="en-US" dirty="0"/>
            <a:t> </a:t>
          </a:r>
          <a:r>
            <a:rPr lang="en-US" dirty="0" err="1"/>
            <a:t>používané</a:t>
          </a:r>
          <a:r>
            <a:rPr lang="en-US" dirty="0"/>
            <a:t> pre </a:t>
          </a:r>
          <a:r>
            <a:rPr lang="en-US" dirty="0" err="1"/>
            <a:t>lietanie</a:t>
          </a:r>
          <a:r>
            <a:rPr lang="en-US" dirty="0"/>
            <a:t> a </a:t>
          </a:r>
          <a:r>
            <a:rPr lang="en-US" dirty="0" err="1"/>
            <a:t>sú</a:t>
          </a:r>
          <a:r>
            <a:rPr lang="en-US" dirty="0"/>
            <a:t> </a:t>
          </a:r>
          <a:r>
            <a:rPr lang="en-US" dirty="0" err="1"/>
            <a:t>si</a:t>
          </a:r>
          <a:r>
            <a:rPr lang="en-US" dirty="0"/>
            <a:t> </a:t>
          </a:r>
          <a:r>
            <a:rPr lang="en-US" dirty="0" err="1"/>
            <a:t>svojím</a:t>
          </a:r>
          <a:r>
            <a:rPr lang="en-US" dirty="0"/>
            <a:t> </a:t>
          </a:r>
          <a:r>
            <a:rPr lang="en-US" dirty="0" err="1"/>
            <a:t>spôsobom</a:t>
          </a:r>
          <a:r>
            <a:rPr lang="en-US" dirty="0"/>
            <a:t> </a:t>
          </a:r>
          <a:r>
            <a:rPr lang="en-US" dirty="0" err="1"/>
            <a:t>podobn</a:t>
          </a:r>
          <a:r>
            <a:rPr lang="sk-SK" dirty="0"/>
            <a:t>é</a:t>
          </a:r>
          <a:r>
            <a:rPr lang="en-US" dirty="0"/>
            <a:t>, </a:t>
          </a:r>
          <a:r>
            <a:rPr lang="en-US" dirty="0" err="1"/>
            <a:t>pretože</a:t>
          </a:r>
          <a:r>
            <a:rPr lang="en-US" dirty="0"/>
            <a:t> </a:t>
          </a:r>
          <a:r>
            <a:rPr lang="en-US" dirty="0" err="1"/>
            <a:t>čokoľvek</a:t>
          </a:r>
          <a:r>
            <a:rPr lang="en-US" dirty="0"/>
            <a:t>, </a:t>
          </a:r>
          <a:r>
            <a:rPr lang="en-US" dirty="0" err="1"/>
            <a:t>čo</a:t>
          </a:r>
          <a:r>
            <a:rPr lang="en-US" dirty="0"/>
            <a:t> </a:t>
          </a:r>
          <a:r>
            <a:rPr lang="en-US" dirty="0" err="1"/>
            <a:t>sa</a:t>
          </a:r>
          <a:r>
            <a:rPr lang="en-US" dirty="0"/>
            <a:t> </a:t>
          </a:r>
          <a:r>
            <a:rPr lang="en-US" dirty="0" err="1"/>
            <a:t>používa</a:t>
          </a:r>
          <a:r>
            <a:rPr lang="en-US" dirty="0"/>
            <a:t> k </a:t>
          </a:r>
          <a:r>
            <a:rPr lang="en-US" dirty="0" err="1"/>
            <a:t>letu</a:t>
          </a:r>
          <a:r>
            <a:rPr lang="en-US" dirty="0"/>
            <a:t>, </a:t>
          </a:r>
          <a:r>
            <a:rPr lang="en-US" dirty="0" err="1"/>
            <a:t>musí</a:t>
          </a:r>
          <a:r>
            <a:rPr lang="en-US" dirty="0"/>
            <a:t> </a:t>
          </a:r>
          <a:r>
            <a:rPr lang="en-US" dirty="0" err="1"/>
            <a:t>byť</a:t>
          </a:r>
          <a:r>
            <a:rPr lang="en-US" dirty="0"/>
            <a:t> </a:t>
          </a:r>
          <a:r>
            <a:rPr lang="en-US" dirty="0" err="1"/>
            <a:t>takým</a:t>
          </a:r>
          <a:r>
            <a:rPr lang="en-US" dirty="0"/>
            <a:t> </a:t>
          </a:r>
          <a:r>
            <a:rPr lang="en-US" dirty="0" err="1"/>
            <a:t>spôsobom</a:t>
          </a:r>
          <a:r>
            <a:rPr lang="en-US" dirty="0"/>
            <a:t> </a:t>
          </a:r>
          <a:r>
            <a:rPr lang="en-US" dirty="0" err="1"/>
            <a:t>vytvorené</a:t>
          </a:r>
          <a:r>
            <a:rPr lang="en-US" dirty="0"/>
            <a:t>, ale </a:t>
          </a:r>
          <a:r>
            <a:rPr lang="en-US" dirty="0" err="1"/>
            <a:t>krídla</a:t>
          </a:r>
          <a:r>
            <a:rPr lang="en-US" dirty="0"/>
            <a:t> </a:t>
          </a:r>
          <a:r>
            <a:rPr lang="en-US" dirty="0" err="1"/>
            <a:t>vznikl</a:t>
          </a:r>
          <a:r>
            <a:rPr lang="sk-SK" dirty="0"/>
            <a:t>i</a:t>
          </a:r>
          <a:r>
            <a:rPr lang="en-US" dirty="0"/>
            <a:t> </a:t>
          </a:r>
          <a:r>
            <a:rPr lang="en-US" dirty="0" err="1"/>
            <a:t>nezávisle</a:t>
          </a:r>
          <a:r>
            <a:rPr lang="en-US" dirty="0"/>
            <a:t> </a:t>
          </a:r>
          <a:r>
            <a:rPr lang="en-US" dirty="0" err="1"/>
            <a:t>evolúciou</a:t>
          </a:r>
          <a:r>
            <a:rPr lang="en-US" dirty="0"/>
            <a:t> a </a:t>
          </a:r>
          <a:r>
            <a:rPr lang="en-US" dirty="0" err="1"/>
            <a:t>okrem</a:t>
          </a:r>
          <a:r>
            <a:rPr lang="en-US" dirty="0"/>
            <a:t> </a:t>
          </a:r>
          <a:r>
            <a:rPr lang="en-US" dirty="0" err="1"/>
            <a:t>toho</a:t>
          </a:r>
          <a:r>
            <a:rPr lang="en-US" dirty="0"/>
            <a:t>, </a:t>
          </a:r>
          <a:r>
            <a:rPr lang="en-US" dirty="0" err="1"/>
            <a:t>že</a:t>
          </a:r>
          <a:r>
            <a:rPr lang="en-US" dirty="0"/>
            <a:t> </a:t>
          </a:r>
          <a:r>
            <a:rPr lang="en-US" dirty="0" err="1"/>
            <a:t>sú</a:t>
          </a:r>
          <a:r>
            <a:rPr lang="en-US" dirty="0"/>
            <a:t> </a:t>
          </a:r>
          <a:r>
            <a:rPr lang="en-US" dirty="0" err="1"/>
            <a:t>používané</a:t>
          </a:r>
          <a:r>
            <a:rPr lang="en-US" dirty="0"/>
            <a:t> k </a:t>
          </a:r>
          <a:r>
            <a:rPr lang="en-US" dirty="0" err="1"/>
            <a:t>letu</a:t>
          </a:r>
          <a:r>
            <a:rPr lang="en-US" dirty="0"/>
            <a:t>, </a:t>
          </a:r>
          <a:r>
            <a:rPr lang="en-US" dirty="0" err="1"/>
            <a:t>nemajú</a:t>
          </a:r>
          <a:r>
            <a:rPr lang="en-US" dirty="0"/>
            <a:t> </a:t>
          </a:r>
          <a:r>
            <a:rPr lang="en-US" dirty="0" err="1"/>
            <a:t>nič</a:t>
          </a:r>
          <a:r>
            <a:rPr lang="en-US" dirty="0"/>
            <a:t> </a:t>
          </a:r>
          <a:r>
            <a:rPr lang="en-US" dirty="0" err="1"/>
            <a:t>spoločné</a:t>
          </a:r>
          <a:r>
            <a:rPr lang="en-US" dirty="0"/>
            <a:t>.</a:t>
          </a:r>
        </a:p>
      </dgm:t>
    </dgm:pt>
    <dgm:pt modelId="{C073601A-65F1-4F89-BBD5-DE9BF6777E6B}" type="parTrans" cxnId="{D4577FF7-57DE-4272-BFED-AA4175919907}">
      <dgm:prSet/>
      <dgm:spPr/>
      <dgm:t>
        <a:bodyPr/>
        <a:lstStyle/>
        <a:p>
          <a:endParaRPr lang="en-US"/>
        </a:p>
      </dgm:t>
    </dgm:pt>
    <dgm:pt modelId="{A501E221-2180-415B-ADDE-20BF0ABD94AD}" type="sibTrans" cxnId="{D4577FF7-57DE-4272-BFED-AA4175919907}">
      <dgm:prSet/>
      <dgm:spPr/>
      <dgm:t>
        <a:bodyPr/>
        <a:lstStyle/>
        <a:p>
          <a:endParaRPr lang="en-US"/>
        </a:p>
      </dgm:t>
    </dgm:pt>
    <dgm:pt modelId="{7DA5798E-5AFF-4712-9833-C1204E79D87A}">
      <dgm:prSet/>
      <dgm:spPr/>
      <dgm:t>
        <a:bodyPr/>
        <a:lstStyle/>
        <a:p>
          <a:r>
            <a:rPr lang="en-US" dirty="0"/>
            <a:t>"</a:t>
          </a:r>
          <a:r>
            <a:rPr lang="en-US" dirty="0" err="1"/>
            <a:t>Homologického</a:t>
          </a:r>
          <a:r>
            <a:rPr lang="en-US" dirty="0"/>
            <a:t>" </a:t>
          </a:r>
          <a:r>
            <a:rPr lang="en-US" dirty="0" err="1"/>
            <a:t>črty</a:t>
          </a:r>
          <a:r>
            <a:rPr lang="en-US" dirty="0"/>
            <a:t> </a:t>
          </a:r>
          <a:r>
            <a:rPr lang="en-US" dirty="0" err="1"/>
            <a:t>naproti</a:t>
          </a:r>
          <a:r>
            <a:rPr lang="en-US" dirty="0"/>
            <a:t> </a:t>
          </a:r>
          <a:r>
            <a:rPr lang="en-US" dirty="0" err="1"/>
            <a:t>tomu</a:t>
          </a:r>
          <a:r>
            <a:rPr lang="en-US" dirty="0"/>
            <a:t> </a:t>
          </a:r>
          <a:r>
            <a:rPr lang="en-US" dirty="0" err="1"/>
            <a:t>môžu</a:t>
          </a:r>
          <a:r>
            <a:rPr lang="en-US" dirty="0"/>
            <a:t> </a:t>
          </a:r>
          <a:r>
            <a:rPr lang="en-US" dirty="0" err="1"/>
            <a:t>či</a:t>
          </a:r>
          <a:r>
            <a:rPr lang="en-US" dirty="0"/>
            <a:t> </a:t>
          </a:r>
          <a:r>
            <a:rPr lang="en-US" dirty="0" err="1"/>
            <a:t>nemusia</a:t>
          </a:r>
          <a:r>
            <a:rPr lang="en-US" dirty="0"/>
            <a:t> </a:t>
          </a:r>
          <a:r>
            <a:rPr lang="en-US" dirty="0" err="1"/>
            <a:t>mať</a:t>
          </a:r>
          <a:r>
            <a:rPr lang="en-US" dirty="0"/>
            <a:t> </a:t>
          </a:r>
          <a:r>
            <a:rPr lang="en-US" dirty="0" err="1"/>
            <a:t>spoločnú</a:t>
          </a:r>
          <a:r>
            <a:rPr lang="en-US" dirty="0"/>
            <a:t> </a:t>
          </a:r>
          <a:r>
            <a:rPr lang="en-US" dirty="0" err="1"/>
            <a:t>funkciu</a:t>
          </a:r>
          <a:r>
            <a:rPr lang="en-US" dirty="0"/>
            <a:t>, ale </a:t>
          </a:r>
          <a:r>
            <a:rPr lang="en-US" dirty="0" err="1"/>
            <a:t>pochádzajú</a:t>
          </a:r>
          <a:r>
            <a:rPr lang="en-US" dirty="0"/>
            <a:t> od </a:t>
          </a:r>
          <a:r>
            <a:rPr lang="en-US" dirty="0" err="1"/>
            <a:t>spoločného</a:t>
          </a:r>
          <a:r>
            <a:rPr lang="en-US" dirty="0"/>
            <a:t> </a:t>
          </a:r>
          <a:r>
            <a:rPr lang="en-US" dirty="0" err="1"/>
            <a:t>predka</a:t>
          </a:r>
          <a:r>
            <a:rPr lang="en-US" dirty="0"/>
            <a:t>, a </a:t>
          </a:r>
          <a:r>
            <a:rPr lang="en-US" dirty="0" err="1"/>
            <a:t>teda</a:t>
          </a:r>
          <a:r>
            <a:rPr lang="en-US" dirty="0"/>
            <a:t> </a:t>
          </a:r>
          <a:r>
            <a:rPr lang="en-US" dirty="0" err="1"/>
            <a:t>majú</a:t>
          </a:r>
          <a:r>
            <a:rPr lang="en-US" dirty="0"/>
            <a:t> </a:t>
          </a:r>
          <a:r>
            <a:rPr lang="en-US" dirty="0" err="1"/>
            <a:t>nejakú</a:t>
          </a:r>
          <a:r>
            <a:rPr lang="en-US" dirty="0"/>
            <a:t> </a:t>
          </a:r>
          <a:r>
            <a:rPr lang="en-US" dirty="0" err="1"/>
            <a:t>spoločnú</a:t>
          </a:r>
          <a:r>
            <a:rPr lang="en-US" dirty="0"/>
            <a:t> </a:t>
          </a:r>
          <a:r>
            <a:rPr lang="en-US" dirty="0" err="1"/>
            <a:t>štruktúru</a:t>
          </a:r>
          <a:r>
            <a:rPr lang="en-US" dirty="0"/>
            <a:t>, </a:t>
          </a:r>
          <a:r>
            <a:rPr lang="en-US" dirty="0" err="1"/>
            <a:t>ktorá</a:t>
          </a:r>
          <a:r>
            <a:rPr lang="en-US" dirty="0"/>
            <a:t> </a:t>
          </a:r>
          <a:r>
            <a:rPr lang="en-US" dirty="0" err="1"/>
            <a:t>svedčí</a:t>
          </a:r>
          <a:r>
            <a:rPr lang="en-US" dirty="0"/>
            <a:t> o tom, </a:t>
          </a:r>
          <a:r>
            <a:rPr lang="en-US" dirty="0" err="1"/>
            <a:t>že</a:t>
          </a:r>
          <a:r>
            <a:rPr lang="en-US" dirty="0"/>
            <a:t> </a:t>
          </a:r>
          <a:r>
            <a:rPr lang="en-US" dirty="0" err="1"/>
            <a:t>sú</a:t>
          </a:r>
          <a:r>
            <a:rPr lang="en-US" dirty="0"/>
            <a:t> "</a:t>
          </a:r>
          <a:r>
            <a:rPr lang="en-US" dirty="0" err="1"/>
            <a:t>totožným</a:t>
          </a:r>
          <a:r>
            <a:rPr lang="en-US" dirty="0"/>
            <a:t>" </a:t>
          </a:r>
          <a:r>
            <a:rPr lang="en-US" dirty="0" err="1"/>
            <a:t>orgánom</a:t>
          </a:r>
          <a:r>
            <a:rPr lang="en-US" dirty="0"/>
            <a:t>. </a:t>
          </a:r>
          <a:r>
            <a:rPr lang="en-US" dirty="0" err="1"/>
            <a:t>Krídlo</a:t>
          </a:r>
          <a:r>
            <a:rPr lang="en-US" dirty="0"/>
            <a:t> </a:t>
          </a:r>
          <a:r>
            <a:rPr lang="en-US" dirty="0" err="1"/>
            <a:t>netopiera</a:t>
          </a:r>
          <a:r>
            <a:rPr lang="en-US" dirty="0"/>
            <a:t>, </a:t>
          </a:r>
          <a:r>
            <a:rPr lang="en-US" dirty="0" err="1"/>
            <a:t>predn</a:t>
          </a:r>
          <a:r>
            <a:rPr lang="sk-SK" dirty="0"/>
            <a:t>á</a:t>
          </a:r>
          <a:r>
            <a:rPr lang="en-US" dirty="0"/>
            <a:t> </a:t>
          </a:r>
          <a:r>
            <a:rPr lang="en-US" dirty="0" err="1"/>
            <a:t>končatina</a:t>
          </a:r>
          <a:r>
            <a:rPr lang="en-US" dirty="0"/>
            <a:t> ko</a:t>
          </a:r>
          <a:r>
            <a:rPr lang="sk-SK" dirty="0"/>
            <a:t>ňa</a:t>
          </a:r>
          <a:r>
            <a:rPr lang="en-US" dirty="0"/>
            <a:t>, </a:t>
          </a:r>
          <a:r>
            <a:rPr lang="en-US" dirty="0" err="1"/>
            <a:t>plutva</a:t>
          </a:r>
          <a:r>
            <a:rPr lang="en-US" dirty="0"/>
            <a:t> </a:t>
          </a:r>
          <a:r>
            <a:rPr lang="en-US" dirty="0" err="1"/>
            <a:t>tule</a:t>
          </a:r>
          <a:r>
            <a:rPr lang="sk-SK" dirty="0"/>
            <a:t>ňa</a:t>
          </a:r>
          <a:r>
            <a:rPr lang="en-US" dirty="0"/>
            <a:t>, </a:t>
          </a:r>
          <a:r>
            <a:rPr lang="en-US" dirty="0" err="1"/>
            <a:t>pazúr</a:t>
          </a:r>
          <a:r>
            <a:rPr lang="en-US" dirty="0"/>
            <a:t> </a:t>
          </a:r>
          <a:r>
            <a:rPr lang="en-US" dirty="0" err="1"/>
            <a:t>krtka</a:t>
          </a:r>
          <a:r>
            <a:rPr lang="en-US" dirty="0"/>
            <a:t> a </a:t>
          </a:r>
          <a:r>
            <a:rPr lang="en-US" dirty="0" err="1"/>
            <a:t>ruky</a:t>
          </a:r>
          <a:r>
            <a:rPr lang="en-US" dirty="0"/>
            <a:t> </a:t>
          </a:r>
          <a:r>
            <a:rPr lang="en-US" dirty="0" err="1"/>
            <a:t>človeka</a:t>
          </a:r>
          <a:r>
            <a:rPr lang="en-US" dirty="0"/>
            <a:t> </a:t>
          </a:r>
          <a:r>
            <a:rPr lang="en-US" dirty="0" err="1"/>
            <a:t>majú</a:t>
          </a:r>
          <a:r>
            <a:rPr lang="en-US" dirty="0"/>
            <a:t> </a:t>
          </a:r>
          <a:r>
            <a:rPr lang="en-US" dirty="0" err="1"/>
            <a:t>veľmi</a:t>
          </a:r>
          <a:r>
            <a:rPr lang="en-US" dirty="0"/>
            <a:t> </a:t>
          </a:r>
          <a:r>
            <a:rPr lang="en-US" dirty="0" err="1"/>
            <a:t>odlišné</a:t>
          </a:r>
          <a:r>
            <a:rPr lang="en-US" dirty="0"/>
            <a:t> </a:t>
          </a:r>
          <a:r>
            <a:rPr lang="en-US" dirty="0" err="1"/>
            <a:t>funkcie</a:t>
          </a:r>
          <a:r>
            <a:rPr lang="en-US" dirty="0"/>
            <a:t>, ale </a:t>
          </a:r>
          <a:r>
            <a:rPr lang="en-US" dirty="0" err="1"/>
            <a:t>všetky</a:t>
          </a:r>
          <a:r>
            <a:rPr lang="en-US" dirty="0"/>
            <a:t> </a:t>
          </a:r>
          <a:r>
            <a:rPr lang="en-US" dirty="0" err="1"/>
            <a:t>sú</a:t>
          </a:r>
          <a:r>
            <a:rPr lang="en-US" dirty="0"/>
            <a:t> </a:t>
          </a:r>
          <a:r>
            <a:rPr lang="en-US" dirty="0" err="1"/>
            <a:t>modifikáciami</a:t>
          </a:r>
          <a:r>
            <a:rPr lang="en-US" dirty="0"/>
            <a:t> </a:t>
          </a:r>
          <a:r>
            <a:rPr lang="en-US" dirty="0" err="1"/>
            <a:t>predn</a:t>
          </a:r>
          <a:r>
            <a:rPr lang="sk-SK" dirty="0"/>
            <a:t>ej</a:t>
          </a:r>
          <a:r>
            <a:rPr lang="en-US" dirty="0"/>
            <a:t> </a:t>
          </a:r>
          <a:r>
            <a:rPr lang="en-US" dirty="0" err="1"/>
            <a:t>končatiny</a:t>
          </a:r>
          <a:r>
            <a:rPr lang="en-US" dirty="0"/>
            <a:t> </a:t>
          </a:r>
          <a:r>
            <a:rPr lang="en-US" dirty="0" err="1"/>
            <a:t>predchodcu</a:t>
          </a:r>
          <a:r>
            <a:rPr lang="en-US" dirty="0"/>
            <a:t> </a:t>
          </a:r>
          <a:r>
            <a:rPr lang="en-US" dirty="0" err="1"/>
            <a:t>všetkých</a:t>
          </a:r>
          <a:r>
            <a:rPr lang="en-US" dirty="0"/>
            <a:t> </a:t>
          </a:r>
          <a:r>
            <a:rPr lang="en-US" dirty="0" err="1"/>
            <a:t>cicavcov</a:t>
          </a:r>
          <a:endParaRPr lang="en-US" dirty="0"/>
        </a:p>
      </dgm:t>
    </dgm:pt>
    <dgm:pt modelId="{80EF9EF0-82A0-4359-9DE6-9B85840CA4C4}" type="parTrans" cxnId="{684FBA9B-8EB8-4CC3-AED7-CE9B833A1CD1}">
      <dgm:prSet/>
      <dgm:spPr/>
      <dgm:t>
        <a:bodyPr/>
        <a:lstStyle/>
        <a:p>
          <a:endParaRPr lang="en-US"/>
        </a:p>
      </dgm:t>
    </dgm:pt>
    <dgm:pt modelId="{35663F8D-E597-4AB5-9305-AA706D1379E8}" type="sibTrans" cxnId="{684FBA9B-8EB8-4CC3-AED7-CE9B833A1CD1}">
      <dgm:prSet/>
      <dgm:spPr/>
      <dgm:t>
        <a:bodyPr/>
        <a:lstStyle/>
        <a:p>
          <a:endParaRPr lang="en-US"/>
        </a:p>
      </dgm:t>
    </dgm:pt>
    <dgm:pt modelId="{DF8C8DF5-6D26-4912-A2DE-2A1565386492}" type="pres">
      <dgm:prSet presAssocID="{39938C41-6974-4489-AC47-A3D88C77C207}" presName="linear" presStyleCnt="0">
        <dgm:presLayoutVars>
          <dgm:animLvl val="lvl"/>
          <dgm:resizeHandles val="exact"/>
        </dgm:presLayoutVars>
      </dgm:prSet>
      <dgm:spPr/>
      <dgm:t>
        <a:bodyPr/>
        <a:lstStyle/>
        <a:p>
          <a:endParaRPr lang="sk-SK"/>
        </a:p>
      </dgm:t>
    </dgm:pt>
    <dgm:pt modelId="{DF1D5163-95EB-4613-BEF2-0C02FC67E975}" type="pres">
      <dgm:prSet presAssocID="{A362A16F-0914-46C0-8DED-6EBE14D4683E}" presName="parentText" presStyleLbl="node1" presStyleIdx="0" presStyleCnt="4" custScaleY="34905">
        <dgm:presLayoutVars>
          <dgm:chMax val="0"/>
          <dgm:bulletEnabled val="1"/>
        </dgm:presLayoutVars>
      </dgm:prSet>
      <dgm:spPr/>
      <dgm:t>
        <a:bodyPr/>
        <a:lstStyle/>
        <a:p>
          <a:endParaRPr lang="sk-SK"/>
        </a:p>
      </dgm:t>
    </dgm:pt>
    <dgm:pt modelId="{21EDBC1E-0AC7-4183-817E-82E1464DA898}" type="pres">
      <dgm:prSet presAssocID="{06C5C9FD-3D8E-49B5-AFAC-FC8EF270BB9D}" presName="spacer" presStyleCnt="0"/>
      <dgm:spPr/>
    </dgm:pt>
    <dgm:pt modelId="{692C9EBC-CBDA-46DF-AFEC-C55E7F76D575}" type="pres">
      <dgm:prSet presAssocID="{1E75F1CA-FB94-4863-8101-90DFD8EF5764}" presName="parentText" presStyleLbl="node1" presStyleIdx="1" presStyleCnt="4" custScaleY="30717">
        <dgm:presLayoutVars>
          <dgm:chMax val="0"/>
          <dgm:bulletEnabled val="1"/>
        </dgm:presLayoutVars>
      </dgm:prSet>
      <dgm:spPr/>
      <dgm:t>
        <a:bodyPr/>
        <a:lstStyle/>
        <a:p>
          <a:endParaRPr lang="sk-SK"/>
        </a:p>
      </dgm:t>
    </dgm:pt>
    <dgm:pt modelId="{1641C56D-36D5-403F-A7B4-9097DB0A90DF}" type="pres">
      <dgm:prSet presAssocID="{92A8A8E6-6D05-4CF1-AE47-049B81E4019D}" presName="spacer" presStyleCnt="0"/>
      <dgm:spPr/>
    </dgm:pt>
    <dgm:pt modelId="{C521EEA4-6040-4EE7-B1EC-11A5CEBE66B7}" type="pres">
      <dgm:prSet presAssocID="{0296ECF4-7B3E-43A9-8FE2-24872F1300AF}" presName="parentText" presStyleLbl="node1" presStyleIdx="2" presStyleCnt="4">
        <dgm:presLayoutVars>
          <dgm:chMax val="0"/>
          <dgm:bulletEnabled val="1"/>
        </dgm:presLayoutVars>
      </dgm:prSet>
      <dgm:spPr/>
      <dgm:t>
        <a:bodyPr/>
        <a:lstStyle/>
        <a:p>
          <a:endParaRPr lang="sk-SK"/>
        </a:p>
      </dgm:t>
    </dgm:pt>
    <dgm:pt modelId="{D5EFE569-B847-4E7D-9B45-717EE2ECACF0}" type="pres">
      <dgm:prSet presAssocID="{A501E221-2180-415B-ADDE-20BF0ABD94AD}" presName="spacer" presStyleCnt="0"/>
      <dgm:spPr/>
    </dgm:pt>
    <dgm:pt modelId="{637D21DF-45C7-4CAA-B04B-D69100C2BAEE}" type="pres">
      <dgm:prSet presAssocID="{7DA5798E-5AFF-4712-9833-C1204E79D87A}" presName="parentText" presStyleLbl="node1" presStyleIdx="3" presStyleCnt="4">
        <dgm:presLayoutVars>
          <dgm:chMax val="0"/>
          <dgm:bulletEnabled val="1"/>
        </dgm:presLayoutVars>
      </dgm:prSet>
      <dgm:spPr/>
      <dgm:t>
        <a:bodyPr/>
        <a:lstStyle/>
        <a:p>
          <a:endParaRPr lang="sk-SK"/>
        </a:p>
      </dgm:t>
    </dgm:pt>
  </dgm:ptLst>
  <dgm:cxnLst>
    <dgm:cxn modelId="{6FE6932F-AF5E-4D5F-84A2-7C35F357DA74}" srcId="{39938C41-6974-4489-AC47-A3D88C77C207}" destId="{1E75F1CA-FB94-4863-8101-90DFD8EF5764}" srcOrd="1" destOrd="0" parTransId="{4CDC6EF4-D0CB-4950-BEE2-9841C835B6D7}" sibTransId="{92A8A8E6-6D05-4CF1-AE47-049B81E4019D}"/>
    <dgm:cxn modelId="{795FBFF3-382B-4C15-835F-A9DBCB0F4CDF}" type="presOf" srcId="{A362A16F-0914-46C0-8DED-6EBE14D4683E}" destId="{DF1D5163-95EB-4613-BEF2-0C02FC67E975}" srcOrd="0" destOrd="0" presId="urn:microsoft.com/office/officeart/2005/8/layout/vList2"/>
    <dgm:cxn modelId="{0041E074-0021-4C27-A188-34D31AF25D75}" type="presOf" srcId="{7DA5798E-5AFF-4712-9833-C1204E79D87A}" destId="{637D21DF-45C7-4CAA-B04B-D69100C2BAEE}" srcOrd="0" destOrd="0" presId="urn:microsoft.com/office/officeart/2005/8/layout/vList2"/>
    <dgm:cxn modelId="{1431337D-17A6-425C-9513-8BFCCB383306}" type="presOf" srcId="{1E75F1CA-FB94-4863-8101-90DFD8EF5764}" destId="{692C9EBC-CBDA-46DF-AFEC-C55E7F76D575}" srcOrd="0" destOrd="0" presId="urn:microsoft.com/office/officeart/2005/8/layout/vList2"/>
    <dgm:cxn modelId="{D4577FF7-57DE-4272-BFED-AA4175919907}" srcId="{39938C41-6974-4489-AC47-A3D88C77C207}" destId="{0296ECF4-7B3E-43A9-8FE2-24872F1300AF}" srcOrd="2" destOrd="0" parTransId="{C073601A-65F1-4F89-BBD5-DE9BF6777E6B}" sibTransId="{A501E221-2180-415B-ADDE-20BF0ABD94AD}"/>
    <dgm:cxn modelId="{6F510327-8E13-4CE1-A2EE-37DA4C41146F}" type="presOf" srcId="{39938C41-6974-4489-AC47-A3D88C77C207}" destId="{DF8C8DF5-6D26-4912-A2DE-2A1565386492}" srcOrd="0" destOrd="0" presId="urn:microsoft.com/office/officeart/2005/8/layout/vList2"/>
    <dgm:cxn modelId="{DC4C2AEC-DFE7-48AB-9ABB-C77217DE8DCE}" type="presOf" srcId="{0296ECF4-7B3E-43A9-8FE2-24872F1300AF}" destId="{C521EEA4-6040-4EE7-B1EC-11A5CEBE66B7}" srcOrd="0" destOrd="0" presId="urn:microsoft.com/office/officeart/2005/8/layout/vList2"/>
    <dgm:cxn modelId="{3151E554-AD44-44CE-A274-0CAD0C978A3B}" srcId="{39938C41-6974-4489-AC47-A3D88C77C207}" destId="{A362A16F-0914-46C0-8DED-6EBE14D4683E}" srcOrd="0" destOrd="0" parTransId="{E0CF2025-DC41-4616-9953-E5428A8B40AD}" sibTransId="{06C5C9FD-3D8E-49B5-AFAC-FC8EF270BB9D}"/>
    <dgm:cxn modelId="{684FBA9B-8EB8-4CC3-AED7-CE9B833A1CD1}" srcId="{39938C41-6974-4489-AC47-A3D88C77C207}" destId="{7DA5798E-5AFF-4712-9833-C1204E79D87A}" srcOrd="3" destOrd="0" parTransId="{80EF9EF0-82A0-4359-9DE6-9B85840CA4C4}" sibTransId="{35663F8D-E597-4AB5-9305-AA706D1379E8}"/>
    <dgm:cxn modelId="{BF73DA95-37B2-4E89-8263-C09E71C451E2}" type="presParOf" srcId="{DF8C8DF5-6D26-4912-A2DE-2A1565386492}" destId="{DF1D5163-95EB-4613-BEF2-0C02FC67E975}" srcOrd="0" destOrd="0" presId="urn:microsoft.com/office/officeart/2005/8/layout/vList2"/>
    <dgm:cxn modelId="{2E1F4380-4DA2-41E5-8CAE-DB8E5604C2FB}" type="presParOf" srcId="{DF8C8DF5-6D26-4912-A2DE-2A1565386492}" destId="{21EDBC1E-0AC7-4183-817E-82E1464DA898}" srcOrd="1" destOrd="0" presId="urn:microsoft.com/office/officeart/2005/8/layout/vList2"/>
    <dgm:cxn modelId="{1ED08F57-A3FD-4BE4-88A4-7C0F78D87FED}" type="presParOf" srcId="{DF8C8DF5-6D26-4912-A2DE-2A1565386492}" destId="{692C9EBC-CBDA-46DF-AFEC-C55E7F76D575}" srcOrd="2" destOrd="0" presId="urn:microsoft.com/office/officeart/2005/8/layout/vList2"/>
    <dgm:cxn modelId="{4BBB1B2C-052D-4FED-995C-76E97933878C}" type="presParOf" srcId="{DF8C8DF5-6D26-4912-A2DE-2A1565386492}" destId="{1641C56D-36D5-403F-A7B4-9097DB0A90DF}" srcOrd="3" destOrd="0" presId="urn:microsoft.com/office/officeart/2005/8/layout/vList2"/>
    <dgm:cxn modelId="{8ED67F4D-6542-4564-A01E-985CF482E9D1}" type="presParOf" srcId="{DF8C8DF5-6D26-4912-A2DE-2A1565386492}" destId="{C521EEA4-6040-4EE7-B1EC-11A5CEBE66B7}" srcOrd="4" destOrd="0" presId="urn:microsoft.com/office/officeart/2005/8/layout/vList2"/>
    <dgm:cxn modelId="{B7FE8109-3A36-45D6-BEE7-FBD2DFF45FAB}" type="presParOf" srcId="{DF8C8DF5-6D26-4912-A2DE-2A1565386492}" destId="{D5EFE569-B847-4E7D-9B45-717EE2ECACF0}" srcOrd="5" destOrd="0" presId="urn:microsoft.com/office/officeart/2005/8/layout/vList2"/>
    <dgm:cxn modelId="{C53BBA68-83B0-413A-91C3-EAF8A8CEF3F8}" type="presParOf" srcId="{DF8C8DF5-6D26-4912-A2DE-2A1565386492}" destId="{637D21DF-45C7-4CAA-B04B-D69100C2BAE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FDBDB12-67F3-4FC0-8E8D-D685C857679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9373FF6C-769B-442B-AD82-439144609A7E}">
      <dgm:prSet/>
      <dgm:spPr/>
      <dgm:t>
        <a:bodyPr/>
        <a:lstStyle/>
        <a:p>
          <a:r>
            <a:rPr lang="sk-SK"/>
            <a:t>Muselo dôjst k preinštalovaniu mozgu – vzniku nových neurónových obvodov a zmene génov</a:t>
          </a:r>
          <a:endParaRPr lang="en-US"/>
        </a:p>
      </dgm:t>
    </dgm:pt>
    <dgm:pt modelId="{EC572B8A-E693-4DD9-8A90-BDD3D7902A3E}" type="parTrans" cxnId="{E52711F9-279E-4213-9E8B-A2A64AD527F7}">
      <dgm:prSet/>
      <dgm:spPr/>
      <dgm:t>
        <a:bodyPr/>
        <a:lstStyle/>
        <a:p>
          <a:endParaRPr lang="en-US"/>
        </a:p>
      </dgm:t>
    </dgm:pt>
    <dgm:pt modelId="{325CA252-EF9C-40B4-A7BF-787A28DCAF82}" type="sibTrans" cxnId="{E52711F9-279E-4213-9E8B-A2A64AD527F7}">
      <dgm:prSet/>
      <dgm:spPr/>
      <dgm:t>
        <a:bodyPr/>
        <a:lstStyle/>
        <a:p>
          <a:endParaRPr lang="en-US"/>
        </a:p>
      </dgm:t>
    </dgm:pt>
    <dgm:pt modelId="{BB72CB87-5EB6-4AB7-AF7A-A0DD37803918}">
      <dgm:prSet/>
      <dgm:spPr/>
      <dgm:t>
        <a:bodyPr/>
        <a:lstStyle/>
        <a:p>
          <a:r>
            <a:rPr lang="sk-SK" dirty="0"/>
            <a:t>To sa mohlo stať, len ak to malo nejaký vplyv na vnímanie a </a:t>
          </a:r>
          <a:r>
            <a:rPr lang="sk-SK" dirty="0" smtClean="0"/>
            <a:t>správanie</a:t>
          </a:r>
          <a:endParaRPr lang="en-US" dirty="0"/>
        </a:p>
      </dgm:t>
    </dgm:pt>
    <dgm:pt modelId="{C5A77F42-DBD4-40E3-8589-C3DF75713186}" type="parTrans" cxnId="{093E53E8-1632-4A1D-BB77-9285FA29B518}">
      <dgm:prSet/>
      <dgm:spPr/>
      <dgm:t>
        <a:bodyPr/>
        <a:lstStyle/>
        <a:p>
          <a:endParaRPr lang="en-US"/>
        </a:p>
      </dgm:t>
    </dgm:pt>
    <dgm:pt modelId="{FCD3C7D3-3378-49BB-8352-7952B4496B16}" type="sibTrans" cxnId="{093E53E8-1632-4A1D-BB77-9285FA29B518}">
      <dgm:prSet/>
      <dgm:spPr/>
      <dgm:t>
        <a:bodyPr/>
        <a:lstStyle/>
        <a:p>
          <a:endParaRPr lang="en-US"/>
        </a:p>
      </dgm:t>
    </dgm:pt>
    <dgm:pt modelId="{6A2272C6-EB43-4033-B72E-2A0FC4D9860A}">
      <dgm:prSet/>
      <dgm:spPr/>
      <dgm:t>
        <a:bodyPr/>
        <a:lstStyle/>
        <a:p>
          <a:r>
            <a:rPr lang="sk-SK"/>
            <a:t>Avšak prvé kroky potrebné k vytvoreniu ľudského jazyka sú záhadou</a:t>
          </a:r>
          <a:endParaRPr lang="en-US"/>
        </a:p>
      </dgm:t>
    </dgm:pt>
    <dgm:pt modelId="{44EE41DC-4FC0-4139-8734-5A68A83D87F9}" type="parTrans" cxnId="{962ADBB9-275F-4FF4-88D9-6ABF1E17CEDA}">
      <dgm:prSet/>
      <dgm:spPr/>
      <dgm:t>
        <a:bodyPr/>
        <a:lstStyle/>
        <a:p>
          <a:endParaRPr lang="en-US"/>
        </a:p>
      </dgm:t>
    </dgm:pt>
    <dgm:pt modelId="{48F17FD5-ADA4-43F7-98DE-56DEF21F4472}" type="sibTrans" cxnId="{962ADBB9-275F-4FF4-88D9-6ABF1E17CEDA}">
      <dgm:prSet/>
      <dgm:spPr/>
      <dgm:t>
        <a:bodyPr/>
        <a:lstStyle/>
        <a:p>
          <a:endParaRPr lang="en-US"/>
        </a:p>
      </dgm:t>
    </dgm:pt>
    <dgm:pt modelId="{1EACB1EB-A79A-4627-A1C5-3550F9924FF5}">
      <dgm:prSet/>
      <dgm:spPr/>
      <dgm:t>
        <a:bodyPr/>
        <a:lstStyle/>
        <a:p>
          <a:r>
            <a:rPr lang="en-US"/>
            <a:t>Tiež nevieme, kedy sa v rodovej línii začínajúcej predkom spoločným</a:t>
          </a:r>
          <a:r>
            <a:rPr lang="sk-SK"/>
            <a:t> </a:t>
          </a:r>
          <a:r>
            <a:rPr lang="en-US"/>
            <a:t>šimpanzom a ľuďom vyvinul prajazyk, ani nepoznáme rýchlosť, ktor</a:t>
          </a:r>
          <a:r>
            <a:rPr lang="sk-SK"/>
            <a:t>ou </a:t>
          </a:r>
          <a:r>
            <a:rPr lang="en-US"/>
            <a:t>sa vyvinul do moderného jazykového inštinktu</a:t>
          </a:r>
        </a:p>
      </dgm:t>
    </dgm:pt>
    <dgm:pt modelId="{33F6216B-73F7-4BAE-86B1-C63ACBF6A0A9}" type="parTrans" cxnId="{B2EF8E0C-5B6A-4A30-B1FB-89E6287F6050}">
      <dgm:prSet/>
      <dgm:spPr/>
      <dgm:t>
        <a:bodyPr/>
        <a:lstStyle/>
        <a:p>
          <a:endParaRPr lang="en-US"/>
        </a:p>
      </dgm:t>
    </dgm:pt>
    <dgm:pt modelId="{D1F37D29-25B6-4C17-B016-116341B71179}" type="sibTrans" cxnId="{B2EF8E0C-5B6A-4A30-B1FB-89E6287F6050}">
      <dgm:prSet/>
      <dgm:spPr/>
      <dgm:t>
        <a:bodyPr/>
        <a:lstStyle/>
        <a:p>
          <a:endParaRPr lang="en-US"/>
        </a:p>
      </dgm:t>
    </dgm:pt>
    <dgm:pt modelId="{DD616BA4-63BD-4E0B-980F-9833A93D62A4}" type="pres">
      <dgm:prSet presAssocID="{5FDBDB12-67F3-4FC0-8E8D-D685C857679B}" presName="linear" presStyleCnt="0">
        <dgm:presLayoutVars>
          <dgm:animLvl val="lvl"/>
          <dgm:resizeHandles val="exact"/>
        </dgm:presLayoutVars>
      </dgm:prSet>
      <dgm:spPr/>
      <dgm:t>
        <a:bodyPr/>
        <a:lstStyle/>
        <a:p>
          <a:endParaRPr lang="sk-SK"/>
        </a:p>
      </dgm:t>
    </dgm:pt>
    <dgm:pt modelId="{CAFA93C3-336D-4454-AC84-FBD43CE63579}" type="pres">
      <dgm:prSet presAssocID="{9373FF6C-769B-442B-AD82-439144609A7E}" presName="parentText" presStyleLbl="node1" presStyleIdx="0" presStyleCnt="4">
        <dgm:presLayoutVars>
          <dgm:chMax val="0"/>
          <dgm:bulletEnabled val="1"/>
        </dgm:presLayoutVars>
      </dgm:prSet>
      <dgm:spPr/>
      <dgm:t>
        <a:bodyPr/>
        <a:lstStyle/>
        <a:p>
          <a:endParaRPr lang="sk-SK"/>
        </a:p>
      </dgm:t>
    </dgm:pt>
    <dgm:pt modelId="{07725F7C-E22F-4B10-9001-A18CC2CE5DEA}" type="pres">
      <dgm:prSet presAssocID="{325CA252-EF9C-40B4-A7BF-787A28DCAF82}" presName="spacer" presStyleCnt="0"/>
      <dgm:spPr/>
    </dgm:pt>
    <dgm:pt modelId="{6642DCBE-F5BF-4970-85CF-894D7200BF08}" type="pres">
      <dgm:prSet presAssocID="{BB72CB87-5EB6-4AB7-AF7A-A0DD37803918}" presName="parentText" presStyleLbl="node1" presStyleIdx="1" presStyleCnt="4">
        <dgm:presLayoutVars>
          <dgm:chMax val="0"/>
          <dgm:bulletEnabled val="1"/>
        </dgm:presLayoutVars>
      </dgm:prSet>
      <dgm:spPr/>
      <dgm:t>
        <a:bodyPr/>
        <a:lstStyle/>
        <a:p>
          <a:endParaRPr lang="sk-SK"/>
        </a:p>
      </dgm:t>
    </dgm:pt>
    <dgm:pt modelId="{512AD11F-B01E-492A-8736-87F6FFCB89B8}" type="pres">
      <dgm:prSet presAssocID="{FCD3C7D3-3378-49BB-8352-7952B4496B16}" presName="spacer" presStyleCnt="0"/>
      <dgm:spPr/>
    </dgm:pt>
    <dgm:pt modelId="{DEF52E2C-56BB-44D0-BC98-F3D72403CA77}" type="pres">
      <dgm:prSet presAssocID="{6A2272C6-EB43-4033-B72E-2A0FC4D9860A}" presName="parentText" presStyleLbl="node1" presStyleIdx="2" presStyleCnt="4">
        <dgm:presLayoutVars>
          <dgm:chMax val="0"/>
          <dgm:bulletEnabled val="1"/>
        </dgm:presLayoutVars>
      </dgm:prSet>
      <dgm:spPr/>
      <dgm:t>
        <a:bodyPr/>
        <a:lstStyle/>
        <a:p>
          <a:endParaRPr lang="sk-SK"/>
        </a:p>
      </dgm:t>
    </dgm:pt>
    <dgm:pt modelId="{F580E9CB-0DD6-4FB8-AAC5-135856CA64A1}" type="pres">
      <dgm:prSet presAssocID="{48F17FD5-ADA4-43F7-98DE-56DEF21F4472}" presName="spacer" presStyleCnt="0"/>
      <dgm:spPr/>
    </dgm:pt>
    <dgm:pt modelId="{CC2C686F-9206-4B1B-A4BA-3BEB575F4E80}" type="pres">
      <dgm:prSet presAssocID="{1EACB1EB-A79A-4627-A1C5-3550F9924FF5}" presName="parentText" presStyleLbl="node1" presStyleIdx="3" presStyleCnt="4">
        <dgm:presLayoutVars>
          <dgm:chMax val="0"/>
          <dgm:bulletEnabled val="1"/>
        </dgm:presLayoutVars>
      </dgm:prSet>
      <dgm:spPr/>
      <dgm:t>
        <a:bodyPr/>
        <a:lstStyle/>
        <a:p>
          <a:endParaRPr lang="sk-SK"/>
        </a:p>
      </dgm:t>
    </dgm:pt>
  </dgm:ptLst>
  <dgm:cxnLst>
    <dgm:cxn modelId="{DF791FF3-F2BD-432B-8C02-FD1955CB7B60}" type="presOf" srcId="{1EACB1EB-A79A-4627-A1C5-3550F9924FF5}" destId="{CC2C686F-9206-4B1B-A4BA-3BEB575F4E80}" srcOrd="0" destOrd="0" presId="urn:microsoft.com/office/officeart/2005/8/layout/vList2"/>
    <dgm:cxn modelId="{E52711F9-279E-4213-9E8B-A2A64AD527F7}" srcId="{5FDBDB12-67F3-4FC0-8E8D-D685C857679B}" destId="{9373FF6C-769B-442B-AD82-439144609A7E}" srcOrd="0" destOrd="0" parTransId="{EC572B8A-E693-4DD9-8A90-BDD3D7902A3E}" sibTransId="{325CA252-EF9C-40B4-A7BF-787A28DCAF82}"/>
    <dgm:cxn modelId="{CD2B1A7C-59C4-4C10-8A99-F3D13547DDE6}" type="presOf" srcId="{BB72CB87-5EB6-4AB7-AF7A-A0DD37803918}" destId="{6642DCBE-F5BF-4970-85CF-894D7200BF08}" srcOrd="0" destOrd="0" presId="urn:microsoft.com/office/officeart/2005/8/layout/vList2"/>
    <dgm:cxn modelId="{F65E6AA9-1750-4E96-AB81-1B214F50D8CA}" type="presOf" srcId="{5FDBDB12-67F3-4FC0-8E8D-D685C857679B}" destId="{DD616BA4-63BD-4E0B-980F-9833A93D62A4}" srcOrd="0" destOrd="0" presId="urn:microsoft.com/office/officeart/2005/8/layout/vList2"/>
    <dgm:cxn modelId="{962ADBB9-275F-4FF4-88D9-6ABF1E17CEDA}" srcId="{5FDBDB12-67F3-4FC0-8E8D-D685C857679B}" destId="{6A2272C6-EB43-4033-B72E-2A0FC4D9860A}" srcOrd="2" destOrd="0" parTransId="{44EE41DC-4FC0-4139-8734-5A68A83D87F9}" sibTransId="{48F17FD5-ADA4-43F7-98DE-56DEF21F4472}"/>
    <dgm:cxn modelId="{093E53E8-1632-4A1D-BB77-9285FA29B518}" srcId="{5FDBDB12-67F3-4FC0-8E8D-D685C857679B}" destId="{BB72CB87-5EB6-4AB7-AF7A-A0DD37803918}" srcOrd="1" destOrd="0" parTransId="{C5A77F42-DBD4-40E3-8589-C3DF75713186}" sibTransId="{FCD3C7D3-3378-49BB-8352-7952B4496B16}"/>
    <dgm:cxn modelId="{79C45172-6F02-4391-8822-561A255F4C03}" type="presOf" srcId="{9373FF6C-769B-442B-AD82-439144609A7E}" destId="{CAFA93C3-336D-4454-AC84-FBD43CE63579}" srcOrd="0" destOrd="0" presId="urn:microsoft.com/office/officeart/2005/8/layout/vList2"/>
    <dgm:cxn modelId="{B2EF8E0C-5B6A-4A30-B1FB-89E6287F6050}" srcId="{5FDBDB12-67F3-4FC0-8E8D-D685C857679B}" destId="{1EACB1EB-A79A-4627-A1C5-3550F9924FF5}" srcOrd="3" destOrd="0" parTransId="{33F6216B-73F7-4BAE-86B1-C63ACBF6A0A9}" sibTransId="{D1F37D29-25B6-4C17-B016-116341B71179}"/>
    <dgm:cxn modelId="{03825477-3A5B-4DC5-8202-6032376A5DE5}" type="presOf" srcId="{6A2272C6-EB43-4033-B72E-2A0FC4D9860A}" destId="{DEF52E2C-56BB-44D0-BC98-F3D72403CA77}" srcOrd="0" destOrd="0" presId="urn:microsoft.com/office/officeart/2005/8/layout/vList2"/>
    <dgm:cxn modelId="{DBEE5FB1-D597-4975-AD2A-412ECB2263FA}" type="presParOf" srcId="{DD616BA4-63BD-4E0B-980F-9833A93D62A4}" destId="{CAFA93C3-336D-4454-AC84-FBD43CE63579}" srcOrd="0" destOrd="0" presId="urn:microsoft.com/office/officeart/2005/8/layout/vList2"/>
    <dgm:cxn modelId="{841058B3-BE4B-4DF8-B1EE-74D5E83F33BF}" type="presParOf" srcId="{DD616BA4-63BD-4E0B-980F-9833A93D62A4}" destId="{07725F7C-E22F-4B10-9001-A18CC2CE5DEA}" srcOrd="1" destOrd="0" presId="urn:microsoft.com/office/officeart/2005/8/layout/vList2"/>
    <dgm:cxn modelId="{F304EA8C-BF33-4A11-83BF-76EE4F95FF0D}" type="presParOf" srcId="{DD616BA4-63BD-4E0B-980F-9833A93D62A4}" destId="{6642DCBE-F5BF-4970-85CF-894D7200BF08}" srcOrd="2" destOrd="0" presId="urn:microsoft.com/office/officeart/2005/8/layout/vList2"/>
    <dgm:cxn modelId="{BEDA8537-CA58-42D0-A68F-726ED12A455C}" type="presParOf" srcId="{DD616BA4-63BD-4E0B-980F-9833A93D62A4}" destId="{512AD11F-B01E-492A-8736-87F6FFCB89B8}" srcOrd="3" destOrd="0" presId="urn:microsoft.com/office/officeart/2005/8/layout/vList2"/>
    <dgm:cxn modelId="{58F3F12A-9A0F-4633-BAF3-1325F7899345}" type="presParOf" srcId="{DD616BA4-63BD-4E0B-980F-9833A93D62A4}" destId="{DEF52E2C-56BB-44D0-BC98-F3D72403CA77}" srcOrd="4" destOrd="0" presId="urn:microsoft.com/office/officeart/2005/8/layout/vList2"/>
    <dgm:cxn modelId="{CB7B74D9-42CB-443D-901E-2E75DE363D31}" type="presParOf" srcId="{DD616BA4-63BD-4E0B-980F-9833A93D62A4}" destId="{F580E9CB-0DD6-4FB8-AAC5-135856CA64A1}" srcOrd="5" destOrd="0" presId="urn:microsoft.com/office/officeart/2005/8/layout/vList2"/>
    <dgm:cxn modelId="{AB376684-4C04-4983-BE8A-1E4657D164D8}" type="presParOf" srcId="{DD616BA4-63BD-4E0B-980F-9833A93D62A4}" destId="{CC2C686F-9206-4B1B-A4BA-3BEB575F4E8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D54CDB-3DC5-4431-92B0-912310A2890C}"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263B4198-235B-46E3-A981-56C1B77EBE84}">
      <dgm:prSet/>
      <dgm:spPr/>
      <dgm:t>
        <a:bodyPr/>
        <a:lstStyle/>
        <a:p>
          <a:r>
            <a:rPr lang="sk-SK"/>
            <a:t>Jedna strana ľudí hovorí, že preto, lebo evolučne sa tak vyvinul, aby vďaka jazyku ľudia lepšie prežili – boli schopnejší reprodukcie vďaka lepšej komunikácii, ktorá zaručila spoluprácu</a:t>
          </a:r>
          <a:endParaRPr lang="en-US"/>
        </a:p>
      </dgm:t>
    </dgm:pt>
    <dgm:pt modelId="{CF24E212-BE6A-46C2-AFD5-E1268642D13F}" type="parTrans" cxnId="{39220952-B0FE-4A9A-8BAE-1245AA0EA42F}">
      <dgm:prSet/>
      <dgm:spPr/>
      <dgm:t>
        <a:bodyPr/>
        <a:lstStyle/>
        <a:p>
          <a:endParaRPr lang="en-US"/>
        </a:p>
      </dgm:t>
    </dgm:pt>
    <dgm:pt modelId="{E5CE0F90-85EA-4887-905A-80BB18589170}" type="sibTrans" cxnId="{39220952-B0FE-4A9A-8BAE-1245AA0EA42F}">
      <dgm:prSet/>
      <dgm:spPr/>
      <dgm:t>
        <a:bodyPr/>
        <a:lstStyle/>
        <a:p>
          <a:endParaRPr lang="en-US"/>
        </a:p>
      </dgm:t>
    </dgm:pt>
    <dgm:pt modelId="{5D698AF6-405C-4C7F-9D69-5E15C8F0F904}">
      <dgm:prSet/>
      <dgm:spPr/>
      <dgm:t>
        <a:bodyPr/>
        <a:lstStyle/>
        <a:p>
          <a:r>
            <a:rPr lang="sk-SK"/>
            <a:t>Iní zas hovoria, že nevznikol vďaka potrebe prirodzeného výberu, ale že už bol inherentne prítomný v nás, a fyzikálne zákony prispeli k tomu, aby sa neurónové siete spojili v správne obvody, ktoré dovoľujú jazyk</a:t>
          </a:r>
          <a:endParaRPr lang="en-US"/>
        </a:p>
      </dgm:t>
    </dgm:pt>
    <dgm:pt modelId="{4FF10E02-DCE6-4C43-804F-F6DA991976D9}" type="parTrans" cxnId="{D5335C89-D827-41F4-80E5-F2767DA91AA0}">
      <dgm:prSet/>
      <dgm:spPr/>
      <dgm:t>
        <a:bodyPr/>
        <a:lstStyle/>
        <a:p>
          <a:endParaRPr lang="en-US"/>
        </a:p>
      </dgm:t>
    </dgm:pt>
    <dgm:pt modelId="{7E0DFDAA-D2D1-4111-81F6-CFFA286FBB02}" type="sibTrans" cxnId="{D5335C89-D827-41F4-80E5-F2767DA91AA0}">
      <dgm:prSet/>
      <dgm:spPr/>
      <dgm:t>
        <a:bodyPr/>
        <a:lstStyle/>
        <a:p>
          <a:endParaRPr lang="en-US"/>
        </a:p>
      </dgm:t>
    </dgm:pt>
    <dgm:pt modelId="{D3708672-4E1E-4F67-AD3A-5048F586D11E}" type="pres">
      <dgm:prSet presAssocID="{4CD54CDB-3DC5-4431-92B0-912310A2890C}" presName="hierChild1" presStyleCnt="0">
        <dgm:presLayoutVars>
          <dgm:chPref val="1"/>
          <dgm:dir/>
          <dgm:animOne val="branch"/>
          <dgm:animLvl val="lvl"/>
          <dgm:resizeHandles/>
        </dgm:presLayoutVars>
      </dgm:prSet>
      <dgm:spPr/>
      <dgm:t>
        <a:bodyPr/>
        <a:lstStyle/>
        <a:p>
          <a:endParaRPr lang="sk-SK"/>
        </a:p>
      </dgm:t>
    </dgm:pt>
    <dgm:pt modelId="{F8F6FCAD-F37F-4E36-AC4F-4F58178072CD}" type="pres">
      <dgm:prSet presAssocID="{263B4198-235B-46E3-A981-56C1B77EBE84}" presName="hierRoot1" presStyleCnt="0"/>
      <dgm:spPr/>
    </dgm:pt>
    <dgm:pt modelId="{F3656570-D2D9-4B1C-9322-F9931360593A}" type="pres">
      <dgm:prSet presAssocID="{263B4198-235B-46E3-A981-56C1B77EBE84}" presName="composite" presStyleCnt="0"/>
      <dgm:spPr/>
    </dgm:pt>
    <dgm:pt modelId="{BAC8E3E1-331D-4568-B474-12D40BA85451}" type="pres">
      <dgm:prSet presAssocID="{263B4198-235B-46E3-A981-56C1B77EBE84}" presName="background" presStyleLbl="node0" presStyleIdx="0" presStyleCnt="2"/>
      <dgm:spPr/>
    </dgm:pt>
    <dgm:pt modelId="{AC281415-340A-4901-B211-386A6F68053B}" type="pres">
      <dgm:prSet presAssocID="{263B4198-235B-46E3-A981-56C1B77EBE84}" presName="text" presStyleLbl="fgAcc0" presStyleIdx="0" presStyleCnt="2">
        <dgm:presLayoutVars>
          <dgm:chPref val="3"/>
        </dgm:presLayoutVars>
      </dgm:prSet>
      <dgm:spPr/>
      <dgm:t>
        <a:bodyPr/>
        <a:lstStyle/>
        <a:p>
          <a:endParaRPr lang="sk-SK"/>
        </a:p>
      </dgm:t>
    </dgm:pt>
    <dgm:pt modelId="{F84B8CDB-B8BF-4EA1-AD4A-14A78D565CB8}" type="pres">
      <dgm:prSet presAssocID="{263B4198-235B-46E3-A981-56C1B77EBE84}" presName="hierChild2" presStyleCnt="0"/>
      <dgm:spPr/>
    </dgm:pt>
    <dgm:pt modelId="{85992C3B-4A08-4F00-8D67-CB52EC1F7DE5}" type="pres">
      <dgm:prSet presAssocID="{5D698AF6-405C-4C7F-9D69-5E15C8F0F904}" presName="hierRoot1" presStyleCnt="0"/>
      <dgm:spPr/>
    </dgm:pt>
    <dgm:pt modelId="{3D77CD18-2E60-45B9-8471-3ED102CE6FFD}" type="pres">
      <dgm:prSet presAssocID="{5D698AF6-405C-4C7F-9D69-5E15C8F0F904}" presName="composite" presStyleCnt="0"/>
      <dgm:spPr/>
    </dgm:pt>
    <dgm:pt modelId="{6E41F9AE-566B-4F0E-AC70-998F093E7511}" type="pres">
      <dgm:prSet presAssocID="{5D698AF6-405C-4C7F-9D69-5E15C8F0F904}" presName="background" presStyleLbl="node0" presStyleIdx="1" presStyleCnt="2"/>
      <dgm:spPr/>
    </dgm:pt>
    <dgm:pt modelId="{4FD89E28-B30E-4662-B6C8-C2FB51213892}" type="pres">
      <dgm:prSet presAssocID="{5D698AF6-405C-4C7F-9D69-5E15C8F0F904}" presName="text" presStyleLbl="fgAcc0" presStyleIdx="1" presStyleCnt="2">
        <dgm:presLayoutVars>
          <dgm:chPref val="3"/>
        </dgm:presLayoutVars>
      </dgm:prSet>
      <dgm:spPr/>
      <dgm:t>
        <a:bodyPr/>
        <a:lstStyle/>
        <a:p>
          <a:endParaRPr lang="sk-SK"/>
        </a:p>
      </dgm:t>
    </dgm:pt>
    <dgm:pt modelId="{6D00DE5C-298B-4D4F-8D98-90E1B9004B69}" type="pres">
      <dgm:prSet presAssocID="{5D698AF6-405C-4C7F-9D69-5E15C8F0F904}" presName="hierChild2" presStyleCnt="0"/>
      <dgm:spPr/>
    </dgm:pt>
  </dgm:ptLst>
  <dgm:cxnLst>
    <dgm:cxn modelId="{D5335C89-D827-41F4-80E5-F2767DA91AA0}" srcId="{4CD54CDB-3DC5-4431-92B0-912310A2890C}" destId="{5D698AF6-405C-4C7F-9D69-5E15C8F0F904}" srcOrd="1" destOrd="0" parTransId="{4FF10E02-DCE6-4C43-804F-F6DA991976D9}" sibTransId="{7E0DFDAA-D2D1-4111-81F6-CFFA286FBB02}"/>
    <dgm:cxn modelId="{39220952-B0FE-4A9A-8BAE-1245AA0EA42F}" srcId="{4CD54CDB-3DC5-4431-92B0-912310A2890C}" destId="{263B4198-235B-46E3-A981-56C1B77EBE84}" srcOrd="0" destOrd="0" parTransId="{CF24E212-BE6A-46C2-AFD5-E1268642D13F}" sibTransId="{E5CE0F90-85EA-4887-905A-80BB18589170}"/>
    <dgm:cxn modelId="{0FDE1BFA-DEE7-4406-ADF4-5894E55EFFA6}" type="presOf" srcId="{263B4198-235B-46E3-A981-56C1B77EBE84}" destId="{AC281415-340A-4901-B211-386A6F68053B}" srcOrd="0" destOrd="0" presId="urn:microsoft.com/office/officeart/2005/8/layout/hierarchy1"/>
    <dgm:cxn modelId="{E2408F70-B600-40A2-A05B-D34624F9EA24}" type="presOf" srcId="{4CD54CDB-3DC5-4431-92B0-912310A2890C}" destId="{D3708672-4E1E-4F67-AD3A-5048F586D11E}" srcOrd="0" destOrd="0" presId="urn:microsoft.com/office/officeart/2005/8/layout/hierarchy1"/>
    <dgm:cxn modelId="{2BF624F8-E2FE-4833-9795-2016E80F85CD}" type="presOf" srcId="{5D698AF6-405C-4C7F-9D69-5E15C8F0F904}" destId="{4FD89E28-B30E-4662-B6C8-C2FB51213892}" srcOrd="0" destOrd="0" presId="urn:microsoft.com/office/officeart/2005/8/layout/hierarchy1"/>
    <dgm:cxn modelId="{CAC1BC3C-9E93-4C07-B01D-94DD1D8D0298}" type="presParOf" srcId="{D3708672-4E1E-4F67-AD3A-5048F586D11E}" destId="{F8F6FCAD-F37F-4E36-AC4F-4F58178072CD}" srcOrd="0" destOrd="0" presId="urn:microsoft.com/office/officeart/2005/8/layout/hierarchy1"/>
    <dgm:cxn modelId="{F39E842B-DDC1-4DDF-A86A-7C78DDB43AC6}" type="presParOf" srcId="{F8F6FCAD-F37F-4E36-AC4F-4F58178072CD}" destId="{F3656570-D2D9-4B1C-9322-F9931360593A}" srcOrd="0" destOrd="0" presId="urn:microsoft.com/office/officeart/2005/8/layout/hierarchy1"/>
    <dgm:cxn modelId="{F2ABA1DA-AED2-4167-A49B-1FD8BD34E44F}" type="presParOf" srcId="{F3656570-D2D9-4B1C-9322-F9931360593A}" destId="{BAC8E3E1-331D-4568-B474-12D40BA85451}" srcOrd="0" destOrd="0" presId="urn:microsoft.com/office/officeart/2005/8/layout/hierarchy1"/>
    <dgm:cxn modelId="{E74C4B65-D0B2-4484-8F70-1876FC6C4BF2}" type="presParOf" srcId="{F3656570-D2D9-4B1C-9322-F9931360593A}" destId="{AC281415-340A-4901-B211-386A6F68053B}" srcOrd="1" destOrd="0" presId="urn:microsoft.com/office/officeart/2005/8/layout/hierarchy1"/>
    <dgm:cxn modelId="{4A92F842-65BD-4743-BAB6-77E06AAC491A}" type="presParOf" srcId="{F8F6FCAD-F37F-4E36-AC4F-4F58178072CD}" destId="{F84B8CDB-B8BF-4EA1-AD4A-14A78D565CB8}" srcOrd="1" destOrd="0" presId="urn:microsoft.com/office/officeart/2005/8/layout/hierarchy1"/>
    <dgm:cxn modelId="{3DF4A572-6764-4AE7-8115-D44200311407}" type="presParOf" srcId="{D3708672-4E1E-4F67-AD3A-5048F586D11E}" destId="{85992C3B-4A08-4F00-8D67-CB52EC1F7DE5}" srcOrd="1" destOrd="0" presId="urn:microsoft.com/office/officeart/2005/8/layout/hierarchy1"/>
    <dgm:cxn modelId="{9DFD6E1D-55BC-462E-ADCD-8F3CAFD9FED3}" type="presParOf" srcId="{85992C3B-4A08-4F00-8D67-CB52EC1F7DE5}" destId="{3D77CD18-2E60-45B9-8471-3ED102CE6FFD}" srcOrd="0" destOrd="0" presId="urn:microsoft.com/office/officeart/2005/8/layout/hierarchy1"/>
    <dgm:cxn modelId="{DE067132-0D35-4A8F-AFE2-E66C8EF5BE61}" type="presParOf" srcId="{3D77CD18-2E60-45B9-8471-3ED102CE6FFD}" destId="{6E41F9AE-566B-4F0E-AC70-998F093E7511}" srcOrd="0" destOrd="0" presId="urn:microsoft.com/office/officeart/2005/8/layout/hierarchy1"/>
    <dgm:cxn modelId="{043AD063-45F6-47AB-927D-8FE7ED6E6A7C}" type="presParOf" srcId="{3D77CD18-2E60-45B9-8471-3ED102CE6FFD}" destId="{4FD89E28-B30E-4662-B6C8-C2FB51213892}" srcOrd="1" destOrd="0" presId="urn:microsoft.com/office/officeart/2005/8/layout/hierarchy1"/>
    <dgm:cxn modelId="{B22073F7-B5F7-43A4-AF9A-D9897DAE16A9}" type="presParOf" srcId="{85992C3B-4A08-4F00-8D67-CB52EC1F7DE5}" destId="{6D00DE5C-298B-4D4F-8D98-90E1B9004B6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D4BD0D5-3291-45FD-9CAE-84BC7D5030A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2D66DF2-E3C9-4C18-B720-56ED3B51E0AF}">
      <dgm:prSet/>
      <dgm:spPr/>
      <dgm:t>
        <a:bodyPr/>
        <a:lstStyle/>
        <a:p>
          <a:r>
            <a:rPr lang="sk-SK"/>
            <a:t>Niekto by si mohol myslieť, že v evolúcii teda nemohol vzniknúť takýto orgán</a:t>
          </a:r>
          <a:endParaRPr lang="en-US"/>
        </a:p>
      </dgm:t>
    </dgm:pt>
    <dgm:pt modelId="{699DD287-22A4-4F52-A6C8-0656A3526A84}" type="parTrans" cxnId="{81599ADD-FEF1-433F-BFDF-01F8B70B7D05}">
      <dgm:prSet/>
      <dgm:spPr/>
      <dgm:t>
        <a:bodyPr/>
        <a:lstStyle/>
        <a:p>
          <a:endParaRPr lang="en-US"/>
        </a:p>
      </dgm:t>
    </dgm:pt>
    <dgm:pt modelId="{B7521614-3506-46D4-A865-65F27AFC0BAC}" type="sibTrans" cxnId="{81599ADD-FEF1-433F-BFDF-01F8B70B7D05}">
      <dgm:prSet/>
      <dgm:spPr/>
      <dgm:t>
        <a:bodyPr/>
        <a:lstStyle/>
        <a:p>
          <a:endParaRPr lang="en-US"/>
        </a:p>
      </dgm:t>
    </dgm:pt>
    <dgm:pt modelId="{4482EB99-F35E-4F30-8D58-8EFD45A8588F}">
      <dgm:prSet/>
      <dgm:spPr/>
      <dgm:t>
        <a:bodyPr/>
        <a:lstStyle/>
        <a:p>
          <a:r>
            <a:rPr lang="en-US"/>
            <a:t>Toto tvrdenie </a:t>
          </a:r>
          <a:r>
            <a:rPr lang="sk-SK"/>
            <a:t>však </a:t>
          </a:r>
          <a:r>
            <a:rPr lang="en-US"/>
            <a:t>zabúda, že hoci prirodzený výber predpokladá </a:t>
          </a:r>
          <a:r>
            <a:rPr lang="sk-SK"/>
            <a:t>narastajúce </a:t>
          </a:r>
          <a:r>
            <a:rPr lang="en-US"/>
            <a:t>kroky, ktoré posilňujú činnosť, posilneni</a:t>
          </a:r>
          <a:r>
            <a:rPr lang="sk-SK"/>
            <a:t>a</a:t>
          </a:r>
          <a:r>
            <a:rPr lang="en-US"/>
            <a:t> nemusia byť existujúcim</a:t>
          </a:r>
          <a:r>
            <a:rPr lang="sk-SK"/>
            <a:t> </a:t>
          </a:r>
          <a:r>
            <a:rPr lang="en-US"/>
            <a:t>modulom. Môžu pomaly vytvoriť modul z nejakého predtým neurčitého</a:t>
          </a:r>
          <a:r>
            <a:rPr lang="sk-SK"/>
            <a:t> </a:t>
          </a:r>
          <a:r>
            <a:rPr lang="en-US"/>
            <a:t>úseku anatómie alebo zo zákutí a škár medzi existujúcimi modulmi</a:t>
          </a:r>
          <a:r>
            <a:rPr lang="sk-SK"/>
            <a:t>.</a:t>
          </a:r>
          <a:endParaRPr lang="en-US"/>
        </a:p>
      </dgm:t>
    </dgm:pt>
    <dgm:pt modelId="{3F31A3A3-93A1-4BF3-8499-68DBD7EF2729}" type="parTrans" cxnId="{0987E0DB-1C42-4663-8BEF-6CB3FC74A691}">
      <dgm:prSet/>
      <dgm:spPr/>
      <dgm:t>
        <a:bodyPr/>
        <a:lstStyle/>
        <a:p>
          <a:endParaRPr lang="en-US"/>
        </a:p>
      </dgm:t>
    </dgm:pt>
    <dgm:pt modelId="{26D8CD31-5265-4A3A-8F72-2109D4DD5413}" type="sibTrans" cxnId="{0987E0DB-1C42-4663-8BEF-6CB3FC74A691}">
      <dgm:prSet/>
      <dgm:spPr/>
      <dgm:t>
        <a:bodyPr/>
        <a:lstStyle/>
        <a:p>
          <a:endParaRPr lang="en-US"/>
        </a:p>
      </dgm:t>
    </dgm:pt>
    <dgm:pt modelId="{3C35ACDB-993E-40C9-9FB7-39ECE31ACC32}">
      <dgm:prSet/>
      <dgm:spPr/>
      <dgm:t>
        <a:bodyPr/>
        <a:lstStyle/>
        <a:p>
          <a:r>
            <a:rPr lang="en-US" dirty="0" err="1"/>
            <a:t>Príkladom</a:t>
          </a:r>
          <a:r>
            <a:rPr lang="en-US" dirty="0"/>
            <a:t> </a:t>
          </a:r>
          <a:r>
            <a:rPr lang="en-US" dirty="0" err="1"/>
            <a:t>nového</a:t>
          </a:r>
          <a:r>
            <a:rPr lang="en-US" dirty="0"/>
            <a:t> </a:t>
          </a:r>
          <a:r>
            <a:rPr lang="en-US" dirty="0" err="1"/>
            <a:t>modulu</a:t>
          </a:r>
          <a:r>
            <a:rPr lang="en-US" dirty="0"/>
            <a:t> je </a:t>
          </a:r>
          <a:r>
            <a:rPr lang="en-US" dirty="0" err="1"/>
            <a:t>oko</a:t>
          </a:r>
          <a:r>
            <a:rPr lang="en-US" dirty="0"/>
            <a:t>, </a:t>
          </a:r>
          <a:r>
            <a:rPr lang="en-US" dirty="0" err="1"/>
            <a:t>ktoré</a:t>
          </a:r>
          <a:r>
            <a:rPr lang="en-US" dirty="0"/>
            <a:t> v </a:t>
          </a:r>
          <a:r>
            <a:rPr lang="en-US" dirty="0" err="1"/>
            <a:t>evolúcii</a:t>
          </a:r>
          <a:r>
            <a:rPr lang="en-US" dirty="0"/>
            <a:t> </a:t>
          </a:r>
          <a:r>
            <a:rPr lang="en-US" dirty="0" err="1"/>
            <a:t>vzniklo</a:t>
          </a:r>
          <a:r>
            <a:rPr lang="sk-SK" dirty="0"/>
            <a:t> </a:t>
          </a:r>
          <a:r>
            <a:rPr lang="en-US" dirty="0" err="1"/>
            <a:t>nezávisle</a:t>
          </a:r>
          <a:r>
            <a:rPr lang="en-US" dirty="0"/>
            <a:t> </a:t>
          </a:r>
          <a:r>
            <a:rPr lang="en-US" dirty="0" err="1"/>
            <a:t>asi</a:t>
          </a:r>
          <a:r>
            <a:rPr lang="en-US" dirty="0"/>
            <a:t> </a:t>
          </a:r>
          <a:r>
            <a:rPr lang="sk-SK" dirty="0"/>
            <a:t>40 krát</a:t>
          </a:r>
          <a:r>
            <a:rPr lang="en-US" dirty="0"/>
            <a:t>. </a:t>
          </a:r>
          <a:r>
            <a:rPr lang="en-US" dirty="0" err="1"/>
            <a:t>Jeho</a:t>
          </a:r>
          <a:r>
            <a:rPr lang="en-US" dirty="0"/>
            <a:t> </a:t>
          </a:r>
          <a:r>
            <a:rPr lang="en-US" dirty="0" err="1"/>
            <a:t>vznik</a:t>
          </a:r>
          <a:r>
            <a:rPr lang="en-US" dirty="0"/>
            <a:t> </a:t>
          </a:r>
          <a:r>
            <a:rPr lang="en-US" dirty="0" err="1"/>
            <a:t>môže</a:t>
          </a:r>
          <a:r>
            <a:rPr lang="en-US" dirty="0"/>
            <a:t> </a:t>
          </a:r>
          <a:r>
            <a:rPr lang="en-US" dirty="0" err="1"/>
            <a:t>začať</a:t>
          </a:r>
          <a:r>
            <a:rPr lang="en-US" dirty="0"/>
            <a:t> v </a:t>
          </a:r>
          <a:r>
            <a:rPr lang="sk-SK" dirty="0"/>
            <a:t>bezokom </a:t>
          </a:r>
          <a:r>
            <a:rPr lang="en-US" dirty="0" err="1"/>
            <a:t>organizm</a:t>
          </a:r>
          <a:r>
            <a:rPr lang="sk-SK" dirty="0"/>
            <a:t>e</a:t>
          </a:r>
          <a:r>
            <a:rPr lang="en-US" dirty="0"/>
            <a:t>, </a:t>
          </a:r>
          <a:r>
            <a:rPr lang="en-US" dirty="0" err="1"/>
            <a:t>kde</a:t>
          </a:r>
          <a:r>
            <a:rPr lang="en-US" dirty="0"/>
            <a:t> </a:t>
          </a:r>
          <a:r>
            <a:rPr lang="en-US" dirty="0" err="1"/>
            <a:t>nejaký</a:t>
          </a:r>
          <a:r>
            <a:rPr lang="en-US" dirty="0"/>
            <a:t> </a:t>
          </a:r>
          <a:r>
            <a:rPr lang="en-US" dirty="0" err="1"/>
            <a:t>kúsok</a:t>
          </a:r>
          <a:r>
            <a:rPr lang="en-US" dirty="0"/>
            <a:t> </a:t>
          </a:r>
          <a:r>
            <a:rPr lang="en-US" dirty="0" err="1"/>
            <a:t>kože</a:t>
          </a:r>
          <a:r>
            <a:rPr lang="en-US" dirty="0"/>
            <a:t> </a:t>
          </a:r>
          <a:r>
            <a:rPr lang="en-US" dirty="0" err="1"/>
            <a:t>obsahuje</a:t>
          </a:r>
          <a:r>
            <a:rPr lang="en-US" dirty="0"/>
            <a:t> </a:t>
          </a:r>
          <a:r>
            <a:rPr lang="en-US" dirty="0" err="1"/>
            <a:t>bunky</a:t>
          </a:r>
          <a:r>
            <a:rPr lang="en-US" dirty="0"/>
            <a:t>, </a:t>
          </a:r>
          <a:r>
            <a:rPr lang="en-US" dirty="0" err="1"/>
            <a:t>ktoré</a:t>
          </a:r>
          <a:r>
            <a:rPr lang="en-US" dirty="0"/>
            <a:t> </a:t>
          </a:r>
          <a:r>
            <a:rPr lang="en-US" dirty="0" err="1"/>
            <a:t>sú</a:t>
          </a:r>
          <a:r>
            <a:rPr lang="en-US" dirty="0"/>
            <a:t> </a:t>
          </a:r>
          <a:r>
            <a:rPr lang="en-US" dirty="0" err="1"/>
            <a:t>citlivé</a:t>
          </a:r>
          <a:r>
            <a:rPr lang="sk-SK" dirty="0"/>
            <a:t> </a:t>
          </a:r>
          <a:r>
            <a:rPr lang="en-US" dirty="0" err="1"/>
            <a:t>na</a:t>
          </a:r>
          <a:r>
            <a:rPr lang="en-US" dirty="0"/>
            <a:t> </a:t>
          </a:r>
          <a:r>
            <a:rPr lang="en-US" dirty="0" err="1"/>
            <a:t>svetlo</a:t>
          </a:r>
          <a:r>
            <a:rPr lang="en-US" dirty="0"/>
            <a:t>. </a:t>
          </a:r>
          <a:r>
            <a:rPr lang="en-US" dirty="0" err="1"/>
            <a:t>Tento</a:t>
          </a:r>
          <a:r>
            <a:rPr lang="en-US" dirty="0"/>
            <a:t> </a:t>
          </a:r>
          <a:r>
            <a:rPr lang="en-US" dirty="0" err="1"/>
            <a:t>kúsok</a:t>
          </a:r>
          <a:r>
            <a:rPr lang="en-US" dirty="0"/>
            <a:t> </a:t>
          </a:r>
          <a:r>
            <a:rPr lang="en-US" dirty="0" err="1"/>
            <a:t>kože</a:t>
          </a:r>
          <a:r>
            <a:rPr lang="en-US" dirty="0"/>
            <a:t> </a:t>
          </a:r>
          <a:r>
            <a:rPr lang="en-US" dirty="0" err="1"/>
            <a:t>sa</a:t>
          </a:r>
          <a:r>
            <a:rPr lang="en-US" dirty="0"/>
            <a:t> </a:t>
          </a:r>
          <a:r>
            <a:rPr lang="en-US" dirty="0" err="1"/>
            <a:t>môže</a:t>
          </a:r>
          <a:r>
            <a:rPr lang="en-US" dirty="0"/>
            <a:t> </a:t>
          </a:r>
          <a:r>
            <a:rPr lang="en-US" dirty="0" err="1"/>
            <a:t>prehĺbiť</a:t>
          </a:r>
          <a:r>
            <a:rPr lang="en-US" dirty="0"/>
            <a:t>, </a:t>
          </a:r>
          <a:r>
            <a:rPr lang="en-US" dirty="0" err="1"/>
            <a:t>až</a:t>
          </a:r>
          <a:r>
            <a:rPr lang="en-US" dirty="0"/>
            <a:t> </a:t>
          </a:r>
          <a:r>
            <a:rPr lang="en-US" dirty="0" err="1"/>
            <a:t>vznikne</a:t>
          </a:r>
          <a:r>
            <a:rPr lang="en-US" dirty="0"/>
            <a:t> </a:t>
          </a:r>
          <a:r>
            <a:rPr lang="en-US" dirty="0" err="1"/>
            <a:t>jamka</a:t>
          </a:r>
          <a:r>
            <a:rPr lang="en-US" dirty="0"/>
            <a:t>,</a:t>
          </a:r>
          <a:r>
            <a:rPr lang="sk-SK" dirty="0"/>
            <a:t> </a:t>
          </a:r>
          <a:r>
            <a:rPr lang="en-US" dirty="0" err="1"/>
            <a:t>upnúť</a:t>
          </a:r>
          <a:r>
            <a:rPr lang="en-US" dirty="0"/>
            <a:t> </a:t>
          </a:r>
          <a:r>
            <a:rPr lang="en-US" dirty="0" err="1"/>
            <a:t>sa</a:t>
          </a:r>
          <a:r>
            <a:rPr lang="en-US" dirty="0"/>
            <a:t> do </a:t>
          </a:r>
          <a:r>
            <a:rPr lang="en-US" dirty="0" err="1"/>
            <a:t>oblasti</a:t>
          </a:r>
          <a:r>
            <a:rPr lang="en-US" dirty="0"/>
            <a:t> s </a:t>
          </a:r>
          <a:r>
            <a:rPr lang="en-US" dirty="0" err="1"/>
            <a:t>medzerou</a:t>
          </a:r>
          <a:r>
            <a:rPr lang="en-US" dirty="0"/>
            <a:t> </a:t>
          </a:r>
          <a:r>
            <a:rPr lang="en-US" dirty="0" err="1"/>
            <a:t>vpredu</a:t>
          </a:r>
          <a:r>
            <a:rPr lang="en-US" dirty="0"/>
            <a:t>, </a:t>
          </a:r>
          <a:r>
            <a:rPr lang="en-US" dirty="0" err="1"/>
            <a:t>cez</a:t>
          </a:r>
          <a:r>
            <a:rPr lang="en-US" dirty="0"/>
            <a:t> </a:t>
          </a:r>
          <a:r>
            <a:rPr lang="en-US" dirty="0" err="1"/>
            <a:t>medzeru</a:t>
          </a:r>
          <a:r>
            <a:rPr lang="en-US" dirty="0"/>
            <a:t> </a:t>
          </a:r>
          <a:r>
            <a:rPr lang="en-US" dirty="0" err="1"/>
            <a:t>môže</a:t>
          </a:r>
          <a:r>
            <a:rPr lang="en-US" dirty="0"/>
            <a:t> </a:t>
          </a:r>
          <a:r>
            <a:rPr lang="en-US" dirty="0" err="1"/>
            <a:t>narásť</a:t>
          </a:r>
          <a:r>
            <a:rPr lang="en-US" dirty="0"/>
            <a:t> </a:t>
          </a:r>
          <a:r>
            <a:rPr lang="en-US" dirty="0" err="1"/>
            <a:t>priesvitná</a:t>
          </a:r>
          <a:r>
            <a:rPr lang="sk-SK" dirty="0"/>
            <a:t> </a:t>
          </a:r>
          <a:r>
            <a:rPr lang="en-US" dirty="0" err="1"/>
            <a:t>blana</a:t>
          </a:r>
          <a:r>
            <a:rPr lang="en-US" dirty="0"/>
            <a:t> a </a:t>
          </a:r>
          <a:r>
            <a:rPr lang="en-US" dirty="0" err="1"/>
            <a:t>tak</a:t>
          </a:r>
          <a:r>
            <a:rPr lang="en-US" dirty="0"/>
            <a:t> </a:t>
          </a:r>
          <a:r>
            <a:rPr lang="en-US" dirty="0" err="1"/>
            <a:t>ďalej</a:t>
          </a:r>
          <a:r>
            <a:rPr lang="en-US" dirty="0"/>
            <a:t>, </a:t>
          </a:r>
          <a:r>
            <a:rPr lang="en-US" dirty="0" err="1"/>
            <a:t>pričom</a:t>
          </a:r>
          <a:r>
            <a:rPr lang="en-US" dirty="0"/>
            <a:t> </a:t>
          </a:r>
          <a:r>
            <a:rPr lang="en-US" dirty="0" err="1"/>
            <a:t>každý</a:t>
          </a:r>
          <a:r>
            <a:rPr lang="en-US" dirty="0"/>
            <a:t> </a:t>
          </a:r>
          <a:r>
            <a:rPr lang="en-US" dirty="0" err="1"/>
            <a:t>ďalší</a:t>
          </a:r>
          <a:r>
            <a:rPr lang="en-US" dirty="0"/>
            <a:t> </a:t>
          </a:r>
          <a:r>
            <a:rPr lang="en-US" dirty="0" err="1"/>
            <a:t>krok</a:t>
          </a:r>
          <a:r>
            <a:rPr lang="en-US" dirty="0"/>
            <a:t> </a:t>
          </a:r>
          <a:r>
            <a:rPr lang="en-US" dirty="0" err="1"/>
            <a:t>vlastníkovi</a:t>
          </a:r>
          <a:r>
            <a:rPr lang="en-US" dirty="0"/>
            <a:t> </a:t>
          </a:r>
          <a:r>
            <a:rPr lang="en-US" dirty="0" err="1"/>
            <a:t>umožňuje</a:t>
          </a:r>
          <a:r>
            <a:rPr lang="sk-SK" dirty="0"/>
            <a:t> </a:t>
          </a:r>
          <a:r>
            <a:rPr lang="en-US" dirty="0" err="1"/>
            <a:t>rozoznať</a:t>
          </a:r>
          <a:r>
            <a:rPr lang="en-US" dirty="0"/>
            <a:t> </a:t>
          </a:r>
          <a:r>
            <a:rPr lang="en-US" dirty="0" err="1"/>
            <a:t>veci</a:t>
          </a:r>
          <a:r>
            <a:rPr lang="en-US" dirty="0"/>
            <a:t> o </a:t>
          </a:r>
          <a:r>
            <a:rPr lang="en-US" dirty="0" err="1"/>
            <a:t>trochu</a:t>
          </a:r>
          <a:r>
            <a:rPr lang="en-US" dirty="0"/>
            <a:t> </a:t>
          </a:r>
          <a:r>
            <a:rPr lang="en-US" dirty="0" err="1"/>
            <a:t>lepšie</a:t>
          </a:r>
          <a:r>
            <a:rPr lang="en-US" dirty="0"/>
            <a:t>.</a:t>
          </a:r>
        </a:p>
      </dgm:t>
    </dgm:pt>
    <dgm:pt modelId="{41CFD734-4803-4977-84CF-F09C2BF8C555}" type="parTrans" cxnId="{D5C276EF-3AD7-448F-81BE-2F75987C7A3B}">
      <dgm:prSet/>
      <dgm:spPr/>
      <dgm:t>
        <a:bodyPr/>
        <a:lstStyle/>
        <a:p>
          <a:endParaRPr lang="en-US"/>
        </a:p>
      </dgm:t>
    </dgm:pt>
    <dgm:pt modelId="{95D7D365-B8B2-46EB-811B-8BE195E3800B}" type="sibTrans" cxnId="{D5C276EF-3AD7-448F-81BE-2F75987C7A3B}">
      <dgm:prSet/>
      <dgm:spPr/>
      <dgm:t>
        <a:bodyPr/>
        <a:lstStyle/>
        <a:p>
          <a:endParaRPr lang="en-US"/>
        </a:p>
      </dgm:t>
    </dgm:pt>
    <dgm:pt modelId="{DBEE9CFD-5C24-496B-9B66-80876C0DC21F}">
      <dgm:prSet/>
      <dgm:spPr/>
      <dgm:t>
        <a:bodyPr/>
        <a:lstStyle/>
        <a:p>
          <a:r>
            <a:rPr lang="en-US" dirty="0" err="1"/>
            <a:t>Jazyk</a:t>
          </a:r>
          <a:r>
            <a:rPr lang="en-US" dirty="0"/>
            <a:t> </a:t>
          </a:r>
          <a:r>
            <a:rPr lang="en-US" dirty="0" err="1"/>
            <a:t>mohol</a:t>
          </a:r>
          <a:r>
            <a:rPr lang="en-US" dirty="0"/>
            <a:t> </a:t>
          </a:r>
          <a:r>
            <a:rPr lang="en-US" dirty="0" err="1"/>
            <a:t>vzniknúť</a:t>
          </a:r>
          <a:r>
            <a:rPr lang="sk-SK" dirty="0"/>
            <a:t> </a:t>
          </a:r>
          <a:r>
            <a:rPr lang="en-US" dirty="0" err="1"/>
            <a:t>podobným</a:t>
          </a:r>
          <a:r>
            <a:rPr lang="en-US" dirty="0"/>
            <a:t> </a:t>
          </a:r>
          <a:r>
            <a:rPr lang="en-US" dirty="0" err="1"/>
            <a:t>spôsobom</a:t>
          </a:r>
          <a:r>
            <a:rPr lang="en-US" dirty="0"/>
            <a:t>:</a:t>
          </a:r>
          <a:r>
            <a:rPr lang="sk-SK" dirty="0"/>
            <a:t> </a:t>
          </a:r>
          <a:r>
            <a:rPr lang="en-US" dirty="0" err="1"/>
            <a:t>prerobením</a:t>
          </a:r>
          <a:r>
            <a:rPr lang="en-US" dirty="0"/>
            <a:t> </a:t>
          </a:r>
          <a:r>
            <a:rPr lang="en-US" dirty="0" err="1"/>
            <a:t>mozgových</a:t>
          </a:r>
          <a:r>
            <a:rPr lang="en-US" dirty="0"/>
            <a:t> </a:t>
          </a:r>
          <a:r>
            <a:rPr lang="en-US" dirty="0" err="1"/>
            <a:t>obvodov</a:t>
          </a:r>
          <a:r>
            <a:rPr lang="en-US" dirty="0"/>
            <a:t> </a:t>
          </a:r>
          <a:r>
            <a:rPr lang="en-US" dirty="0" err="1"/>
            <a:t>primátov</a:t>
          </a:r>
          <a:r>
            <a:rPr lang="en-US" dirty="0"/>
            <a:t>, </a:t>
          </a:r>
          <a:r>
            <a:rPr lang="en-US" dirty="0" err="1"/>
            <a:t>ktoré</a:t>
          </a:r>
          <a:r>
            <a:rPr lang="en-US" dirty="0"/>
            <a:t> </a:t>
          </a:r>
          <a:r>
            <a:rPr lang="en-US" dirty="0" err="1"/>
            <a:t>pôvodne</a:t>
          </a:r>
          <a:r>
            <a:rPr lang="en-US" dirty="0"/>
            <a:t> </a:t>
          </a:r>
          <a:r>
            <a:rPr lang="en-US" dirty="0" err="1"/>
            <a:t>nehrali</a:t>
          </a:r>
          <a:r>
            <a:rPr lang="sk-SK" dirty="0"/>
            <a:t> </a:t>
          </a:r>
          <a:r>
            <a:rPr lang="en-US" dirty="0"/>
            <a:t>v </a:t>
          </a:r>
          <a:r>
            <a:rPr lang="en-US" dirty="0" err="1"/>
            <a:t>hlasovej</a:t>
          </a:r>
          <a:r>
            <a:rPr lang="en-US" dirty="0"/>
            <a:t> </a:t>
          </a:r>
          <a:r>
            <a:rPr lang="en-US" dirty="0" err="1"/>
            <a:t>komunikácii</a:t>
          </a:r>
          <a:r>
            <a:rPr lang="en-US" dirty="0"/>
            <a:t> </a:t>
          </a:r>
          <a:r>
            <a:rPr lang="en-US" dirty="0" err="1"/>
            <a:t>žiadnu</a:t>
          </a:r>
          <a:r>
            <a:rPr lang="en-US" dirty="0"/>
            <a:t> </a:t>
          </a:r>
          <a:r>
            <a:rPr lang="en-US" dirty="0" err="1"/>
            <a:t>úlohu</a:t>
          </a:r>
          <a:r>
            <a:rPr lang="sk-SK" dirty="0"/>
            <a:t> </a:t>
          </a:r>
          <a:r>
            <a:rPr lang="en-US" dirty="0"/>
            <a:t>a </a:t>
          </a:r>
          <a:r>
            <a:rPr lang="en-US" dirty="0" err="1"/>
            <a:t>pridaním</a:t>
          </a:r>
          <a:r>
            <a:rPr lang="en-US" dirty="0"/>
            <a:t> </a:t>
          </a:r>
          <a:r>
            <a:rPr lang="en-US" dirty="0" err="1"/>
            <a:t>niektorých</a:t>
          </a:r>
          <a:r>
            <a:rPr lang="en-US" dirty="0"/>
            <a:t> </a:t>
          </a:r>
          <a:r>
            <a:rPr lang="en-US" dirty="0" err="1"/>
            <a:t>nových</a:t>
          </a:r>
          <a:r>
            <a:rPr lang="sk-SK" dirty="0"/>
            <a:t>.</a:t>
          </a:r>
          <a:endParaRPr lang="en-US" dirty="0"/>
        </a:p>
      </dgm:t>
    </dgm:pt>
    <dgm:pt modelId="{97032DDE-4DB3-49C2-9B51-99079B47C81B}" type="parTrans" cxnId="{D305C1BA-09E8-4C4C-8B00-08B738DAD2F5}">
      <dgm:prSet/>
      <dgm:spPr/>
      <dgm:t>
        <a:bodyPr/>
        <a:lstStyle/>
        <a:p>
          <a:endParaRPr lang="en-US"/>
        </a:p>
      </dgm:t>
    </dgm:pt>
    <dgm:pt modelId="{275E7D52-5DAD-4530-9918-FD454723BB76}" type="sibTrans" cxnId="{D305C1BA-09E8-4C4C-8B00-08B738DAD2F5}">
      <dgm:prSet/>
      <dgm:spPr/>
      <dgm:t>
        <a:bodyPr/>
        <a:lstStyle/>
        <a:p>
          <a:endParaRPr lang="en-US"/>
        </a:p>
      </dgm:t>
    </dgm:pt>
    <dgm:pt modelId="{AB0201F0-A3AE-47C1-91C0-9665A5AFEA24}" type="pres">
      <dgm:prSet presAssocID="{1D4BD0D5-3291-45FD-9CAE-84BC7D5030A2}" presName="linear" presStyleCnt="0">
        <dgm:presLayoutVars>
          <dgm:animLvl val="lvl"/>
          <dgm:resizeHandles val="exact"/>
        </dgm:presLayoutVars>
      </dgm:prSet>
      <dgm:spPr/>
      <dgm:t>
        <a:bodyPr/>
        <a:lstStyle/>
        <a:p>
          <a:endParaRPr lang="sk-SK"/>
        </a:p>
      </dgm:t>
    </dgm:pt>
    <dgm:pt modelId="{802BFDED-F83C-46A2-A8A3-4B868DDB4325}" type="pres">
      <dgm:prSet presAssocID="{42D66DF2-E3C9-4C18-B720-56ED3B51E0AF}" presName="parentText" presStyleLbl="node1" presStyleIdx="0" presStyleCnt="4" custScaleY="50252" custLinFactNeighborX="-2362" custLinFactNeighborY="-39937">
        <dgm:presLayoutVars>
          <dgm:chMax val="0"/>
          <dgm:bulletEnabled val="1"/>
        </dgm:presLayoutVars>
      </dgm:prSet>
      <dgm:spPr/>
      <dgm:t>
        <a:bodyPr/>
        <a:lstStyle/>
        <a:p>
          <a:endParaRPr lang="sk-SK"/>
        </a:p>
      </dgm:t>
    </dgm:pt>
    <dgm:pt modelId="{271CCFD1-E4F0-4CF1-B38C-B453A6C07658}" type="pres">
      <dgm:prSet presAssocID="{B7521614-3506-46D4-A865-65F27AFC0BAC}" presName="spacer" presStyleCnt="0"/>
      <dgm:spPr/>
    </dgm:pt>
    <dgm:pt modelId="{E7BC83DD-2591-4051-9BBD-1ABE7B157739}" type="pres">
      <dgm:prSet presAssocID="{4482EB99-F35E-4F30-8D58-8EFD45A8588F}" presName="parentText" presStyleLbl="node1" presStyleIdx="1" presStyleCnt="4" custLinFactNeighborX="-11088">
        <dgm:presLayoutVars>
          <dgm:chMax val="0"/>
          <dgm:bulletEnabled val="1"/>
        </dgm:presLayoutVars>
      </dgm:prSet>
      <dgm:spPr/>
      <dgm:t>
        <a:bodyPr/>
        <a:lstStyle/>
        <a:p>
          <a:endParaRPr lang="sk-SK"/>
        </a:p>
      </dgm:t>
    </dgm:pt>
    <dgm:pt modelId="{31B61D0B-CFBA-408D-9A7F-045283312ADE}" type="pres">
      <dgm:prSet presAssocID="{26D8CD31-5265-4A3A-8F72-2109D4DD5413}" presName="spacer" presStyleCnt="0"/>
      <dgm:spPr/>
    </dgm:pt>
    <dgm:pt modelId="{EE6C250E-8D3D-4D82-8387-76876372F43E}" type="pres">
      <dgm:prSet presAssocID="{3C35ACDB-993E-40C9-9FB7-39ECE31ACC32}" presName="parentText" presStyleLbl="node1" presStyleIdx="2" presStyleCnt="4">
        <dgm:presLayoutVars>
          <dgm:chMax val="0"/>
          <dgm:bulletEnabled val="1"/>
        </dgm:presLayoutVars>
      </dgm:prSet>
      <dgm:spPr/>
      <dgm:t>
        <a:bodyPr/>
        <a:lstStyle/>
        <a:p>
          <a:endParaRPr lang="sk-SK"/>
        </a:p>
      </dgm:t>
    </dgm:pt>
    <dgm:pt modelId="{6D2E3548-2C5D-4A22-869F-D3B5DE1182E4}" type="pres">
      <dgm:prSet presAssocID="{95D7D365-B8B2-46EB-811B-8BE195E3800B}" presName="spacer" presStyleCnt="0"/>
      <dgm:spPr/>
    </dgm:pt>
    <dgm:pt modelId="{7667F8C5-08AC-44C3-8AFF-236A4BD1222D}" type="pres">
      <dgm:prSet presAssocID="{DBEE9CFD-5C24-496B-9B66-80876C0DC21F}" presName="parentText" presStyleLbl="node1" presStyleIdx="3" presStyleCnt="4">
        <dgm:presLayoutVars>
          <dgm:chMax val="0"/>
          <dgm:bulletEnabled val="1"/>
        </dgm:presLayoutVars>
      </dgm:prSet>
      <dgm:spPr/>
      <dgm:t>
        <a:bodyPr/>
        <a:lstStyle/>
        <a:p>
          <a:endParaRPr lang="sk-SK"/>
        </a:p>
      </dgm:t>
    </dgm:pt>
  </dgm:ptLst>
  <dgm:cxnLst>
    <dgm:cxn modelId="{F3187AC8-8520-4AEE-B48D-337297844EB4}" type="presOf" srcId="{3C35ACDB-993E-40C9-9FB7-39ECE31ACC32}" destId="{EE6C250E-8D3D-4D82-8387-76876372F43E}" srcOrd="0" destOrd="0" presId="urn:microsoft.com/office/officeart/2005/8/layout/vList2"/>
    <dgm:cxn modelId="{53D83600-D25A-4A4E-BA9D-32C2A8320EF9}" type="presOf" srcId="{42D66DF2-E3C9-4C18-B720-56ED3B51E0AF}" destId="{802BFDED-F83C-46A2-A8A3-4B868DDB4325}" srcOrd="0" destOrd="0" presId="urn:microsoft.com/office/officeart/2005/8/layout/vList2"/>
    <dgm:cxn modelId="{D26636E3-E99D-45D8-8A95-8C1D0B17EDB9}" type="presOf" srcId="{DBEE9CFD-5C24-496B-9B66-80876C0DC21F}" destId="{7667F8C5-08AC-44C3-8AFF-236A4BD1222D}" srcOrd="0" destOrd="0" presId="urn:microsoft.com/office/officeart/2005/8/layout/vList2"/>
    <dgm:cxn modelId="{81599ADD-FEF1-433F-BFDF-01F8B70B7D05}" srcId="{1D4BD0D5-3291-45FD-9CAE-84BC7D5030A2}" destId="{42D66DF2-E3C9-4C18-B720-56ED3B51E0AF}" srcOrd="0" destOrd="0" parTransId="{699DD287-22A4-4F52-A6C8-0656A3526A84}" sibTransId="{B7521614-3506-46D4-A865-65F27AFC0BAC}"/>
    <dgm:cxn modelId="{2AF9AD30-1B3A-40B9-9436-F8BE047435D8}" type="presOf" srcId="{4482EB99-F35E-4F30-8D58-8EFD45A8588F}" destId="{E7BC83DD-2591-4051-9BBD-1ABE7B157739}" srcOrd="0" destOrd="0" presId="urn:microsoft.com/office/officeart/2005/8/layout/vList2"/>
    <dgm:cxn modelId="{D5C276EF-3AD7-448F-81BE-2F75987C7A3B}" srcId="{1D4BD0D5-3291-45FD-9CAE-84BC7D5030A2}" destId="{3C35ACDB-993E-40C9-9FB7-39ECE31ACC32}" srcOrd="2" destOrd="0" parTransId="{41CFD734-4803-4977-84CF-F09C2BF8C555}" sibTransId="{95D7D365-B8B2-46EB-811B-8BE195E3800B}"/>
    <dgm:cxn modelId="{2484B3B7-3075-4C4A-B37C-642DCA782E12}" type="presOf" srcId="{1D4BD0D5-3291-45FD-9CAE-84BC7D5030A2}" destId="{AB0201F0-A3AE-47C1-91C0-9665A5AFEA24}" srcOrd="0" destOrd="0" presId="urn:microsoft.com/office/officeart/2005/8/layout/vList2"/>
    <dgm:cxn modelId="{0987E0DB-1C42-4663-8BEF-6CB3FC74A691}" srcId="{1D4BD0D5-3291-45FD-9CAE-84BC7D5030A2}" destId="{4482EB99-F35E-4F30-8D58-8EFD45A8588F}" srcOrd="1" destOrd="0" parTransId="{3F31A3A3-93A1-4BF3-8499-68DBD7EF2729}" sibTransId="{26D8CD31-5265-4A3A-8F72-2109D4DD5413}"/>
    <dgm:cxn modelId="{D305C1BA-09E8-4C4C-8B00-08B738DAD2F5}" srcId="{1D4BD0D5-3291-45FD-9CAE-84BC7D5030A2}" destId="{DBEE9CFD-5C24-496B-9B66-80876C0DC21F}" srcOrd="3" destOrd="0" parTransId="{97032DDE-4DB3-49C2-9B51-99079B47C81B}" sibTransId="{275E7D52-5DAD-4530-9918-FD454723BB76}"/>
    <dgm:cxn modelId="{94852389-B98B-4C97-96FA-AD03A658A945}" type="presParOf" srcId="{AB0201F0-A3AE-47C1-91C0-9665A5AFEA24}" destId="{802BFDED-F83C-46A2-A8A3-4B868DDB4325}" srcOrd="0" destOrd="0" presId="urn:microsoft.com/office/officeart/2005/8/layout/vList2"/>
    <dgm:cxn modelId="{F44CFABA-6C53-4CF8-9B19-959DB333A802}" type="presParOf" srcId="{AB0201F0-A3AE-47C1-91C0-9665A5AFEA24}" destId="{271CCFD1-E4F0-4CF1-B38C-B453A6C07658}" srcOrd="1" destOrd="0" presId="urn:microsoft.com/office/officeart/2005/8/layout/vList2"/>
    <dgm:cxn modelId="{2D6F4BD2-84A8-4D3D-80A4-E9884531B405}" type="presParOf" srcId="{AB0201F0-A3AE-47C1-91C0-9665A5AFEA24}" destId="{E7BC83DD-2591-4051-9BBD-1ABE7B157739}" srcOrd="2" destOrd="0" presId="urn:microsoft.com/office/officeart/2005/8/layout/vList2"/>
    <dgm:cxn modelId="{A40B41FE-9A90-4B90-806D-871D8C8457E3}" type="presParOf" srcId="{AB0201F0-A3AE-47C1-91C0-9665A5AFEA24}" destId="{31B61D0B-CFBA-408D-9A7F-045283312ADE}" srcOrd="3" destOrd="0" presId="urn:microsoft.com/office/officeart/2005/8/layout/vList2"/>
    <dgm:cxn modelId="{CEDEF831-CE66-42EE-BDCB-C9F4053119F1}" type="presParOf" srcId="{AB0201F0-A3AE-47C1-91C0-9665A5AFEA24}" destId="{EE6C250E-8D3D-4D82-8387-76876372F43E}" srcOrd="4" destOrd="0" presId="urn:microsoft.com/office/officeart/2005/8/layout/vList2"/>
    <dgm:cxn modelId="{F70F5393-8736-41F0-8FD4-CC644175AA5E}" type="presParOf" srcId="{AB0201F0-A3AE-47C1-91C0-9665A5AFEA24}" destId="{6D2E3548-2C5D-4A22-869F-D3B5DE1182E4}" srcOrd="5" destOrd="0" presId="urn:microsoft.com/office/officeart/2005/8/layout/vList2"/>
    <dgm:cxn modelId="{DBF6D61D-FAC9-4F13-8030-EBB54027C4C6}" type="presParOf" srcId="{AB0201F0-A3AE-47C1-91C0-9665A5AFEA24}" destId="{7667F8C5-08AC-44C3-8AFF-236A4BD1222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88B93-D857-4B22-9174-FB7BD957B263}">
      <dsp:nvSpPr>
        <dsp:cNvPr id="0" name=""/>
        <dsp:cNvSpPr/>
      </dsp:nvSpPr>
      <dsp:spPr>
        <a:xfrm>
          <a:off x="0" y="66334"/>
          <a:ext cx="6151562" cy="185611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a:t>Tí, ktorí so zvieratami trávia veľa času</a:t>
          </a:r>
          <a:r>
            <a:rPr lang="sk-SK" sz="1900" kern="1200"/>
            <a:t> (tréneri)</a:t>
          </a:r>
          <a:r>
            <a:rPr lang="en-US" sz="1900" kern="1200"/>
            <a:t>, majú vo všeobecnosti tendenciu, čo sa týka ich schopností komunikácie, </a:t>
          </a:r>
          <a:r>
            <a:rPr lang="sk-SK" sz="1900" kern="1200"/>
            <a:t>si</a:t>
          </a:r>
          <a:r>
            <a:rPr lang="en-US" sz="1900" kern="1200"/>
            <a:t> vyvinúť zhovievavý postoj.</a:t>
          </a:r>
        </a:p>
      </dsp:txBody>
      <dsp:txXfrm>
        <a:off x="90608" y="156942"/>
        <a:ext cx="5970346" cy="1674902"/>
      </dsp:txXfrm>
    </dsp:sp>
    <dsp:sp modelId="{0374455B-BC56-4C02-ACD2-F9163461FE1F}">
      <dsp:nvSpPr>
        <dsp:cNvPr id="0" name=""/>
        <dsp:cNvSpPr/>
      </dsp:nvSpPr>
      <dsp:spPr>
        <a:xfrm>
          <a:off x="0" y="1977172"/>
          <a:ext cx="6151562" cy="1856118"/>
        </a:xfrm>
        <a:prstGeom prst="roundRect">
          <a:avLst/>
        </a:prstGeom>
        <a:solidFill>
          <a:schemeClr val="accent2">
            <a:hueOff val="-5175944"/>
            <a:satOff val="22930"/>
            <a:lumOff val="-843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sk-SK" sz="1900" kern="1200" dirty="0"/>
            <a:t>Taktiež vedci ako Pattersonová, sú odmietaví voči poskytnutiu surových dát o ich výzkumoch s opicami – interpretáciu ich experimentov sa dozvedáme len z ich interpretácie, preto dôveryhodnosť ich výsledkov rapídne klesá, keďže môžu byť zaujatí.</a:t>
          </a:r>
          <a:endParaRPr lang="en-US" sz="1900" kern="1200" dirty="0"/>
        </a:p>
      </dsp:txBody>
      <dsp:txXfrm>
        <a:off x="90608" y="2067780"/>
        <a:ext cx="5970346" cy="1674902"/>
      </dsp:txXfrm>
    </dsp:sp>
    <dsp:sp modelId="{7AA6F3DB-8710-4A43-A021-D6574DAF4131}">
      <dsp:nvSpPr>
        <dsp:cNvPr id="0" name=""/>
        <dsp:cNvSpPr/>
      </dsp:nvSpPr>
      <dsp:spPr>
        <a:xfrm>
          <a:off x="0" y="3888011"/>
          <a:ext cx="6151562" cy="1856118"/>
        </a:xfrm>
        <a:prstGeom prst="roundRect">
          <a:avLst/>
        </a:prstGeom>
        <a:solidFill>
          <a:schemeClr val="accent2">
            <a:hueOff val="-10351888"/>
            <a:satOff val="45859"/>
            <a:lumOff val="-1686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sk-SK" sz="1900" kern="1200" dirty="0" smtClean="0"/>
            <a:t>Tvrdenie, že opice sa naučili posunkovú reč je klamlivé – tréneri boli príliš nadšení a tým zaujatí a zaznamenávali oveľa viac zmysluplných posunkov, než opica skutočne komunikovala. Iba ošetrovateľ, ktorý bol zhodou okolností nepočujúci, si jasne uvedomoval, že mnohé z týchto posunkov nemajú žiadny význam.</a:t>
          </a:r>
          <a:endParaRPr lang="en-US" sz="1900" kern="1200" dirty="0"/>
        </a:p>
      </dsp:txBody>
      <dsp:txXfrm>
        <a:off x="90608" y="3978619"/>
        <a:ext cx="5970346" cy="16749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A6EA02-A13F-4016-BDA3-EB05D1B5C02F}">
      <dsp:nvSpPr>
        <dsp:cNvPr id="0" name=""/>
        <dsp:cNvSpPr/>
      </dsp:nvSpPr>
      <dsp:spPr>
        <a:xfrm>
          <a:off x="0" y="99693"/>
          <a:ext cx="6151562" cy="165408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sk-SK" sz="2000" kern="1200" dirty="0"/>
            <a:t>Niektorí však majú tendenciu si myslieť, že organizmy sa vyvíjali jeden z druhého, akoby v jednej reťazi, po rebríku, kdežto pravdou je, že je to jeden veľký košatý strom s rôznymi vetvami (pozri obr.  na ďalšom slajde)</a:t>
          </a:r>
          <a:endParaRPr lang="en-US" sz="2000" kern="1200" dirty="0"/>
        </a:p>
      </dsp:txBody>
      <dsp:txXfrm>
        <a:off x="80746" y="180439"/>
        <a:ext cx="5990070" cy="1492595"/>
      </dsp:txXfrm>
    </dsp:sp>
    <dsp:sp modelId="{B0BE2399-5ED8-41CE-A496-B113A8919EE9}">
      <dsp:nvSpPr>
        <dsp:cNvPr id="0" name=""/>
        <dsp:cNvSpPr/>
      </dsp:nvSpPr>
      <dsp:spPr>
        <a:xfrm>
          <a:off x="0" y="1811381"/>
          <a:ext cx="6151562" cy="1654087"/>
        </a:xfrm>
        <a:prstGeom prst="roundRect">
          <a:avLst/>
        </a:prstGeom>
        <a:solidFill>
          <a:schemeClr val="accent2">
            <a:hueOff val="-5175944"/>
            <a:satOff val="22930"/>
            <a:lumOff val="-843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a:t>My a šimpazy pochádzame zo spoločného predka, ktorý</a:t>
          </a:r>
          <a:r>
            <a:rPr lang="sk-SK" sz="2000" kern="1200"/>
            <a:t> </a:t>
          </a:r>
          <a:r>
            <a:rPr lang="en-US" sz="2000" kern="1200"/>
            <a:t>je v súčasnosti</a:t>
          </a:r>
          <a:r>
            <a:rPr lang="sk-SK" sz="2000" kern="1200"/>
            <a:t> </a:t>
          </a:r>
          <a:r>
            <a:rPr lang="en-US" sz="2000" kern="1200"/>
            <a:t>vyhynutý. Tento predok ľudí a šimpanzov sa nevyvinul</a:t>
          </a:r>
          <a:r>
            <a:rPr lang="sk-SK" sz="2000" kern="1200"/>
            <a:t> </a:t>
          </a:r>
          <a:r>
            <a:rPr lang="en-US" sz="2000" kern="1200"/>
            <a:t>z opíc, ale z ešte staršieho predka obidvoch, tiež vyhynutého, a tak ďalej späť až k našim jednobunkovým predkom.</a:t>
          </a:r>
        </a:p>
      </dsp:txBody>
      <dsp:txXfrm>
        <a:off x="80746" y="1892127"/>
        <a:ext cx="5990070" cy="1492595"/>
      </dsp:txXfrm>
    </dsp:sp>
    <dsp:sp modelId="{2C54FEE4-A2E8-4163-82D6-28B016C909E7}">
      <dsp:nvSpPr>
        <dsp:cNvPr id="0" name=""/>
        <dsp:cNvSpPr/>
      </dsp:nvSpPr>
      <dsp:spPr>
        <a:xfrm>
          <a:off x="0" y="3523068"/>
          <a:ext cx="6151562" cy="1654087"/>
        </a:xfrm>
        <a:prstGeom prst="roundRect">
          <a:avLst/>
        </a:prstGeom>
        <a:solidFill>
          <a:schemeClr val="accent2">
            <a:hueOff val="-10351888"/>
            <a:satOff val="45859"/>
            <a:lumOff val="-1686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sk-SK" sz="2000" kern="1200"/>
            <a:t>O</a:t>
          </a:r>
          <a:r>
            <a:rPr lang="en-US" sz="2000" kern="1200"/>
            <a:t>rganizmy, ktoré dnes okolo seba vidíme, sú našimi vzdialenými bratranc</a:t>
          </a:r>
          <a:r>
            <a:rPr lang="sk-SK" sz="2000" kern="1200"/>
            <a:t>am</a:t>
          </a:r>
          <a:r>
            <a:rPr lang="en-US" sz="2000" kern="1200"/>
            <a:t>i, nie praprarodičia. Sú niekoľký</a:t>
          </a:r>
          <a:r>
            <a:rPr lang="sk-SK" sz="2000" kern="1200"/>
            <a:t>mi</a:t>
          </a:r>
          <a:r>
            <a:rPr lang="en-US" sz="2000" kern="1200"/>
            <a:t> roztrúsenými vetvičkami obrovského stromu, ktorého vetvy a kmeň už neexistujú.</a:t>
          </a:r>
        </a:p>
      </dsp:txBody>
      <dsp:txXfrm>
        <a:off x="80746" y="3603814"/>
        <a:ext cx="5990070" cy="14925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D25E94-DD52-4797-B94D-2BBC73CA3D96}">
      <dsp:nvSpPr>
        <dsp:cNvPr id="0" name=""/>
        <dsp:cNvSpPr/>
      </dsp:nvSpPr>
      <dsp:spPr>
        <a:xfrm>
          <a:off x="0" y="123825"/>
          <a:ext cx="6151562" cy="1638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err="1"/>
            <a:t>Takže</a:t>
          </a:r>
          <a:r>
            <a:rPr lang="en-US" sz="2000" kern="1200" dirty="0"/>
            <a:t> </a:t>
          </a:r>
          <a:r>
            <a:rPr lang="en-US" sz="2000" kern="1200" dirty="0" err="1"/>
            <a:t>ak</a:t>
          </a:r>
          <a:r>
            <a:rPr lang="en-US" sz="2000" kern="1200" dirty="0"/>
            <a:t> </a:t>
          </a:r>
          <a:r>
            <a:rPr lang="en-US" sz="2000" kern="1200" dirty="0" err="1"/>
            <a:t>sa</a:t>
          </a:r>
          <a:r>
            <a:rPr lang="en-US" sz="2000" kern="1200" dirty="0"/>
            <a:t> </a:t>
          </a:r>
          <a:r>
            <a:rPr lang="en-US" sz="2000" kern="1200" dirty="0" err="1"/>
            <a:t>prvá</a:t>
          </a:r>
          <a:r>
            <a:rPr lang="en-US" sz="2000" kern="1200" dirty="0"/>
            <a:t> </a:t>
          </a:r>
          <a:r>
            <a:rPr lang="en-US" sz="2000" kern="1200" dirty="0" err="1"/>
            <a:t>stopa</a:t>
          </a:r>
          <a:r>
            <a:rPr lang="en-US" sz="2000" kern="1200" dirty="0"/>
            <a:t> </a:t>
          </a:r>
          <a:r>
            <a:rPr lang="en-US" sz="2000" kern="1200" dirty="0" err="1"/>
            <a:t>schopnosti</a:t>
          </a:r>
          <a:r>
            <a:rPr lang="en-US" sz="2000" kern="1200" dirty="0"/>
            <a:t> </a:t>
          </a:r>
          <a:r>
            <a:rPr lang="en-US" sz="2000" kern="1200" dirty="0" err="1"/>
            <a:t>prajazyka</a:t>
          </a:r>
          <a:r>
            <a:rPr lang="en-US" sz="2000" kern="1200" dirty="0"/>
            <a:t> </a:t>
          </a:r>
          <a:r>
            <a:rPr lang="en-US" sz="2000" kern="1200" dirty="0" err="1"/>
            <a:t>objavila</a:t>
          </a:r>
          <a:r>
            <a:rPr lang="en-US" sz="2000" kern="1200" dirty="0"/>
            <a:t> u </a:t>
          </a:r>
          <a:r>
            <a:rPr lang="en-US" sz="2000" kern="1200" dirty="0" err="1"/>
            <a:t>predka</a:t>
          </a:r>
          <a:r>
            <a:rPr lang="en-US" sz="2000" kern="1200" dirty="0"/>
            <a:t> </a:t>
          </a:r>
          <a:r>
            <a:rPr lang="en-US" sz="2000" kern="1200" dirty="0" err="1"/>
            <a:t>nachádzajúceho</a:t>
          </a:r>
          <a:r>
            <a:rPr lang="en-US" sz="2000" kern="1200" dirty="0"/>
            <a:t> </a:t>
          </a:r>
          <a:r>
            <a:rPr lang="en-US" sz="2000" kern="1200" dirty="0" err="1"/>
            <a:t>sa</a:t>
          </a:r>
          <a:r>
            <a:rPr lang="en-US" sz="2000" kern="1200" dirty="0"/>
            <a:t> </a:t>
          </a:r>
          <a:r>
            <a:rPr lang="sk-SK" sz="2000" kern="1200" dirty="0"/>
            <a:t>pri </a:t>
          </a:r>
          <a:r>
            <a:rPr lang="en-US" sz="2000" kern="1200" dirty="0" err="1"/>
            <a:t>označen</a:t>
          </a:r>
          <a:r>
            <a:rPr lang="sk-SK" sz="2000" kern="1200" dirty="0"/>
            <a:t>í so</a:t>
          </a:r>
          <a:r>
            <a:rPr lang="en-US" sz="2000" kern="1200" dirty="0"/>
            <a:t> </a:t>
          </a:r>
          <a:r>
            <a:rPr lang="en-US" sz="2000" kern="1200" dirty="0" err="1"/>
            <a:t>šípkou</a:t>
          </a:r>
          <a:r>
            <a:rPr lang="en-US" sz="2000" kern="1200" dirty="0"/>
            <a:t>, </a:t>
          </a:r>
          <a:r>
            <a:rPr lang="en-US" sz="2000" kern="1200" dirty="0" err="1"/>
            <a:t>medzi</a:t>
          </a:r>
          <a:r>
            <a:rPr lang="en-US" sz="2000" kern="1200" dirty="0"/>
            <a:t> </a:t>
          </a:r>
          <a:r>
            <a:rPr lang="en-US" sz="2000" kern="1200" dirty="0" err="1"/>
            <a:t>vtedy</a:t>
          </a:r>
          <a:r>
            <a:rPr lang="en-US" sz="2000" kern="1200" dirty="0"/>
            <a:t> a </a:t>
          </a:r>
          <a:r>
            <a:rPr lang="en-US" sz="2000" kern="1200" dirty="0" err="1"/>
            <a:t>teraz</a:t>
          </a:r>
          <a:r>
            <a:rPr lang="en-US" sz="2000" kern="1200" dirty="0"/>
            <a:t>, </a:t>
          </a:r>
          <a:r>
            <a:rPr lang="en-US" sz="2000" kern="1200" dirty="0" err="1"/>
            <a:t>kedy</a:t>
          </a:r>
          <a:r>
            <a:rPr lang="en-US" sz="2000" kern="1200" dirty="0"/>
            <a:t> </a:t>
          </a:r>
          <a:r>
            <a:rPr lang="en-US" sz="2000" kern="1200" dirty="0" err="1"/>
            <a:t>tá</a:t>
          </a:r>
          <a:r>
            <a:rPr lang="en-US" sz="2000" kern="1200" dirty="0"/>
            <a:t> </a:t>
          </a:r>
          <a:r>
            <a:rPr lang="en-US" sz="2000" kern="1200" dirty="0" err="1"/>
            <a:t>schopnosť</a:t>
          </a:r>
          <a:r>
            <a:rPr lang="en-US" sz="2000" kern="1200" dirty="0"/>
            <a:t> </a:t>
          </a:r>
          <a:r>
            <a:rPr lang="en-US" sz="2000" kern="1200" dirty="0" err="1"/>
            <a:t>mohla</a:t>
          </a:r>
          <a:r>
            <a:rPr lang="en-US" sz="2000" kern="1200" dirty="0"/>
            <a:t> </a:t>
          </a:r>
          <a:r>
            <a:rPr lang="en-US" sz="2000" kern="1200" dirty="0" err="1"/>
            <a:t>byť</a:t>
          </a:r>
          <a:r>
            <a:rPr lang="en-US" sz="2000" kern="1200" dirty="0"/>
            <a:t> </a:t>
          </a:r>
          <a:r>
            <a:rPr lang="en-US" sz="2000" kern="1200" dirty="0" err="1"/>
            <a:t>vypracovaná</a:t>
          </a:r>
          <a:r>
            <a:rPr lang="en-US" sz="2000" kern="1200" dirty="0"/>
            <a:t> a </a:t>
          </a:r>
          <a:r>
            <a:rPr lang="en-US" sz="2000" kern="1200" dirty="0" err="1"/>
            <a:t>vyladená</a:t>
          </a:r>
          <a:r>
            <a:rPr lang="en-US" sz="2000" kern="1200" dirty="0"/>
            <a:t> </a:t>
          </a:r>
          <a:r>
            <a:rPr lang="en-US" sz="2000" kern="1200" dirty="0" err="1"/>
            <a:t>na</a:t>
          </a:r>
          <a:r>
            <a:rPr lang="en-US" sz="2000" kern="1200" dirty="0"/>
            <a:t> </a:t>
          </a:r>
          <a:r>
            <a:rPr lang="en-US" sz="2000" kern="1200" dirty="0" err="1"/>
            <a:t>univerzáln</a:t>
          </a:r>
          <a:r>
            <a:rPr lang="sk-SK" sz="2000" kern="1200" dirty="0"/>
            <a:t>u</a:t>
          </a:r>
          <a:r>
            <a:rPr lang="en-US" sz="2000" kern="1200" dirty="0"/>
            <a:t> </a:t>
          </a:r>
          <a:r>
            <a:rPr lang="en-US" sz="2000" kern="1200" dirty="0" err="1"/>
            <a:t>gramatiku</a:t>
          </a:r>
          <a:r>
            <a:rPr lang="en-US" sz="2000" kern="1200" dirty="0"/>
            <a:t>, </a:t>
          </a:r>
          <a:r>
            <a:rPr lang="en-US" sz="2000" kern="1200" dirty="0" err="1"/>
            <a:t>ako</a:t>
          </a:r>
          <a:r>
            <a:rPr lang="en-US" sz="2000" kern="1200" dirty="0"/>
            <a:t> </a:t>
          </a:r>
          <a:r>
            <a:rPr lang="en-US" sz="2000" kern="1200" dirty="0" err="1"/>
            <a:t>ju</a:t>
          </a:r>
          <a:r>
            <a:rPr lang="en-US" sz="2000" kern="1200" dirty="0"/>
            <a:t> </a:t>
          </a:r>
          <a:r>
            <a:rPr lang="en-US" sz="2000" kern="1200" dirty="0" err="1"/>
            <a:t>vidíme</a:t>
          </a:r>
          <a:r>
            <a:rPr lang="en-US" sz="2000" kern="1200" dirty="0"/>
            <a:t> </a:t>
          </a:r>
          <a:r>
            <a:rPr lang="en-US" sz="2000" kern="1200" dirty="0" err="1"/>
            <a:t>dnes</a:t>
          </a:r>
          <a:r>
            <a:rPr lang="en-US" sz="2000" kern="1200" dirty="0"/>
            <a:t>,</a:t>
          </a:r>
          <a:r>
            <a:rPr lang="sk-SK" sz="2000" kern="1200" dirty="0"/>
            <a:t> </a:t>
          </a:r>
          <a:r>
            <a:rPr lang="en-US" sz="2000" kern="1200" dirty="0" err="1"/>
            <a:t>žilo</a:t>
          </a:r>
          <a:r>
            <a:rPr lang="sk-SK" sz="2000" kern="1200" dirty="0"/>
            <a:t> </a:t>
          </a:r>
          <a:r>
            <a:rPr lang="en-US" sz="2000" kern="1200" dirty="0"/>
            <a:t>350</a:t>
          </a:r>
          <a:r>
            <a:rPr lang="sk-SK" sz="2000" kern="1200" dirty="0"/>
            <a:t> 000</a:t>
          </a:r>
          <a:r>
            <a:rPr lang="en-US" sz="2000" kern="1200" dirty="0"/>
            <a:t> </a:t>
          </a:r>
          <a:r>
            <a:rPr lang="en-US" sz="2000" kern="1200" dirty="0" err="1"/>
            <a:t>generácií</a:t>
          </a:r>
          <a:r>
            <a:rPr lang="en-US" sz="2000" kern="1200" dirty="0"/>
            <a:t>. </a:t>
          </a:r>
        </a:p>
      </dsp:txBody>
      <dsp:txXfrm>
        <a:off x="79961" y="203786"/>
        <a:ext cx="5991640" cy="1478078"/>
      </dsp:txXfrm>
    </dsp:sp>
    <dsp:sp modelId="{1EEB43E4-158B-4DFE-96EC-E8ACF83B97EE}">
      <dsp:nvSpPr>
        <dsp:cNvPr id="0" name=""/>
        <dsp:cNvSpPr/>
      </dsp:nvSpPr>
      <dsp:spPr>
        <a:xfrm>
          <a:off x="0" y="1819425"/>
          <a:ext cx="6151562" cy="1638000"/>
        </a:xfrm>
        <a:prstGeom prst="roundRect">
          <a:avLst/>
        </a:prstGeom>
        <a:solidFill>
          <a:schemeClr val="accent2">
            <a:hueOff val="-5175944"/>
            <a:satOff val="22930"/>
            <a:lumOff val="-843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t>Z </a:t>
          </a:r>
          <a:r>
            <a:rPr lang="en-US" sz="2000" kern="1200" dirty="0" err="1"/>
            <a:t>toho</a:t>
          </a:r>
          <a:r>
            <a:rPr lang="en-US" sz="2000" kern="1200" dirty="0"/>
            <a:t>, </a:t>
          </a:r>
          <a:r>
            <a:rPr lang="en-US" sz="2000" kern="1200" dirty="0" err="1"/>
            <a:t>čo</a:t>
          </a:r>
          <a:r>
            <a:rPr lang="en-US" sz="2000" kern="1200" dirty="0"/>
            <a:t> </a:t>
          </a:r>
          <a:r>
            <a:rPr lang="en-US" sz="2000" kern="1200" dirty="0" err="1"/>
            <a:t>vieme</a:t>
          </a:r>
          <a:r>
            <a:rPr lang="en-US" sz="2000" kern="1200" dirty="0"/>
            <a:t>, </a:t>
          </a:r>
          <a:r>
            <a:rPr lang="en-US" sz="2000" kern="1200" dirty="0" err="1"/>
            <a:t>sa</a:t>
          </a:r>
          <a:r>
            <a:rPr lang="en-US" sz="2000" kern="1200" dirty="0"/>
            <a:t> </a:t>
          </a:r>
          <a:r>
            <a:rPr lang="en-US" sz="2000" kern="1200" dirty="0" err="1"/>
            <a:t>jazyk</a:t>
          </a:r>
          <a:r>
            <a:rPr lang="en-US" sz="2000" kern="1200" dirty="0"/>
            <a:t> </a:t>
          </a:r>
          <a:r>
            <a:rPr lang="en-US" sz="2000" kern="1200" dirty="0" err="1"/>
            <a:t>mohol</a:t>
          </a:r>
          <a:r>
            <a:rPr lang="en-US" sz="2000" kern="1200" dirty="0"/>
            <a:t> </a:t>
          </a:r>
          <a:r>
            <a:rPr lang="en-US" sz="2000" kern="1200" dirty="0" err="1"/>
            <a:t>postupne</a:t>
          </a:r>
          <a:r>
            <a:rPr lang="en-US" sz="2000" kern="1200" dirty="0"/>
            <a:t> </a:t>
          </a:r>
          <a:r>
            <a:rPr lang="en-US" sz="2000" kern="1200" dirty="0" err="1"/>
            <a:t>vynárať</a:t>
          </a:r>
          <a:r>
            <a:rPr lang="en-US" sz="2000" kern="1200" dirty="0"/>
            <a:t>, </a:t>
          </a:r>
          <a:r>
            <a:rPr lang="en-US" sz="2000" kern="1200" dirty="0" err="1"/>
            <a:t>aj</a:t>
          </a:r>
          <a:r>
            <a:rPr lang="en-US" sz="2000" kern="1200" dirty="0"/>
            <a:t> </a:t>
          </a:r>
          <a:r>
            <a:rPr lang="en-US" sz="2000" kern="1200" dirty="0" err="1"/>
            <a:t>keď</a:t>
          </a:r>
          <a:r>
            <a:rPr lang="en-US" sz="2000" kern="1200" dirty="0"/>
            <a:t> ho </a:t>
          </a:r>
          <a:r>
            <a:rPr lang="en-US" sz="2000" kern="1200" dirty="0" err="1"/>
            <a:t>žiadne</a:t>
          </a:r>
          <a:r>
            <a:rPr lang="en-US" sz="2000" kern="1200" dirty="0"/>
            <a:t> </a:t>
          </a:r>
          <a:r>
            <a:rPr lang="en-US" sz="2000" kern="1200" dirty="0" err="1"/>
            <a:t>dochované</a:t>
          </a:r>
          <a:r>
            <a:rPr lang="en-US" sz="2000" kern="1200" dirty="0"/>
            <a:t> </a:t>
          </a:r>
          <a:r>
            <a:rPr lang="en-US" sz="2000" kern="1200" dirty="0" err="1"/>
            <a:t>druhy</a:t>
          </a:r>
          <a:r>
            <a:rPr lang="en-US" sz="2000" kern="1200" dirty="0"/>
            <a:t> ani </a:t>
          </a:r>
          <a:r>
            <a:rPr lang="en-US" sz="2000" kern="1200" dirty="0" err="1"/>
            <a:t>naši</a:t>
          </a:r>
          <a:r>
            <a:rPr lang="en-US" sz="2000" kern="1200" dirty="0"/>
            <a:t> </a:t>
          </a:r>
          <a:r>
            <a:rPr lang="en-US" sz="2000" kern="1200" dirty="0" err="1"/>
            <a:t>najbližší</a:t>
          </a:r>
          <a:r>
            <a:rPr lang="en-US" sz="2000" kern="1200" dirty="0"/>
            <a:t> </a:t>
          </a:r>
          <a:r>
            <a:rPr lang="en-US" sz="2000" kern="1200" dirty="0" err="1"/>
            <a:t>žijúci</a:t>
          </a:r>
          <a:r>
            <a:rPr lang="en-US" sz="2000" kern="1200" dirty="0"/>
            <a:t> p</a:t>
          </a:r>
          <a:r>
            <a:rPr lang="sk-SK" sz="2000" kern="1200" dirty="0"/>
            <a:t>rí</a:t>
          </a:r>
          <a:r>
            <a:rPr lang="en-US" sz="2000" kern="1200" dirty="0" err="1"/>
            <a:t>buzní</a:t>
          </a:r>
          <a:r>
            <a:rPr lang="sk-SK" sz="2000" kern="1200" dirty="0"/>
            <a:t> (</a:t>
          </a:r>
          <a:r>
            <a:rPr lang="en-US" sz="2000" kern="1200" dirty="0" err="1"/>
            <a:t>šimpanzy</a:t>
          </a:r>
          <a:r>
            <a:rPr lang="sk-SK" sz="2000" kern="1200" dirty="0"/>
            <a:t>) </a:t>
          </a:r>
          <a:r>
            <a:rPr lang="en-US" sz="2000" kern="1200" dirty="0" err="1"/>
            <a:t>nemajú</a:t>
          </a:r>
          <a:r>
            <a:rPr lang="en-US" sz="2000" kern="1200" dirty="0"/>
            <a:t>. </a:t>
          </a:r>
        </a:p>
      </dsp:txBody>
      <dsp:txXfrm>
        <a:off x="79961" y="1899386"/>
        <a:ext cx="5991640" cy="1478078"/>
      </dsp:txXfrm>
    </dsp:sp>
    <dsp:sp modelId="{C36D61F5-A22B-44E1-83F2-07D628DFEA70}">
      <dsp:nvSpPr>
        <dsp:cNvPr id="0" name=""/>
        <dsp:cNvSpPr/>
      </dsp:nvSpPr>
      <dsp:spPr>
        <a:xfrm>
          <a:off x="0" y="3515025"/>
          <a:ext cx="6151562" cy="1638000"/>
        </a:xfrm>
        <a:prstGeom prst="roundRect">
          <a:avLst/>
        </a:prstGeom>
        <a:solidFill>
          <a:schemeClr val="accent2">
            <a:hueOff val="-10351888"/>
            <a:satOff val="45859"/>
            <a:lumOff val="-1686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a:t>Existovalo veľké množstvo organizmov s</a:t>
          </a:r>
          <a:r>
            <a:rPr lang="sk-SK" sz="2000" kern="1200"/>
            <a:t>o</a:t>
          </a:r>
          <a:r>
            <a:rPr lang="en-US" sz="2000" kern="1200"/>
            <a:t> stredne pokročilými jazykovými schopnosťami, ale všetky sú už vyhynuté.</a:t>
          </a:r>
        </a:p>
      </dsp:txBody>
      <dsp:txXfrm>
        <a:off x="79961" y="3594986"/>
        <a:ext cx="5991640" cy="14780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1D5163-95EB-4613-BEF2-0C02FC67E975}">
      <dsp:nvSpPr>
        <dsp:cNvPr id="0" name=""/>
        <dsp:cNvSpPr/>
      </dsp:nvSpPr>
      <dsp:spPr>
        <a:xfrm>
          <a:off x="0" y="105656"/>
          <a:ext cx="6794500" cy="79839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sk-SK" sz="1700" kern="1200" dirty="0"/>
            <a:t>Jestvujú však črty rôznych druhov, ktoré sú podobné.</a:t>
          </a:r>
          <a:endParaRPr lang="en-US" sz="1700" kern="1200" dirty="0"/>
        </a:p>
      </dsp:txBody>
      <dsp:txXfrm>
        <a:off x="38975" y="144631"/>
        <a:ext cx="6716550" cy="720449"/>
      </dsp:txXfrm>
    </dsp:sp>
    <dsp:sp modelId="{692C9EBC-CBDA-46DF-AFEC-C55E7F76D575}">
      <dsp:nvSpPr>
        <dsp:cNvPr id="0" name=""/>
        <dsp:cNvSpPr/>
      </dsp:nvSpPr>
      <dsp:spPr>
        <a:xfrm>
          <a:off x="0" y="953015"/>
          <a:ext cx="6794500" cy="702605"/>
        </a:xfrm>
        <a:prstGeom prst="roundRect">
          <a:avLst/>
        </a:prstGeom>
        <a:solidFill>
          <a:schemeClr val="accent2">
            <a:hueOff val="-3450629"/>
            <a:satOff val="15286"/>
            <a:lumOff val="-562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kern="1200"/>
            <a:t>Biológovia rozlišujú dva druhy podobnosti. </a:t>
          </a:r>
        </a:p>
      </dsp:txBody>
      <dsp:txXfrm>
        <a:off x="34298" y="987313"/>
        <a:ext cx="6725904" cy="634009"/>
      </dsp:txXfrm>
    </dsp:sp>
    <dsp:sp modelId="{C521EEA4-6040-4EE7-B1EC-11A5CEBE66B7}">
      <dsp:nvSpPr>
        <dsp:cNvPr id="0" name=""/>
        <dsp:cNvSpPr/>
      </dsp:nvSpPr>
      <dsp:spPr>
        <a:xfrm>
          <a:off x="0" y="1704580"/>
          <a:ext cx="6794500" cy="2287350"/>
        </a:xfrm>
        <a:prstGeom prst="roundRect">
          <a:avLst/>
        </a:prstGeom>
        <a:solidFill>
          <a:schemeClr val="accent2">
            <a:hueOff val="-6901259"/>
            <a:satOff val="30573"/>
            <a:lumOff val="-1124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kern="1200" dirty="0"/>
            <a:t>,,</a:t>
          </a:r>
          <a:r>
            <a:rPr lang="en-US" sz="1700" kern="1200" dirty="0" err="1"/>
            <a:t>Analogické</a:t>
          </a:r>
          <a:r>
            <a:rPr lang="en-US" sz="1700" kern="1200" dirty="0"/>
            <a:t>„</a:t>
          </a:r>
          <a:r>
            <a:rPr lang="sk-SK" sz="1700" kern="1200" dirty="0"/>
            <a:t> </a:t>
          </a:r>
          <a:r>
            <a:rPr lang="en-US" sz="1700" kern="1200" dirty="0" err="1"/>
            <a:t>rysy</a:t>
          </a:r>
          <a:r>
            <a:rPr lang="en-US" sz="1700" kern="1200" dirty="0"/>
            <a:t> </a:t>
          </a:r>
          <a:r>
            <a:rPr lang="en-US" sz="1700" kern="1200" dirty="0" err="1"/>
            <a:t>sú</a:t>
          </a:r>
          <a:r>
            <a:rPr lang="en-US" sz="1700" kern="1200" dirty="0"/>
            <a:t> tie, </a:t>
          </a:r>
          <a:r>
            <a:rPr lang="en-US" sz="1700" kern="1200" dirty="0" err="1"/>
            <a:t>ktoré</a:t>
          </a:r>
          <a:r>
            <a:rPr lang="en-US" sz="1700" kern="1200" dirty="0"/>
            <a:t> </a:t>
          </a:r>
          <a:r>
            <a:rPr lang="en-US" sz="1700" kern="1200" dirty="0" err="1"/>
            <a:t>majú</a:t>
          </a:r>
          <a:r>
            <a:rPr lang="en-US" sz="1700" kern="1200" dirty="0"/>
            <a:t> </a:t>
          </a:r>
          <a:r>
            <a:rPr lang="en-US" sz="1700" kern="1200" dirty="0" err="1"/>
            <a:t>spoločnú</a:t>
          </a:r>
          <a:r>
            <a:rPr lang="en-US" sz="1700" kern="1200" dirty="0"/>
            <a:t> </a:t>
          </a:r>
          <a:r>
            <a:rPr lang="en-US" sz="1700" kern="1200" dirty="0" err="1"/>
            <a:t>funkciu</a:t>
          </a:r>
          <a:r>
            <a:rPr lang="en-US" sz="1700" kern="1200" dirty="0"/>
            <a:t>, ale </a:t>
          </a:r>
          <a:r>
            <a:rPr lang="en-US" sz="1700" kern="1200" dirty="0" err="1"/>
            <a:t>vznikli</a:t>
          </a:r>
          <a:r>
            <a:rPr lang="en-US" sz="1700" kern="1200" dirty="0"/>
            <a:t> </a:t>
          </a:r>
          <a:r>
            <a:rPr lang="en-US" sz="1700" kern="1200" dirty="0" err="1"/>
            <a:t>na</a:t>
          </a:r>
          <a:r>
            <a:rPr lang="en-US" sz="1700" kern="1200" dirty="0"/>
            <a:t> </a:t>
          </a:r>
          <a:r>
            <a:rPr lang="en-US" sz="1700" kern="1200" dirty="0" err="1"/>
            <a:t>odlišných</a:t>
          </a:r>
          <a:r>
            <a:rPr lang="en-US" sz="1700" kern="1200" dirty="0"/>
            <a:t> </a:t>
          </a:r>
          <a:r>
            <a:rPr lang="en-US" sz="1700" kern="1200" dirty="0" err="1"/>
            <a:t>vetvách</a:t>
          </a:r>
          <a:r>
            <a:rPr lang="en-US" sz="1700" kern="1200" dirty="0"/>
            <a:t> </a:t>
          </a:r>
          <a:r>
            <a:rPr lang="en-US" sz="1700" kern="1200" dirty="0" err="1"/>
            <a:t>evolučného</a:t>
          </a:r>
          <a:r>
            <a:rPr lang="en-US" sz="1700" kern="1200" dirty="0"/>
            <a:t> </a:t>
          </a:r>
          <a:r>
            <a:rPr lang="en-US" sz="1700" kern="1200" dirty="0" err="1"/>
            <a:t>stromu</a:t>
          </a:r>
          <a:r>
            <a:rPr lang="en-US" sz="1700" kern="1200" dirty="0"/>
            <a:t> a v </a:t>
          </a:r>
          <a:r>
            <a:rPr lang="en-US" sz="1700" kern="1200" dirty="0" err="1"/>
            <a:t>dôležitom</a:t>
          </a:r>
          <a:r>
            <a:rPr lang="en-US" sz="1700" kern="1200" dirty="0"/>
            <a:t> </a:t>
          </a:r>
          <a:r>
            <a:rPr lang="en-US" sz="1700" kern="1200" dirty="0" err="1"/>
            <a:t>zmysle</a:t>
          </a:r>
          <a:r>
            <a:rPr lang="en-US" sz="1700" kern="1200" dirty="0"/>
            <a:t> </a:t>
          </a:r>
          <a:r>
            <a:rPr lang="en-US" sz="1700" kern="1200" dirty="0" err="1"/>
            <a:t>nie</a:t>
          </a:r>
          <a:r>
            <a:rPr lang="en-US" sz="1700" kern="1200" dirty="0"/>
            <a:t> </a:t>
          </a:r>
          <a:r>
            <a:rPr lang="en-US" sz="1700" kern="1200" dirty="0" err="1"/>
            <a:t>sú</a:t>
          </a:r>
          <a:r>
            <a:rPr lang="en-US" sz="1700" kern="1200" dirty="0"/>
            <a:t> "</a:t>
          </a:r>
          <a:r>
            <a:rPr lang="en-US" sz="1700" kern="1200" dirty="0" err="1"/>
            <a:t>totožným</a:t>
          </a:r>
          <a:r>
            <a:rPr lang="en-US" sz="1700" kern="1200" dirty="0"/>
            <a:t>" </a:t>
          </a:r>
          <a:r>
            <a:rPr lang="en-US" sz="1700" kern="1200" dirty="0" err="1"/>
            <a:t>orgánom</a:t>
          </a:r>
          <a:r>
            <a:rPr lang="en-US" sz="1700" kern="1200" dirty="0"/>
            <a:t>. </a:t>
          </a:r>
          <a:endParaRPr lang="sk-SK" sz="1700" kern="1200" dirty="0"/>
        </a:p>
        <a:p>
          <a:pPr lvl="0" algn="l" defTabSz="755650">
            <a:lnSpc>
              <a:spcPct val="90000"/>
            </a:lnSpc>
            <a:spcBef>
              <a:spcPct val="0"/>
            </a:spcBef>
            <a:spcAft>
              <a:spcPct val="35000"/>
            </a:spcAft>
          </a:pPr>
          <a:r>
            <a:rPr lang="sk-SK" sz="1700" kern="1200" dirty="0"/>
            <a:t>K</a:t>
          </a:r>
          <a:r>
            <a:rPr lang="en-US" sz="1700" kern="1200" dirty="0" err="1"/>
            <a:t>rídla</a:t>
          </a:r>
          <a:r>
            <a:rPr lang="en-US" sz="1700" kern="1200" dirty="0"/>
            <a:t> </a:t>
          </a:r>
          <a:r>
            <a:rPr lang="en-US" sz="1700" kern="1200" dirty="0" err="1"/>
            <a:t>vtákov</a:t>
          </a:r>
          <a:r>
            <a:rPr lang="en-US" sz="1700" kern="1200" dirty="0"/>
            <a:t> a </a:t>
          </a:r>
          <a:r>
            <a:rPr lang="en-US" sz="1700" kern="1200" dirty="0" err="1"/>
            <a:t>krídla</a:t>
          </a:r>
          <a:r>
            <a:rPr lang="en-US" sz="1700" kern="1200" dirty="0"/>
            <a:t> </a:t>
          </a:r>
          <a:r>
            <a:rPr lang="en-US" sz="1700" kern="1200" dirty="0" err="1"/>
            <a:t>včiel</a:t>
          </a:r>
          <a:r>
            <a:rPr lang="en-US" sz="1700" kern="1200" dirty="0"/>
            <a:t> </a:t>
          </a:r>
          <a:r>
            <a:rPr lang="en-US" sz="1700" kern="1200" dirty="0" err="1"/>
            <a:t>sú</a:t>
          </a:r>
          <a:r>
            <a:rPr lang="en-US" sz="1700" kern="1200" dirty="0"/>
            <a:t> </a:t>
          </a:r>
          <a:r>
            <a:rPr lang="en-US" sz="1700" kern="1200" dirty="0" err="1"/>
            <a:t>učebnicovým</a:t>
          </a:r>
          <a:r>
            <a:rPr lang="en-US" sz="1700" kern="1200" dirty="0"/>
            <a:t> </a:t>
          </a:r>
          <a:r>
            <a:rPr lang="en-US" sz="1700" kern="1200" dirty="0" err="1"/>
            <a:t>príkladom</a:t>
          </a:r>
          <a:r>
            <a:rPr lang="en-US" sz="1700" kern="1200" dirty="0"/>
            <a:t>: </a:t>
          </a:r>
          <a:r>
            <a:rPr lang="en-US" sz="1700" kern="1200" dirty="0" err="1"/>
            <a:t>oboje</a:t>
          </a:r>
          <a:r>
            <a:rPr lang="en-US" sz="1700" kern="1200" dirty="0"/>
            <a:t> </a:t>
          </a:r>
          <a:r>
            <a:rPr lang="en-US" sz="1700" kern="1200" dirty="0" err="1"/>
            <a:t>sú</a:t>
          </a:r>
          <a:r>
            <a:rPr lang="en-US" sz="1700" kern="1200" dirty="0"/>
            <a:t> </a:t>
          </a:r>
          <a:r>
            <a:rPr lang="en-US" sz="1700" kern="1200" dirty="0" err="1"/>
            <a:t>používané</a:t>
          </a:r>
          <a:r>
            <a:rPr lang="en-US" sz="1700" kern="1200" dirty="0"/>
            <a:t> pre </a:t>
          </a:r>
          <a:r>
            <a:rPr lang="en-US" sz="1700" kern="1200" dirty="0" err="1"/>
            <a:t>lietanie</a:t>
          </a:r>
          <a:r>
            <a:rPr lang="en-US" sz="1700" kern="1200" dirty="0"/>
            <a:t> a </a:t>
          </a:r>
          <a:r>
            <a:rPr lang="en-US" sz="1700" kern="1200" dirty="0" err="1"/>
            <a:t>sú</a:t>
          </a:r>
          <a:r>
            <a:rPr lang="en-US" sz="1700" kern="1200" dirty="0"/>
            <a:t> </a:t>
          </a:r>
          <a:r>
            <a:rPr lang="en-US" sz="1700" kern="1200" dirty="0" err="1"/>
            <a:t>si</a:t>
          </a:r>
          <a:r>
            <a:rPr lang="en-US" sz="1700" kern="1200" dirty="0"/>
            <a:t> </a:t>
          </a:r>
          <a:r>
            <a:rPr lang="en-US" sz="1700" kern="1200" dirty="0" err="1"/>
            <a:t>svojím</a:t>
          </a:r>
          <a:r>
            <a:rPr lang="en-US" sz="1700" kern="1200" dirty="0"/>
            <a:t> </a:t>
          </a:r>
          <a:r>
            <a:rPr lang="en-US" sz="1700" kern="1200" dirty="0" err="1"/>
            <a:t>spôsobom</a:t>
          </a:r>
          <a:r>
            <a:rPr lang="en-US" sz="1700" kern="1200" dirty="0"/>
            <a:t> </a:t>
          </a:r>
          <a:r>
            <a:rPr lang="en-US" sz="1700" kern="1200" dirty="0" err="1"/>
            <a:t>podobn</a:t>
          </a:r>
          <a:r>
            <a:rPr lang="sk-SK" sz="1700" kern="1200" dirty="0"/>
            <a:t>é</a:t>
          </a:r>
          <a:r>
            <a:rPr lang="en-US" sz="1700" kern="1200" dirty="0"/>
            <a:t>, </a:t>
          </a:r>
          <a:r>
            <a:rPr lang="en-US" sz="1700" kern="1200" dirty="0" err="1"/>
            <a:t>pretože</a:t>
          </a:r>
          <a:r>
            <a:rPr lang="en-US" sz="1700" kern="1200" dirty="0"/>
            <a:t> </a:t>
          </a:r>
          <a:r>
            <a:rPr lang="en-US" sz="1700" kern="1200" dirty="0" err="1"/>
            <a:t>čokoľvek</a:t>
          </a:r>
          <a:r>
            <a:rPr lang="en-US" sz="1700" kern="1200" dirty="0"/>
            <a:t>, </a:t>
          </a:r>
          <a:r>
            <a:rPr lang="en-US" sz="1700" kern="1200" dirty="0" err="1"/>
            <a:t>čo</a:t>
          </a:r>
          <a:r>
            <a:rPr lang="en-US" sz="1700" kern="1200" dirty="0"/>
            <a:t> </a:t>
          </a:r>
          <a:r>
            <a:rPr lang="en-US" sz="1700" kern="1200" dirty="0" err="1"/>
            <a:t>sa</a:t>
          </a:r>
          <a:r>
            <a:rPr lang="en-US" sz="1700" kern="1200" dirty="0"/>
            <a:t> </a:t>
          </a:r>
          <a:r>
            <a:rPr lang="en-US" sz="1700" kern="1200" dirty="0" err="1"/>
            <a:t>používa</a:t>
          </a:r>
          <a:r>
            <a:rPr lang="en-US" sz="1700" kern="1200" dirty="0"/>
            <a:t> k </a:t>
          </a:r>
          <a:r>
            <a:rPr lang="en-US" sz="1700" kern="1200" dirty="0" err="1"/>
            <a:t>letu</a:t>
          </a:r>
          <a:r>
            <a:rPr lang="en-US" sz="1700" kern="1200" dirty="0"/>
            <a:t>, </a:t>
          </a:r>
          <a:r>
            <a:rPr lang="en-US" sz="1700" kern="1200" dirty="0" err="1"/>
            <a:t>musí</a:t>
          </a:r>
          <a:r>
            <a:rPr lang="en-US" sz="1700" kern="1200" dirty="0"/>
            <a:t> </a:t>
          </a:r>
          <a:r>
            <a:rPr lang="en-US" sz="1700" kern="1200" dirty="0" err="1"/>
            <a:t>byť</a:t>
          </a:r>
          <a:r>
            <a:rPr lang="en-US" sz="1700" kern="1200" dirty="0"/>
            <a:t> </a:t>
          </a:r>
          <a:r>
            <a:rPr lang="en-US" sz="1700" kern="1200" dirty="0" err="1"/>
            <a:t>takým</a:t>
          </a:r>
          <a:r>
            <a:rPr lang="en-US" sz="1700" kern="1200" dirty="0"/>
            <a:t> </a:t>
          </a:r>
          <a:r>
            <a:rPr lang="en-US" sz="1700" kern="1200" dirty="0" err="1"/>
            <a:t>spôsobom</a:t>
          </a:r>
          <a:r>
            <a:rPr lang="en-US" sz="1700" kern="1200" dirty="0"/>
            <a:t> </a:t>
          </a:r>
          <a:r>
            <a:rPr lang="en-US" sz="1700" kern="1200" dirty="0" err="1"/>
            <a:t>vytvorené</a:t>
          </a:r>
          <a:r>
            <a:rPr lang="en-US" sz="1700" kern="1200" dirty="0"/>
            <a:t>, ale </a:t>
          </a:r>
          <a:r>
            <a:rPr lang="en-US" sz="1700" kern="1200" dirty="0" err="1"/>
            <a:t>krídla</a:t>
          </a:r>
          <a:r>
            <a:rPr lang="en-US" sz="1700" kern="1200" dirty="0"/>
            <a:t> </a:t>
          </a:r>
          <a:r>
            <a:rPr lang="en-US" sz="1700" kern="1200" dirty="0" err="1"/>
            <a:t>vznikl</a:t>
          </a:r>
          <a:r>
            <a:rPr lang="sk-SK" sz="1700" kern="1200" dirty="0"/>
            <a:t>i</a:t>
          </a:r>
          <a:r>
            <a:rPr lang="en-US" sz="1700" kern="1200" dirty="0"/>
            <a:t> </a:t>
          </a:r>
          <a:r>
            <a:rPr lang="en-US" sz="1700" kern="1200" dirty="0" err="1"/>
            <a:t>nezávisle</a:t>
          </a:r>
          <a:r>
            <a:rPr lang="en-US" sz="1700" kern="1200" dirty="0"/>
            <a:t> </a:t>
          </a:r>
          <a:r>
            <a:rPr lang="en-US" sz="1700" kern="1200" dirty="0" err="1"/>
            <a:t>evolúciou</a:t>
          </a:r>
          <a:r>
            <a:rPr lang="en-US" sz="1700" kern="1200" dirty="0"/>
            <a:t> a </a:t>
          </a:r>
          <a:r>
            <a:rPr lang="en-US" sz="1700" kern="1200" dirty="0" err="1"/>
            <a:t>okrem</a:t>
          </a:r>
          <a:r>
            <a:rPr lang="en-US" sz="1700" kern="1200" dirty="0"/>
            <a:t> </a:t>
          </a:r>
          <a:r>
            <a:rPr lang="en-US" sz="1700" kern="1200" dirty="0" err="1"/>
            <a:t>toho</a:t>
          </a:r>
          <a:r>
            <a:rPr lang="en-US" sz="1700" kern="1200" dirty="0"/>
            <a:t>, </a:t>
          </a:r>
          <a:r>
            <a:rPr lang="en-US" sz="1700" kern="1200" dirty="0" err="1"/>
            <a:t>že</a:t>
          </a:r>
          <a:r>
            <a:rPr lang="en-US" sz="1700" kern="1200" dirty="0"/>
            <a:t> </a:t>
          </a:r>
          <a:r>
            <a:rPr lang="en-US" sz="1700" kern="1200" dirty="0" err="1"/>
            <a:t>sú</a:t>
          </a:r>
          <a:r>
            <a:rPr lang="en-US" sz="1700" kern="1200" dirty="0"/>
            <a:t> </a:t>
          </a:r>
          <a:r>
            <a:rPr lang="en-US" sz="1700" kern="1200" dirty="0" err="1"/>
            <a:t>používané</a:t>
          </a:r>
          <a:r>
            <a:rPr lang="en-US" sz="1700" kern="1200" dirty="0"/>
            <a:t> k </a:t>
          </a:r>
          <a:r>
            <a:rPr lang="en-US" sz="1700" kern="1200" dirty="0" err="1"/>
            <a:t>letu</a:t>
          </a:r>
          <a:r>
            <a:rPr lang="en-US" sz="1700" kern="1200" dirty="0"/>
            <a:t>, </a:t>
          </a:r>
          <a:r>
            <a:rPr lang="en-US" sz="1700" kern="1200" dirty="0" err="1"/>
            <a:t>nemajú</a:t>
          </a:r>
          <a:r>
            <a:rPr lang="en-US" sz="1700" kern="1200" dirty="0"/>
            <a:t> </a:t>
          </a:r>
          <a:r>
            <a:rPr lang="en-US" sz="1700" kern="1200" dirty="0" err="1"/>
            <a:t>nič</a:t>
          </a:r>
          <a:r>
            <a:rPr lang="en-US" sz="1700" kern="1200" dirty="0"/>
            <a:t> </a:t>
          </a:r>
          <a:r>
            <a:rPr lang="en-US" sz="1700" kern="1200" dirty="0" err="1"/>
            <a:t>spoločné</a:t>
          </a:r>
          <a:r>
            <a:rPr lang="en-US" sz="1700" kern="1200" dirty="0"/>
            <a:t>.</a:t>
          </a:r>
        </a:p>
      </dsp:txBody>
      <dsp:txXfrm>
        <a:off x="111659" y="1816239"/>
        <a:ext cx="6571182" cy="2064032"/>
      </dsp:txXfrm>
    </dsp:sp>
    <dsp:sp modelId="{637D21DF-45C7-4CAA-B04B-D69100C2BAEE}">
      <dsp:nvSpPr>
        <dsp:cNvPr id="0" name=""/>
        <dsp:cNvSpPr/>
      </dsp:nvSpPr>
      <dsp:spPr>
        <a:xfrm>
          <a:off x="0" y="4040890"/>
          <a:ext cx="6794500" cy="2287350"/>
        </a:xfrm>
        <a:prstGeom prst="roundRect">
          <a:avLst/>
        </a:prstGeom>
        <a:solidFill>
          <a:schemeClr val="accent2">
            <a:hueOff val="-10351888"/>
            <a:satOff val="45859"/>
            <a:lumOff val="-1686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kern="1200" dirty="0"/>
            <a:t>"</a:t>
          </a:r>
          <a:r>
            <a:rPr lang="en-US" sz="1700" kern="1200" dirty="0" err="1"/>
            <a:t>Homologického</a:t>
          </a:r>
          <a:r>
            <a:rPr lang="en-US" sz="1700" kern="1200" dirty="0"/>
            <a:t>" </a:t>
          </a:r>
          <a:r>
            <a:rPr lang="en-US" sz="1700" kern="1200" dirty="0" err="1"/>
            <a:t>črty</a:t>
          </a:r>
          <a:r>
            <a:rPr lang="en-US" sz="1700" kern="1200" dirty="0"/>
            <a:t> </a:t>
          </a:r>
          <a:r>
            <a:rPr lang="en-US" sz="1700" kern="1200" dirty="0" err="1"/>
            <a:t>naproti</a:t>
          </a:r>
          <a:r>
            <a:rPr lang="en-US" sz="1700" kern="1200" dirty="0"/>
            <a:t> </a:t>
          </a:r>
          <a:r>
            <a:rPr lang="en-US" sz="1700" kern="1200" dirty="0" err="1"/>
            <a:t>tomu</a:t>
          </a:r>
          <a:r>
            <a:rPr lang="en-US" sz="1700" kern="1200" dirty="0"/>
            <a:t> </a:t>
          </a:r>
          <a:r>
            <a:rPr lang="en-US" sz="1700" kern="1200" dirty="0" err="1"/>
            <a:t>môžu</a:t>
          </a:r>
          <a:r>
            <a:rPr lang="en-US" sz="1700" kern="1200" dirty="0"/>
            <a:t> </a:t>
          </a:r>
          <a:r>
            <a:rPr lang="en-US" sz="1700" kern="1200" dirty="0" err="1"/>
            <a:t>či</a:t>
          </a:r>
          <a:r>
            <a:rPr lang="en-US" sz="1700" kern="1200" dirty="0"/>
            <a:t> </a:t>
          </a:r>
          <a:r>
            <a:rPr lang="en-US" sz="1700" kern="1200" dirty="0" err="1"/>
            <a:t>nemusia</a:t>
          </a:r>
          <a:r>
            <a:rPr lang="en-US" sz="1700" kern="1200" dirty="0"/>
            <a:t> </a:t>
          </a:r>
          <a:r>
            <a:rPr lang="en-US" sz="1700" kern="1200" dirty="0" err="1"/>
            <a:t>mať</a:t>
          </a:r>
          <a:r>
            <a:rPr lang="en-US" sz="1700" kern="1200" dirty="0"/>
            <a:t> </a:t>
          </a:r>
          <a:r>
            <a:rPr lang="en-US" sz="1700" kern="1200" dirty="0" err="1"/>
            <a:t>spoločnú</a:t>
          </a:r>
          <a:r>
            <a:rPr lang="en-US" sz="1700" kern="1200" dirty="0"/>
            <a:t> </a:t>
          </a:r>
          <a:r>
            <a:rPr lang="en-US" sz="1700" kern="1200" dirty="0" err="1"/>
            <a:t>funkciu</a:t>
          </a:r>
          <a:r>
            <a:rPr lang="en-US" sz="1700" kern="1200" dirty="0"/>
            <a:t>, ale </a:t>
          </a:r>
          <a:r>
            <a:rPr lang="en-US" sz="1700" kern="1200" dirty="0" err="1"/>
            <a:t>pochádzajú</a:t>
          </a:r>
          <a:r>
            <a:rPr lang="en-US" sz="1700" kern="1200" dirty="0"/>
            <a:t> od </a:t>
          </a:r>
          <a:r>
            <a:rPr lang="en-US" sz="1700" kern="1200" dirty="0" err="1"/>
            <a:t>spoločného</a:t>
          </a:r>
          <a:r>
            <a:rPr lang="en-US" sz="1700" kern="1200" dirty="0"/>
            <a:t> </a:t>
          </a:r>
          <a:r>
            <a:rPr lang="en-US" sz="1700" kern="1200" dirty="0" err="1"/>
            <a:t>predka</a:t>
          </a:r>
          <a:r>
            <a:rPr lang="en-US" sz="1700" kern="1200" dirty="0"/>
            <a:t>, a </a:t>
          </a:r>
          <a:r>
            <a:rPr lang="en-US" sz="1700" kern="1200" dirty="0" err="1"/>
            <a:t>teda</a:t>
          </a:r>
          <a:r>
            <a:rPr lang="en-US" sz="1700" kern="1200" dirty="0"/>
            <a:t> </a:t>
          </a:r>
          <a:r>
            <a:rPr lang="en-US" sz="1700" kern="1200" dirty="0" err="1"/>
            <a:t>majú</a:t>
          </a:r>
          <a:r>
            <a:rPr lang="en-US" sz="1700" kern="1200" dirty="0"/>
            <a:t> </a:t>
          </a:r>
          <a:r>
            <a:rPr lang="en-US" sz="1700" kern="1200" dirty="0" err="1"/>
            <a:t>nejakú</a:t>
          </a:r>
          <a:r>
            <a:rPr lang="en-US" sz="1700" kern="1200" dirty="0"/>
            <a:t> </a:t>
          </a:r>
          <a:r>
            <a:rPr lang="en-US" sz="1700" kern="1200" dirty="0" err="1"/>
            <a:t>spoločnú</a:t>
          </a:r>
          <a:r>
            <a:rPr lang="en-US" sz="1700" kern="1200" dirty="0"/>
            <a:t> </a:t>
          </a:r>
          <a:r>
            <a:rPr lang="en-US" sz="1700" kern="1200" dirty="0" err="1"/>
            <a:t>štruktúru</a:t>
          </a:r>
          <a:r>
            <a:rPr lang="en-US" sz="1700" kern="1200" dirty="0"/>
            <a:t>, </a:t>
          </a:r>
          <a:r>
            <a:rPr lang="en-US" sz="1700" kern="1200" dirty="0" err="1"/>
            <a:t>ktorá</a:t>
          </a:r>
          <a:r>
            <a:rPr lang="en-US" sz="1700" kern="1200" dirty="0"/>
            <a:t> </a:t>
          </a:r>
          <a:r>
            <a:rPr lang="en-US" sz="1700" kern="1200" dirty="0" err="1"/>
            <a:t>svedčí</a:t>
          </a:r>
          <a:r>
            <a:rPr lang="en-US" sz="1700" kern="1200" dirty="0"/>
            <a:t> o tom, </a:t>
          </a:r>
          <a:r>
            <a:rPr lang="en-US" sz="1700" kern="1200" dirty="0" err="1"/>
            <a:t>že</a:t>
          </a:r>
          <a:r>
            <a:rPr lang="en-US" sz="1700" kern="1200" dirty="0"/>
            <a:t> </a:t>
          </a:r>
          <a:r>
            <a:rPr lang="en-US" sz="1700" kern="1200" dirty="0" err="1"/>
            <a:t>sú</a:t>
          </a:r>
          <a:r>
            <a:rPr lang="en-US" sz="1700" kern="1200" dirty="0"/>
            <a:t> "</a:t>
          </a:r>
          <a:r>
            <a:rPr lang="en-US" sz="1700" kern="1200" dirty="0" err="1"/>
            <a:t>totožným</a:t>
          </a:r>
          <a:r>
            <a:rPr lang="en-US" sz="1700" kern="1200" dirty="0"/>
            <a:t>" </a:t>
          </a:r>
          <a:r>
            <a:rPr lang="en-US" sz="1700" kern="1200" dirty="0" err="1"/>
            <a:t>orgánom</a:t>
          </a:r>
          <a:r>
            <a:rPr lang="en-US" sz="1700" kern="1200" dirty="0"/>
            <a:t>. </a:t>
          </a:r>
          <a:r>
            <a:rPr lang="en-US" sz="1700" kern="1200" dirty="0" err="1"/>
            <a:t>Krídlo</a:t>
          </a:r>
          <a:r>
            <a:rPr lang="en-US" sz="1700" kern="1200" dirty="0"/>
            <a:t> </a:t>
          </a:r>
          <a:r>
            <a:rPr lang="en-US" sz="1700" kern="1200" dirty="0" err="1"/>
            <a:t>netopiera</a:t>
          </a:r>
          <a:r>
            <a:rPr lang="en-US" sz="1700" kern="1200" dirty="0"/>
            <a:t>, </a:t>
          </a:r>
          <a:r>
            <a:rPr lang="en-US" sz="1700" kern="1200" dirty="0" err="1"/>
            <a:t>predn</a:t>
          </a:r>
          <a:r>
            <a:rPr lang="sk-SK" sz="1700" kern="1200" dirty="0"/>
            <a:t>á</a:t>
          </a:r>
          <a:r>
            <a:rPr lang="en-US" sz="1700" kern="1200" dirty="0"/>
            <a:t> </a:t>
          </a:r>
          <a:r>
            <a:rPr lang="en-US" sz="1700" kern="1200" dirty="0" err="1"/>
            <a:t>končatina</a:t>
          </a:r>
          <a:r>
            <a:rPr lang="en-US" sz="1700" kern="1200" dirty="0"/>
            <a:t> ko</a:t>
          </a:r>
          <a:r>
            <a:rPr lang="sk-SK" sz="1700" kern="1200" dirty="0"/>
            <a:t>ňa</a:t>
          </a:r>
          <a:r>
            <a:rPr lang="en-US" sz="1700" kern="1200" dirty="0"/>
            <a:t>, </a:t>
          </a:r>
          <a:r>
            <a:rPr lang="en-US" sz="1700" kern="1200" dirty="0" err="1"/>
            <a:t>plutva</a:t>
          </a:r>
          <a:r>
            <a:rPr lang="en-US" sz="1700" kern="1200" dirty="0"/>
            <a:t> </a:t>
          </a:r>
          <a:r>
            <a:rPr lang="en-US" sz="1700" kern="1200" dirty="0" err="1"/>
            <a:t>tule</a:t>
          </a:r>
          <a:r>
            <a:rPr lang="sk-SK" sz="1700" kern="1200" dirty="0"/>
            <a:t>ňa</a:t>
          </a:r>
          <a:r>
            <a:rPr lang="en-US" sz="1700" kern="1200" dirty="0"/>
            <a:t>, </a:t>
          </a:r>
          <a:r>
            <a:rPr lang="en-US" sz="1700" kern="1200" dirty="0" err="1"/>
            <a:t>pazúr</a:t>
          </a:r>
          <a:r>
            <a:rPr lang="en-US" sz="1700" kern="1200" dirty="0"/>
            <a:t> </a:t>
          </a:r>
          <a:r>
            <a:rPr lang="en-US" sz="1700" kern="1200" dirty="0" err="1"/>
            <a:t>krtka</a:t>
          </a:r>
          <a:r>
            <a:rPr lang="en-US" sz="1700" kern="1200" dirty="0"/>
            <a:t> a </a:t>
          </a:r>
          <a:r>
            <a:rPr lang="en-US" sz="1700" kern="1200" dirty="0" err="1"/>
            <a:t>ruky</a:t>
          </a:r>
          <a:r>
            <a:rPr lang="en-US" sz="1700" kern="1200" dirty="0"/>
            <a:t> </a:t>
          </a:r>
          <a:r>
            <a:rPr lang="en-US" sz="1700" kern="1200" dirty="0" err="1"/>
            <a:t>človeka</a:t>
          </a:r>
          <a:r>
            <a:rPr lang="en-US" sz="1700" kern="1200" dirty="0"/>
            <a:t> </a:t>
          </a:r>
          <a:r>
            <a:rPr lang="en-US" sz="1700" kern="1200" dirty="0" err="1"/>
            <a:t>majú</a:t>
          </a:r>
          <a:r>
            <a:rPr lang="en-US" sz="1700" kern="1200" dirty="0"/>
            <a:t> </a:t>
          </a:r>
          <a:r>
            <a:rPr lang="en-US" sz="1700" kern="1200" dirty="0" err="1"/>
            <a:t>veľmi</a:t>
          </a:r>
          <a:r>
            <a:rPr lang="en-US" sz="1700" kern="1200" dirty="0"/>
            <a:t> </a:t>
          </a:r>
          <a:r>
            <a:rPr lang="en-US" sz="1700" kern="1200" dirty="0" err="1"/>
            <a:t>odlišné</a:t>
          </a:r>
          <a:r>
            <a:rPr lang="en-US" sz="1700" kern="1200" dirty="0"/>
            <a:t> </a:t>
          </a:r>
          <a:r>
            <a:rPr lang="en-US" sz="1700" kern="1200" dirty="0" err="1"/>
            <a:t>funkcie</a:t>
          </a:r>
          <a:r>
            <a:rPr lang="en-US" sz="1700" kern="1200" dirty="0"/>
            <a:t>, ale </a:t>
          </a:r>
          <a:r>
            <a:rPr lang="en-US" sz="1700" kern="1200" dirty="0" err="1"/>
            <a:t>všetky</a:t>
          </a:r>
          <a:r>
            <a:rPr lang="en-US" sz="1700" kern="1200" dirty="0"/>
            <a:t> </a:t>
          </a:r>
          <a:r>
            <a:rPr lang="en-US" sz="1700" kern="1200" dirty="0" err="1"/>
            <a:t>sú</a:t>
          </a:r>
          <a:r>
            <a:rPr lang="en-US" sz="1700" kern="1200" dirty="0"/>
            <a:t> </a:t>
          </a:r>
          <a:r>
            <a:rPr lang="en-US" sz="1700" kern="1200" dirty="0" err="1"/>
            <a:t>modifikáciami</a:t>
          </a:r>
          <a:r>
            <a:rPr lang="en-US" sz="1700" kern="1200" dirty="0"/>
            <a:t> </a:t>
          </a:r>
          <a:r>
            <a:rPr lang="en-US" sz="1700" kern="1200" dirty="0" err="1"/>
            <a:t>predn</a:t>
          </a:r>
          <a:r>
            <a:rPr lang="sk-SK" sz="1700" kern="1200" dirty="0"/>
            <a:t>ej</a:t>
          </a:r>
          <a:r>
            <a:rPr lang="en-US" sz="1700" kern="1200" dirty="0"/>
            <a:t> </a:t>
          </a:r>
          <a:r>
            <a:rPr lang="en-US" sz="1700" kern="1200" dirty="0" err="1"/>
            <a:t>končatiny</a:t>
          </a:r>
          <a:r>
            <a:rPr lang="en-US" sz="1700" kern="1200" dirty="0"/>
            <a:t> </a:t>
          </a:r>
          <a:r>
            <a:rPr lang="en-US" sz="1700" kern="1200" dirty="0" err="1"/>
            <a:t>predchodcu</a:t>
          </a:r>
          <a:r>
            <a:rPr lang="en-US" sz="1700" kern="1200" dirty="0"/>
            <a:t> </a:t>
          </a:r>
          <a:r>
            <a:rPr lang="en-US" sz="1700" kern="1200" dirty="0" err="1"/>
            <a:t>všetkých</a:t>
          </a:r>
          <a:r>
            <a:rPr lang="en-US" sz="1700" kern="1200" dirty="0"/>
            <a:t> </a:t>
          </a:r>
          <a:r>
            <a:rPr lang="en-US" sz="1700" kern="1200" dirty="0" err="1"/>
            <a:t>cicavcov</a:t>
          </a:r>
          <a:endParaRPr lang="en-US" sz="1700" kern="1200" dirty="0"/>
        </a:p>
      </dsp:txBody>
      <dsp:txXfrm>
        <a:off x="111659" y="4152549"/>
        <a:ext cx="6571182" cy="20640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FA93C3-336D-4454-AC84-FBD43CE63579}">
      <dsp:nvSpPr>
        <dsp:cNvPr id="0" name=""/>
        <dsp:cNvSpPr/>
      </dsp:nvSpPr>
      <dsp:spPr>
        <a:xfrm>
          <a:off x="0" y="128235"/>
          <a:ext cx="6151562" cy="12162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sk-SK" sz="1800" kern="1200"/>
            <a:t>Muselo dôjst k preinštalovaniu mozgu – vzniku nových neurónových obvodov a zmene génov</a:t>
          </a:r>
          <a:endParaRPr lang="en-US" sz="1800" kern="1200"/>
        </a:p>
      </dsp:txBody>
      <dsp:txXfrm>
        <a:off x="59371" y="187606"/>
        <a:ext cx="6032820" cy="1097473"/>
      </dsp:txXfrm>
    </dsp:sp>
    <dsp:sp modelId="{6642DCBE-F5BF-4970-85CF-894D7200BF08}">
      <dsp:nvSpPr>
        <dsp:cNvPr id="0" name=""/>
        <dsp:cNvSpPr/>
      </dsp:nvSpPr>
      <dsp:spPr>
        <a:xfrm>
          <a:off x="0" y="1396290"/>
          <a:ext cx="6151562" cy="1216215"/>
        </a:xfrm>
        <a:prstGeom prst="roundRect">
          <a:avLst/>
        </a:prstGeom>
        <a:solidFill>
          <a:schemeClr val="accent2">
            <a:hueOff val="-3450629"/>
            <a:satOff val="15286"/>
            <a:lumOff val="-562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sk-SK" sz="1800" kern="1200" dirty="0"/>
            <a:t>To sa mohlo stať, len ak to malo nejaký vplyv na vnímanie a </a:t>
          </a:r>
          <a:r>
            <a:rPr lang="sk-SK" sz="1800" kern="1200" dirty="0" smtClean="0"/>
            <a:t>správanie</a:t>
          </a:r>
          <a:endParaRPr lang="en-US" sz="1800" kern="1200" dirty="0"/>
        </a:p>
      </dsp:txBody>
      <dsp:txXfrm>
        <a:off x="59371" y="1455661"/>
        <a:ext cx="6032820" cy="1097473"/>
      </dsp:txXfrm>
    </dsp:sp>
    <dsp:sp modelId="{DEF52E2C-56BB-44D0-BC98-F3D72403CA77}">
      <dsp:nvSpPr>
        <dsp:cNvPr id="0" name=""/>
        <dsp:cNvSpPr/>
      </dsp:nvSpPr>
      <dsp:spPr>
        <a:xfrm>
          <a:off x="0" y="2664345"/>
          <a:ext cx="6151562" cy="1216215"/>
        </a:xfrm>
        <a:prstGeom prst="roundRect">
          <a:avLst/>
        </a:prstGeom>
        <a:solidFill>
          <a:schemeClr val="accent2">
            <a:hueOff val="-6901259"/>
            <a:satOff val="30573"/>
            <a:lumOff val="-1124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sk-SK" sz="1800" kern="1200"/>
            <a:t>Avšak prvé kroky potrebné k vytvoreniu ľudského jazyka sú záhadou</a:t>
          </a:r>
          <a:endParaRPr lang="en-US" sz="1800" kern="1200"/>
        </a:p>
      </dsp:txBody>
      <dsp:txXfrm>
        <a:off x="59371" y="2723716"/>
        <a:ext cx="6032820" cy="1097473"/>
      </dsp:txXfrm>
    </dsp:sp>
    <dsp:sp modelId="{CC2C686F-9206-4B1B-A4BA-3BEB575F4E80}">
      <dsp:nvSpPr>
        <dsp:cNvPr id="0" name=""/>
        <dsp:cNvSpPr/>
      </dsp:nvSpPr>
      <dsp:spPr>
        <a:xfrm>
          <a:off x="0" y="3932400"/>
          <a:ext cx="6151562" cy="1216215"/>
        </a:xfrm>
        <a:prstGeom prst="roundRect">
          <a:avLst/>
        </a:prstGeom>
        <a:solidFill>
          <a:schemeClr val="accent2">
            <a:hueOff val="-10351888"/>
            <a:satOff val="45859"/>
            <a:lumOff val="-1686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a:t>Tiež nevieme, kedy sa v rodovej línii začínajúcej predkom spoločným</a:t>
          </a:r>
          <a:r>
            <a:rPr lang="sk-SK" sz="1800" kern="1200"/>
            <a:t> </a:t>
          </a:r>
          <a:r>
            <a:rPr lang="en-US" sz="1800" kern="1200"/>
            <a:t>šimpanzom a ľuďom vyvinul prajazyk, ani nepoznáme rýchlosť, ktor</a:t>
          </a:r>
          <a:r>
            <a:rPr lang="sk-SK" sz="1800" kern="1200"/>
            <a:t>ou </a:t>
          </a:r>
          <a:r>
            <a:rPr lang="en-US" sz="1800" kern="1200"/>
            <a:t>sa vyvinul do moderného jazykového inštinktu</a:t>
          </a:r>
        </a:p>
      </dsp:txBody>
      <dsp:txXfrm>
        <a:off x="59371" y="3991771"/>
        <a:ext cx="6032820" cy="109747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8E3E1-331D-4568-B474-12D40BA85451}">
      <dsp:nvSpPr>
        <dsp:cNvPr id="0" name=""/>
        <dsp:cNvSpPr/>
      </dsp:nvSpPr>
      <dsp:spPr>
        <a:xfrm>
          <a:off x="248523" y="1445"/>
          <a:ext cx="4184808" cy="26573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281415-340A-4901-B211-386A6F68053B}">
      <dsp:nvSpPr>
        <dsp:cNvPr id="0" name=""/>
        <dsp:cNvSpPr/>
      </dsp:nvSpPr>
      <dsp:spPr>
        <a:xfrm>
          <a:off x="713501" y="443175"/>
          <a:ext cx="4184808" cy="26573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sk-SK" sz="2200" kern="1200"/>
            <a:t>Jedna strana ľudí hovorí, že preto, lebo evolučne sa tak vyvinul, aby vďaka jazyku ľudia lepšie prežili – boli schopnejší reprodukcie vďaka lepšej komunikácii, ktorá zaručila spoluprácu</a:t>
          </a:r>
          <a:endParaRPr lang="en-US" sz="2200" kern="1200"/>
        </a:p>
      </dsp:txBody>
      <dsp:txXfrm>
        <a:off x="791332" y="521006"/>
        <a:ext cx="4029146" cy="2501691"/>
      </dsp:txXfrm>
    </dsp:sp>
    <dsp:sp modelId="{6E41F9AE-566B-4F0E-AC70-998F093E7511}">
      <dsp:nvSpPr>
        <dsp:cNvPr id="0" name=""/>
        <dsp:cNvSpPr/>
      </dsp:nvSpPr>
      <dsp:spPr>
        <a:xfrm>
          <a:off x="5363289" y="1445"/>
          <a:ext cx="4184808" cy="26573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D89E28-B30E-4662-B6C8-C2FB51213892}">
      <dsp:nvSpPr>
        <dsp:cNvPr id="0" name=""/>
        <dsp:cNvSpPr/>
      </dsp:nvSpPr>
      <dsp:spPr>
        <a:xfrm>
          <a:off x="5828268" y="443175"/>
          <a:ext cx="4184808" cy="26573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sk-SK" sz="2200" kern="1200"/>
            <a:t>Iní zas hovoria, že nevznikol vďaka potrebe prirodzeného výberu, ale že už bol inherentne prítomný v nás, a fyzikálne zákony prispeli k tomu, aby sa neurónové siete spojili v správne obvody, ktoré dovoľujú jazyk</a:t>
          </a:r>
          <a:endParaRPr lang="en-US" sz="2200" kern="1200"/>
        </a:p>
      </dsp:txBody>
      <dsp:txXfrm>
        <a:off x="5906099" y="521006"/>
        <a:ext cx="4029146" cy="250169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2BFDED-F83C-46A2-A8A3-4B868DDB4325}">
      <dsp:nvSpPr>
        <dsp:cNvPr id="0" name=""/>
        <dsp:cNvSpPr/>
      </dsp:nvSpPr>
      <dsp:spPr>
        <a:xfrm>
          <a:off x="0" y="166510"/>
          <a:ext cx="6455193" cy="78336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sk-SK" sz="1600" kern="1200"/>
            <a:t>Niekto by si mohol myslieť, že v evolúcii teda nemohol vzniknúť takýto orgán</a:t>
          </a:r>
          <a:endParaRPr lang="en-US" sz="1600" kern="1200"/>
        </a:p>
      </dsp:txBody>
      <dsp:txXfrm>
        <a:off x="38241" y="204751"/>
        <a:ext cx="6378711" cy="706885"/>
      </dsp:txXfrm>
    </dsp:sp>
    <dsp:sp modelId="{E7BC83DD-2591-4051-9BBD-1ABE7B157739}">
      <dsp:nvSpPr>
        <dsp:cNvPr id="0" name=""/>
        <dsp:cNvSpPr/>
      </dsp:nvSpPr>
      <dsp:spPr>
        <a:xfrm>
          <a:off x="0" y="1014361"/>
          <a:ext cx="6455193" cy="1558878"/>
        </a:xfrm>
        <a:prstGeom prst="roundRect">
          <a:avLst/>
        </a:prstGeom>
        <a:solidFill>
          <a:schemeClr val="accent2">
            <a:hueOff val="-3450629"/>
            <a:satOff val="15286"/>
            <a:lumOff val="-562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a:t>Toto tvrdenie </a:t>
          </a:r>
          <a:r>
            <a:rPr lang="sk-SK" sz="1600" kern="1200"/>
            <a:t>však </a:t>
          </a:r>
          <a:r>
            <a:rPr lang="en-US" sz="1600" kern="1200"/>
            <a:t>zabúda, že hoci prirodzený výber predpokladá </a:t>
          </a:r>
          <a:r>
            <a:rPr lang="sk-SK" sz="1600" kern="1200"/>
            <a:t>narastajúce </a:t>
          </a:r>
          <a:r>
            <a:rPr lang="en-US" sz="1600" kern="1200"/>
            <a:t>kroky, ktoré posilňujú činnosť, posilneni</a:t>
          </a:r>
          <a:r>
            <a:rPr lang="sk-SK" sz="1600" kern="1200"/>
            <a:t>a</a:t>
          </a:r>
          <a:r>
            <a:rPr lang="en-US" sz="1600" kern="1200"/>
            <a:t> nemusia byť existujúcim</a:t>
          </a:r>
          <a:r>
            <a:rPr lang="sk-SK" sz="1600" kern="1200"/>
            <a:t> </a:t>
          </a:r>
          <a:r>
            <a:rPr lang="en-US" sz="1600" kern="1200"/>
            <a:t>modulom. Môžu pomaly vytvoriť modul z nejakého predtým neurčitého</a:t>
          </a:r>
          <a:r>
            <a:rPr lang="sk-SK" sz="1600" kern="1200"/>
            <a:t> </a:t>
          </a:r>
          <a:r>
            <a:rPr lang="en-US" sz="1600" kern="1200"/>
            <a:t>úseku anatómie alebo zo zákutí a škár medzi existujúcimi modulmi</a:t>
          </a:r>
          <a:r>
            <a:rPr lang="sk-SK" sz="1600" kern="1200"/>
            <a:t>.</a:t>
          </a:r>
          <a:endParaRPr lang="en-US" sz="1600" kern="1200"/>
        </a:p>
      </dsp:txBody>
      <dsp:txXfrm>
        <a:off x="76098" y="1090459"/>
        <a:ext cx="6302997" cy="1406682"/>
      </dsp:txXfrm>
    </dsp:sp>
    <dsp:sp modelId="{EE6C250E-8D3D-4D82-8387-76876372F43E}">
      <dsp:nvSpPr>
        <dsp:cNvPr id="0" name=""/>
        <dsp:cNvSpPr/>
      </dsp:nvSpPr>
      <dsp:spPr>
        <a:xfrm>
          <a:off x="0" y="2619319"/>
          <a:ext cx="6455193" cy="1558878"/>
        </a:xfrm>
        <a:prstGeom prst="roundRect">
          <a:avLst/>
        </a:prstGeom>
        <a:solidFill>
          <a:schemeClr val="accent2">
            <a:hueOff val="-6901259"/>
            <a:satOff val="30573"/>
            <a:lumOff val="-1124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err="1"/>
            <a:t>Príkladom</a:t>
          </a:r>
          <a:r>
            <a:rPr lang="en-US" sz="1600" kern="1200" dirty="0"/>
            <a:t> </a:t>
          </a:r>
          <a:r>
            <a:rPr lang="en-US" sz="1600" kern="1200" dirty="0" err="1"/>
            <a:t>nového</a:t>
          </a:r>
          <a:r>
            <a:rPr lang="en-US" sz="1600" kern="1200" dirty="0"/>
            <a:t> </a:t>
          </a:r>
          <a:r>
            <a:rPr lang="en-US" sz="1600" kern="1200" dirty="0" err="1"/>
            <a:t>modulu</a:t>
          </a:r>
          <a:r>
            <a:rPr lang="en-US" sz="1600" kern="1200" dirty="0"/>
            <a:t> je </a:t>
          </a:r>
          <a:r>
            <a:rPr lang="en-US" sz="1600" kern="1200" dirty="0" err="1"/>
            <a:t>oko</a:t>
          </a:r>
          <a:r>
            <a:rPr lang="en-US" sz="1600" kern="1200" dirty="0"/>
            <a:t>, </a:t>
          </a:r>
          <a:r>
            <a:rPr lang="en-US" sz="1600" kern="1200" dirty="0" err="1"/>
            <a:t>ktoré</a:t>
          </a:r>
          <a:r>
            <a:rPr lang="en-US" sz="1600" kern="1200" dirty="0"/>
            <a:t> v </a:t>
          </a:r>
          <a:r>
            <a:rPr lang="en-US" sz="1600" kern="1200" dirty="0" err="1"/>
            <a:t>evolúcii</a:t>
          </a:r>
          <a:r>
            <a:rPr lang="en-US" sz="1600" kern="1200" dirty="0"/>
            <a:t> </a:t>
          </a:r>
          <a:r>
            <a:rPr lang="en-US" sz="1600" kern="1200" dirty="0" err="1"/>
            <a:t>vzniklo</a:t>
          </a:r>
          <a:r>
            <a:rPr lang="sk-SK" sz="1600" kern="1200" dirty="0"/>
            <a:t> </a:t>
          </a:r>
          <a:r>
            <a:rPr lang="en-US" sz="1600" kern="1200" dirty="0" err="1"/>
            <a:t>nezávisle</a:t>
          </a:r>
          <a:r>
            <a:rPr lang="en-US" sz="1600" kern="1200" dirty="0"/>
            <a:t> </a:t>
          </a:r>
          <a:r>
            <a:rPr lang="en-US" sz="1600" kern="1200" dirty="0" err="1"/>
            <a:t>asi</a:t>
          </a:r>
          <a:r>
            <a:rPr lang="en-US" sz="1600" kern="1200" dirty="0"/>
            <a:t> </a:t>
          </a:r>
          <a:r>
            <a:rPr lang="sk-SK" sz="1600" kern="1200" dirty="0"/>
            <a:t>40 krát</a:t>
          </a:r>
          <a:r>
            <a:rPr lang="en-US" sz="1600" kern="1200" dirty="0"/>
            <a:t>. </a:t>
          </a:r>
          <a:r>
            <a:rPr lang="en-US" sz="1600" kern="1200" dirty="0" err="1"/>
            <a:t>Jeho</a:t>
          </a:r>
          <a:r>
            <a:rPr lang="en-US" sz="1600" kern="1200" dirty="0"/>
            <a:t> </a:t>
          </a:r>
          <a:r>
            <a:rPr lang="en-US" sz="1600" kern="1200" dirty="0" err="1"/>
            <a:t>vznik</a:t>
          </a:r>
          <a:r>
            <a:rPr lang="en-US" sz="1600" kern="1200" dirty="0"/>
            <a:t> </a:t>
          </a:r>
          <a:r>
            <a:rPr lang="en-US" sz="1600" kern="1200" dirty="0" err="1"/>
            <a:t>môže</a:t>
          </a:r>
          <a:r>
            <a:rPr lang="en-US" sz="1600" kern="1200" dirty="0"/>
            <a:t> </a:t>
          </a:r>
          <a:r>
            <a:rPr lang="en-US" sz="1600" kern="1200" dirty="0" err="1"/>
            <a:t>začať</a:t>
          </a:r>
          <a:r>
            <a:rPr lang="en-US" sz="1600" kern="1200" dirty="0"/>
            <a:t> v </a:t>
          </a:r>
          <a:r>
            <a:rPr lang="sk-SK" sz="1600" kern="1200" dirty="0"/>
            <a:t>bezokom </a:t>
          </a:r>
          <a:r>
            <a:rPr lang="en-US" sz="1600" kern="1200" dirty="0" err="1"/>
            <a:t>organizm</a:t>
          </a:r>
          <a:r>
            <a:rPr lang="sk-SK" sz="1600" kern="1200" dirty="0"/>
            <a:t>e</a:t>
          </a:r>
          <a:r>
            <a:rPr lang="en-US" sz="1600" kern="1200" dirty="0"/>
            <a:t>, </a:t>
          </a:r>
          <a:r>
            <a:rPr lang="en-US" sz="1600" kern="1200" dirty="0" err="1"/>
            <a:t>kde</a:t>
          </a:r>
          <a:r>
            <a:rPr lang="en-US" sz="1600" kern="1200" dirty="0"/>
            <a:t> </a:t>
          </a:r>
          <a:r>
            <a:rPr lang="en-US" sz="1600" kern="1200" dirty="0" err="1"/>
            <a:t>nejaký</a:t>
          </a:r>
          <a:r>
            <a:rPr lang="en-US" sz="1600" kern="1200" dirty="0"/>
            <a:t> </a:t>
          </a:r>
          <a:r>
            <a:rPr lang="en-US" sz="1600" kern="1200" dirty="0" err="1"/>
            <a:t>kúsok</a:t>
          </a:r>
          <a:r>
            <a:rPr lang="en-US" sz="1600" kern="1200" dirty="0"/>
            <a:t> </a:t>
          </a:r>
          <a:r>
            <a:rPr lang="en-US" sz="1600" kern="1200" dirty="0" err="1"/>
            <a:t>kože</a:t>
          </a:r>
          <a:r>
            <a:rPr lang="en-US" sz="1600" kern="1200" dirty="0"/>
            <a:t> </a:t>
          </a:r>
          <a:r>
            <a:rPr lang="en-US" sz="1600" kern="1200" dirty="0" err="1"/>
            <a:t>obsahuje</a:t>
          </a:r>
          <a:r>
            <a:rPr lang="en-US" sz="1600" kern="1200" dirty="0"/>
            <a:t> </a:t>
          </a:r>
          <a:r>
            <a:rPr lang="en-US" sz="1600" kern="1200" dirty="0" err="1"/>
            <a:t>bunky</a:t>
          </a:r>
          <a:r>
            <a:rPr lang="en-US" sz="1600" kern="1200" dirty="0"/>
            <a:t>, </a:t>
          </a:r>
          <a:r>
            <a:rPr lang="en-US" sz="1600" kern="1200" dirty="0" err="1"/>
            <a:t>ktoré</a:t>
          </a:r>
          <a:r>
            <a:rPr lang="en-US" sz="1600" kern="1200" dirty="0"/>
            <a:t> </a:t>
          </a:r>
          <a:r>
            <a:rPr lang="en-US" sz="1600" kern="1200" dirty="0" err="1"/>
            <a:t>sú</a:t>
          </a:r>
          <a:r>
            <a:rPr lang="en-US" sz="1600" kern="1200" dirty="0"/>
            <a:t> </a:t>
          </a:r>
          <a:r>
            <a:rPr lang="en-US" sz="1600" kern="1200" dirty="0" err="1"/>
            <a:t>citlivé</a:t>
          </a:r>
          <a:r>
            <a:rPr lang="sk-SK" sz="1600" kern="1200" dirty="0"/>
            <a:t> </a:t>
          </a:r>
          <a:r>
            <a:rPr lang="en-US" sz="1600" kern="1200" dirty="0" err="1"/>
            <a:t>na</a:t>
          </a:r>
          <a:r>
            <a:rPr lang="en-US" sz="1600" kern="1200" dirty="0"/>
            <a:t> </a:t>
          </a:r>
          <a:r>
            <a:rPr lang="en-US" sz="1600" kern="1200" dirty="0" err="1"/>
            <a:t>svetlo</a:t>
          </a:r>
          <a:r>
            <a:rPr lang="en-US" sz="1600" kern="1200" dirty="0"/>
            <a:t>. </a:t>
          </a:r>
          <a:r>
            <a:rPr lang="en-US" sz="1600" kern="1200" dirty="0" err="1"/>
            <a:t>Tento</a:t>
          </a:r>
          <a:r>
            <a:rPr lang="en-US" sz="1600" kern="1200" dirty="0"/>
            <a:t> </a:t>
          </a:r>
          <a:r>
            <a:rPr lang="en-US" sz="1600" kern="1200" dirty="0" err="1"/>
            <a:t>kúsok</a:t>
          </a:r>
          <a:r>
            <a:rPr lang="en-US" sz="1600" kern="1200" dirty="0"/>
            <a:t> </a:t>
          </a:r>
          <a:r>
            <a:rPr lang="en-US" sz="1600" kern="1200" dirty="0" err="1"/>
            <a:t>kože</a:t>
          </a:r>
          <a:r>
            <a:rPr lang="en-US" sz="1600" kern="1200" dirty="0"/>
            <a:t> </a:t>
          </a:r>
          <a:r>
            <a:rPr lang="en-US" sz="1600" kern="1200" dirty="0" err="1"/>
            <a:t>sa</a:t>
          </a:r>
          <a:r>
            <a:rPr lang="en-US" sz="1600" kern="1200" dirty="0"/>
            <a:t> </a:t>
          </a:r>
          <a:r>
            <a:rPr lang="en-US" sz="1600" kern="1200" dirty="0" err="1"/>
            <a:t>môže</a:t>
          </a:r>
          <a:r>
            <a:rPr lang="en-US" sz="1600" kern="1200" dirty="0"/>
            <a:t> </a:t>
          </a:r>
          <a:r>
            <a:rPr lang="en-US" sz="1600" kern="1200" dirty="0" err="1"/>
            <a:t>prehĺbiť</a:t>
          </a:r>
          <a:r>
            <a:rPr lang="en-US" sz="1600" kern="1200" dirty="0"/>
            <a:t>, </a:t>
          </a:r>
          <a:r>
            <a:rPr lang="en-US" sz="1600" kern="1200" dirty="0" err="1"/>
            <a:t>až</a:t>
          </a:r>
          <a:r>
            <a:rPr lang="en-US" sz="1600" kern="1200" dirty="0"/>
            <a:t> </a:t>
          </a:r>
          <a:r>
            <a:rPr lang="en-US" sz="1600" kern="1200" dirty="0" err="1"/>
            <a:t>vznikne</a:t>
          </a:r>
          <a:r>
            <a:rPr lang="en-US" sz="1600" kern="1200" dirty="0"/>
            <a:t> </a:t>
          </a:r>
          <a:r>
            <a:rPr lang="en-US" sz="1600" kern="1200" dirty="0" err="1"/>
            <a:t>jamka</a:t>
          </a:r>
          <a:r>
            <a:rPr lang="en-US" sz="1600" kern="1200" dirty="0"/>
            <a:t>,</a:t>
          </a:r>
          <a:r>
            <a:rPr lang="sk-SK" sz="1600" kern="1200" dirty="0"/>
            <a:t> </a:t>
          </a:r>
          <a:r>
            <a:rPr lang="en-US" sz="1600" kern="1200" dirty="0" err="1"/>
            <a:t>upnúť</a:t>
          </a:r>
          <a:r>
            <a:rPr lang="en-US" sz="1600" kern="1200" dirty="0"/>
            <a:t> </a:t>
          </a:r>
          <a:r>
            <a:rPr lang="en-US" sz="1600" kern="1200" dirty="0" err="1"/>
            <a:t>sa</a:t>
          </a:r>
          <a:r>
            <a:rPr lang="en-US" sz="1600" kern="1200" dirty="0"/>
            <a:t> do </a:t>
          </a:r>
          <a:r>
            <a:rPr lang="en-US" sz="1600" kern="1200" dirty="0" err="1"/>
            <a:t>oblasti</a:t>
          </a:r>
          <a:r>
            <a:rPr lang="en-US" sz="1600" kern="1200" dirty="0"/>
            <a:t> s </a:t>
          </a:r>
          <a:r>
            <a:rPr lang="en-US" sz="1600" kern="1200" dirty="0" err="1"/>
            <a:t>medzerou</a:t>
          </a:r>
          <a:r>
            <a:rPr lang="en-US" sz="1600" kern="1200" dirty="0"/>
            <a:t> </a:t>
          </a:r>
          <a:r>
            <a:rPr lang="en-US" sz="1600" kern="1200" dirty="0" err="1"/>
            <a:t>vpredu</a:t>
          </a:r>
          <a:r>
            <a:rPr lang="en-US" sz="1600" kern="1200" dirty="0"/>
            <a:t>, </a:t>
          </a:r>
          <a:r>
            <a:rPr lang="en-US" sz="1600" kern="1200" dirty="0" err="1"/>
            <a:t>cez</a:t>
          </a:r>
          <a:r>
            <a:rPr lang="en-US" sz="1600" kern="1200" dirty="0"/>
            <a:t> </a:t>
          </a:r>
          <a:r>
            <a:rPr lang="en-US" sz="1600" kern="1200" dirty="0" err="1"/>
            <a:t>medzeru</a:t>
          </a:r>
          <a:r>
            <a:rPr lang="en-US" sz="1600" kern="1200" dirty="0"/>
            <a:t> </a:t>
          </a:r>
          <a:r>
            <a:rPr lang="en-US" sz="1600" kern="1200" dirty="0" err="1"/>
            <a:t>môže</a:t>
          </a:r>
          <a:r>
            <a:rPr lang="en-US" sz="1600" kern="1200" dirty="0"/>
            <a:t> </a:t>
          </a:r>
          <a:r>
            <a:rPr lang="en-US" sz="1600" kern="1200" dirty="0" err="1"/>
            <a:t>narásť</a:t>
          </a:r>
          <a:r>
            <a:rPr lang="en-US" sz="1600" kern="1200" dirty="0"/>
            <a:t> </a:t>
          </a:r>
          <a:r>
            <a:rPr lang="en-US" sz="1600" kern="1200" dirty="0" err="1"/>
            <a:t>priesvitná</a:t>
          </a:r>
          <a:r>
            <a:rPr lang="sk-SK" sz="1600" kern="1200" dirty="0"/>
            <a:t> </a:t>
          </a:r>
          <a:r>
            <a:rPr lang="en-US" sz="1600" kern="1200" dirty="0" err="1"/>
            <a:t>blana</a:t>
          </a:r>
          <a:r>
            <a:rPr lang="en-US" sz="1600" kern="1200" dirty="0"/>
            <a:t> a </a:t>
          </a:r>
          <a:r>
            <a:rPr lang="en-US" sz="1600" kern="1200" dirty="0" err="1"/>
            <a:t>tak</a:t>
          </a:r>
          <a:r>
            <a:rPr lang="en-US" sz="1600" kern="1200" dirty="0"/>
            <a:t> </a:t>
          </a:r>
          <a:r>
            <a:rPr lang="en-US" sz="1600" kern="1200" dirty="0" err="1"/>
            <a:t>ďalej</a:t>
          </a:r>
          <a:r>
            <a:rPr lang="en-US" sz="1600" kern="1200" dirty="0"/>
            <a:t>, </a:t>
          </a:r>
          <a:r>
            <a:rPr lang="en-US" sz="1600" kern="1200" dirty="0" err="1"/>
            <a:t>pričom</a:t>
          </a:r>
          <a:r>
            <a:rPr lang="en-US" sz="1600" kern="1200" dirty="0"/>
            <a:t> </a:t>
          </a:r>
          <a:r>
            <a:rPr lang="en-US" sz="1600" kern="1200" dirty="0" err="1"/>
            <a:t>každý</a:t>
          </a:r>
          <a:r>
            <a:rPr lang="en-US" sz="1600" kern="1200" dirty="0"/>
            <a:t> </a:t>
          </a:r>
          <a:r>
            <a:rPr lang="en-US" sz="1600" kern="1200" dirty="0" err="1"/>
            <a:t>ďalší</a:t>
          </a:r>
          <a:r>
            <a:rPr lang="en-US" sz="1600" kern="1200" dirty="0"/>
            <a:t> </a:t>
          </a:r>
          <a:r>
            <a:rPr lang="en-US" sz="1600" kern="1200" dirty="0" err="1"/>
            <a:t>krok</a:t>
          </a:r>
          <a:r>
            <a:rPr lang="en-US" sz="1600" kern="1200" dirty="0"/>
            <a:t> </a:t>
          </a:r>
          <a:r>
            <a:rPr lang="en-US" sz="1600" kern="1200" dirty="0" err="1"/>
            <a:t>vlastníkovi</a:t>
          </a:r>
          <a:r>
            <a:rPr lang="en-US" sz="1600" kern="1200" dirty="0"/>
            <a:t> </a:t>
          </a:r>
          <a:r>
            <a:rPr lang="en-US" sz="1600" kern="1200" dirty="0" err="1"/>
            <a:t>umožňuje</a:t>
          </a:r>
          <a:r>
            <a:rPr lang="sk-SK" sz="1600" kern="1200" dirty="0"/>
            <a:t> </a:t>
          </a:r>
          <a:r>
            <a:rPr lang="en-US" sz="1600" kern="1200" dirty="0" err="1"/>
            <a:t>rozoznať</a:t>
          </a:r>
          <a:r>
            <a:rPr lang="en-US" sz="1600" kern="1200" dirty="0"/>
            <a:t> </a:t>
          </a:r>
          <a:r>
            <a:rPr lang="en-US" sz="1600" kern="1200" dirty="0" err="1"/>
            <a:t>veci</a:t>
          </a:r>
          <a:r>
            <a:rPr lang="en-US" sz="1600" kern="1200" dirty="0"/>
            <a:t> o </a:t>
          </a:r>
          <a:r>
            <a:rPr lang="en-US" sz="1600" kern="1200" dirty="0" err="1"/>
            <a:t>trochu</a:t>
          </a:r>
          <a:r>
            <a:rPr lang="en-US" sz="1600" kern="1200" dirty="0"/>
            <a:t> </a:t>
          </a:r>
          <a:r>
            <a:rPr lang="en-US" sz="1600" kern="1200" dirty="0" err="1"/>
            <a:t>lepšie</a:t>
          </a:r>
          <a:r>
            <a:rPr lang="en-US" sz="1600" kern="1200" dirty="0"/>
            <a:t>.</a:t>
          </a:r>
        </a:p>
      </dsp:txBody>
      <dsp:txXfrm>
        <a:off x="76098" y="2695417"/>
        <a:ext cx="6302997" cy="1406682"/>
      </dsp:txXfrm>
    </dsp:sp>
    <dsp:sp modelId="{7667F8C5-08AC-44C3-8AFF-236A4BD1222D}">
      <dsp:nvSpPr>
        <dsp:cNvPr id="0" name=""/>
        <dsp:cNvSpPr/>
      </dsp:nvSpPr>
      <dsp:spPr>
        <a:xfrm>
          <a:off x="0" y="4224278"/>
          <a:ext cx="6455193" cy="1558878"/>
        </a:xfrm>
        <a:prstGeom prst="roundRect">
          <a:avLst/>
        </a:prstGeom>
        <a:solidFill>
          <a:schemeClr val="accent2">
            <a:hueOff val="-10351888"/>
            <a:satOff val="45859"/>
            <a:lumOff val="-1686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err="1"/>
            <a:t>Jazyk</a:t>
          </a:r>
          <a:r>
            <a:rPr lang="en-US" sz="1600" kern="1200" dirty="0"/>
            <a:t> </a:t>
          </a:r>
          <a:r>
            <a:rPr lang="en-US" sz="1600" kern="1200" dirty="0" err="1"/>
            <a:t>mohol</a:t>
          </a:r>
          <a:r>
            <a:rPr lang="en-US" sz="1600" kern="1200" dirty="0"/>
            <a:t> </a:t>
          </a:r>
          <a:r>
            <a:rPr lang="en-US" sz="1600" kern="1200" dirty="0" err="1"/>
            <a:t>vzniknúť</a:t>
          </a:r>
          <a:r>
            <a:rPr lang="sk-SK" sz="1600" kern="1200" dirty="0"/>
            <a:t> </a:t>
          </a:r>
          <a:r>
            <a:rPr lang="en-US" sz="1600" kern="1200" dirty="0" err="1"/>
            <a:t>podobným</a:t>
          </a:r>
          <a:r>
            <a:rPr lang="en-US" sz="1600" kern="1200" dirty="0"/>
            <a:t> </a:t>
          </a:r>
          <a:r>
            <a:rPr lang="en-US" sz="1600" kern="1200" dirty="0" err="1"/>
            <a:t>spôsobom</a:t>
          </a:r>
          <a:r>
            <a:rPr lang="en-US" sz="1600" kern="1200" dirty="0"/>
            <a:t>:</a:t>
          </a:r>
          <a:r>
            <a:rPr lang="sk-SK" sz="1600" kern="1200" dirty="0"/>
            <a:t> </a:t>
          </a:r>
          <a:r>
            <a:rPr lang="en-US" sz="1600" kern="1200" dirty="0" err="1"/>
            <a:t>prerobením</a:t>
          </a:r>
          <a:r>
            <a:rPr lang="en-US" sz="1600" kern="1200" dirty="0"/>
            <a:t> </a:t>
          </a:r>
          <a:r>
            <a:rPr lang="en-US" sz="1600" kern="1200" dirty="0" err="1"/>
            <a:t>mozgových</a:t>
          </a:r>
          <a:r>
            <a:rPr lang="en-US" sz="1600" kern="1200" dirty="0"/>
            <a:t> </a:t>
          </a:r>
          <a:r>
            <a:rPr lang="en-US" sz="1600" kern="1200" dirty="0" err="1"/>
            <a:t>obvodov</a:t>
          </a:r>
          <a:r>
            <a:rPr lang="en-US" sz="1600" kern="1200" dirty="0"/>
            <a:t> </a:t>
          </a:r>
          <a:r>
            <a:rPr lang="en-US" sz="1600" kern="1200" dirty="0" err="1"/>
            <a:t>primátov</a:t>
          </a:r>
          <a:r>
            <a:rPr lang="en-US" sz="1600" kern="1200" dirty="0"/>
            <a:t>, </a:t>
          </a:r>
          <a:r>
            <a:rPr lang="en-US" sz="1600" kern="1200" dirty="0" err="1"/>
            <a:t>ktoré</a:t>
          </a:r>
          <a:r>
            <a:rPr lang="en-US" sz="1600" kern="1200" dirty="0"/>
            <a:t> </a:t>
          </a:r>
          <a:r>
            <a:rPr lang="en-US" sz="1600" kern="1200" dirty="0" err="1"/>
            <a:t>pôvodne</a:t>
          </a:r>
          <a:r>
            <a:rPr lang="en-US" sz="1600" kern="1200" dirty="0"/>
            <a:t> </a:t>
          </a:r>
          <a:r>
            <a:rPr lang="en-US" sz="1600" kern="1200" dirty="0" err="1"/>
            <a:t>nehrali</a:t>
          </a:r>
          <a:r>
            <a:rPr lang="sk-SK" sz="1600" kern="1200" dirty="0"/>
            <a:t> </a:t>
          </a:r>
          <a:r>
            <a:rPr lang="en-US" sz="1600" kern="1200" dirty="0"/>
            <a:t>v </a:t>
          </a:r>
          <a:r>
            <a:rPr lang="en-US" sz="1600" kern="1200" dirty="0" err="1"/>
            <a:t>hlasovej</a:t>
          </a:r>
          <a:r>
            <a:rPr lang="en-US" sz="1600" kern="1200" dirty="0"/>
            <a:t> </a:t>
          </a:r>
          <a:r>
            <a:rPr lang="en-US" sz="1600" kern="1200" dirty="0" err="1"/>
            <a:t>komunikácii</a:t>
          </a:r>
          <a:r>
            <a:rPr lang="en-US" sz="1600" kern="1200" dirty="0"/>
            <a:t> </a:t>
          </a:r>
          <a:r>
            <a:rPr lang="en-US" sz="1600" kern="1200" dirty="0" err="1"/>
            <a:t>žiadnu</a:t>
          </a:r>
          <a:r>
            <a:rPr lang="en-US" sz="1600" kern="1200" dirty="0"/>
            <a:t> </a:t>
          </a:r>
          <a:r>
            <a:rPr lang="en-US" sz="1600" kern="1200" dirty="0" err="1"/>
            <a:t>úlohu</a:t>
          </a:r>
          <a:r>
            <a:rPr lang="sk-SK" sz="1600" kern="1200" dirty="0"/>
            <a:t> </a:t>
          </a:r>
          <a:r>
            <a:rPr lang="en-US" sz="1600" kern="1200" dirty="0"/>
            <a:t>a </a:t>
          </a:r>
          <a:r>
            <a:rPr lang="en-US" sz="1600" kern="1200" dirty="0" err="1"/>
            <a:t>pridaním</a:t>
          </a:r>
          <a:r>
            <a:rPr lang="en-US" sz="1600" kern="1200" dirty="0"/>
            <a:t> </a:t>
          </a:r>
          <a:r>
            <a:rPr lang="en-US" sz="1600" kern="1200" dirty="0" err="1"/>
            <a:t>niektorých</a:t>
          </a:r>
          <a:r>
            <a:rPr lang="en-US" sz="1600" kern="1200" dirty="0"/>
            <a:t> </a:t>
          </a:r>
          <a:r>
            <a:rPr lang="en-US" sz="1600" kern="1200" dirty="0" err="1"/>
            <a:t>nových</a:t>
          </a:r>
          <a:r>
            <a:rPr lang="sk-SK" sz="1600" kern="1200" dirty="0"/>
            <a:t>.</a:t>
          </a:r>
          <a:endParaRPr lang="en-US" sz="1600" kern="1200" dirty="0"/>
        </a:p>
      </dsp:txBody>
      <dsp:txXfrm>
        <a:off x="76098" y="4300376"/>
        <a:ext cx="6302997" cy="140668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CD02D5-0196-4513-8715-C8EA2AC8D52C}" type="datetimeFigureOut">
              <a:rPr lang="en-US" smtClean="0"/>
              <a:t>4/17/2020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09EB98-5B93-4846-9968-503B9C5A2422}" type="slidenum">
              <a:rPr lang="en-US" smtClean="0"/>
              <a:t>‹#›</a:t>
            </a:fld>
            <a:endParaRPr lang="en-US"/>
          </a:p>
        </p:txBody>
      </p:sp>
    </p:spTree>
    <p:extLst>
      <p:ext uri="{BB962C8B-B14F-4D97-AF65-F5344CB8AC3E}">
        <p14:creationId xmlns:p14="http://schemas.microsoft.com/office/powerpoint/2010/main" val="4151489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dirty="0"/>
              <a:t>3 základné designy komunikácie zvierat: obmedzenom repertoári výkrikov (jeden pre varovanie pred predátormi, iný pre nárokovanie si územia a tak ďalej), čo je súvislý analógový signál, ktorý registruje dôležitosť nejakého stavu (čím živší tanec včely pred jej družkami, tým bohatší zdroj potravy), alebo séria náhodných variácií na tému (opakujúca sa vtáčia pieseň, ale zakaždým s novým pridaným fígľom)</a:t>
            </a:r>
          </a:p>
          <a:p>
            <a:endParaRPr lang="sk-SK" dirty="0"/>
          </a:p>
          <a:p>
            <a:r>
              <a:rPr lang="sk-SK" dirty="0"/>
              <a:t>Ludsky jazyk je nekonečný, lebo neexistuje limit pre počet slov alebo viet v jazyku.</a:t>
            </a:r>
          </a:p>
          <a:p>
            <a:r>
              <a:rPr lang="sk-SK" dirty="0"/>
              <a:t>Je digitálny, lebo nekonečnosť je dosiahnutá preskupením nespojitých prvkov v určitých poradiach a kombináciách, nie kolísaním signálu pozdĺž kontinua ako ortuti v teplomere.</a:t>
            </a:r>
          </a:p>
          <a:p>
            <a:r>
              <a:rPr lang="sk-SK" dirty="0"/>
              <a:t>Je kompozičný, lebo každá z nekonečných kombinácií má iný význam predvídateľný z významov jej častí a pravidiel a princípov, ktoré ju usporiadavajú</a:t>
            </a:r>
            <a:endParaRPr lang="en-US" dirty="0"/>
          </a:p>
        </p:txBody>
      </p:sp>
      <p:sp>
        <p:nvSpPr>
          <p:cNvPr id="4" name="Slide Number Placeholder 3"/>
          <p:cNvSpPr>
            <a:spLocks noGrp="1"/>
          </p:cNvSpPr>
          <p:nvPr>
            <p:ph type="sldNum" sz="quarter" idx="5"/>
          </p:nvPr>
        </p:nvSpPr>
        <p:spPr/>
        <p:txBody>
          <a:bodyPr/>
          <a:lstStyle/>
          <a:p>
            <a:fld id="{FE09EB98-5B93-4846-9968-503B9C5A2422}" type="slidenum">
              <a:rPr lang="en-US" smtClean="0"/>
              <a:t>2</a:t>
            </a:fld>
            <a:endParaRPr lang="en-US"/>
          </a:p>
        </p:txBody>
      </p:sp>
    </p:spTree>
    <p:extLst>
      <p:ext uri="{BB962C8B-B14F-4D97-AF65-F5344CB8AC3E}">
        <p14:creationId xmlns:p14="http://schemas.microsoft.com/office/powerpoint/2010/main" val="2082255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dirty="0" smtClean="0"/>
              <a:t>Druhý názor je Chomskeho</a:t>
            </a:r>
            <a:r>
              <a:rPr lang="sk-SK" baseline="0" dirty="0" smtClean="0"/>
              <a:t> názor, ktorý je presnejšie vysvetlený v poznámke na ďalšom slajde.</a:t>
            </a:r>
            <a:endParaRPr lang="sk-SK" dirty="0"/>
          </a:p>
        </p:txBody>
      </p:sp>
      <p:sp>
        <p:nvSpPr>
          <p:cNvPr id="4" name="Slide Number Placeholder 3"/>
          <p:cNvSpPr>
            <a:spLocks noGrp="1"/>
          </p:cNvSpPr>
          <p:nvPr>
            <p:ph type="sldNum" sz="quarter" idx="10"/>
          </p:nvPr>
        </p:nvSpPr>
        <p:spPr/>
        <p:txBody>
          <a:bodyPr/>
          <a:lstStyle/>
          <a:p>
            <a:fld id="{FE09EB98-5B93-4846-9968-503B9C5A2422}" type="slidenum">
              <a:rPr lang="en-US" smtClean="0"/>
              <a:t>19</a:t>
            </a:fld>
            <a:endParaRPr lang="en-US"/>
          </a:p>
        </p:txBody>
      </p:sp>
    </p:spTree>
    <p:extLst>
      <p:ext uri="{BB962C8B-B14F-4D97-AF65-F5344CB8AC3E}">
        <p14:creationId xmlns:p14="http://schemas.microsoft.com/office/powerpoint/2010/main" val="2612651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dirty="0"/>
              <a:t>Darwin tvrdil, že ak by sa našiel taký komplexný orgán, ktorý nemohol vzniknúť postupnými úspešnými mutáciami, tak by jeho teória sa rozpadla.</a:t>
            </a:r>
          </a:p>
          <a:p>
            <a:endParaRPr lang="sk-SK" dirty="0"/>
          </a:p>
          <a:p>
            <a:r>
              <a:rPr lang="sk-SK" dirty="0"/>
              <a:t>Chomsky zas tvrdil, že jazyk je tým komplexným orgánom, ktorý nemohol vzniknúť prirodzenou selekciou. </a:t>
            </a:r>
          </a:p>
          <a:p>
            <a:endParaRPr lang="sk-SK" dirty="0"/>
          </a:p>
          <a:p>
            <a:r>
              <a:rPr lang="en-US" dirty="0"/>
              <a:t>Chomsky a </a:t>
            </a:r>
            <a:r>
              <a:rPr lang="en-US" dirty="0" err="1"/>
              <a:t>niektorí</a:t>
            </a:r>
            <a:r>
              <a:rPr lang="en-US" dirty="0"/>
              <a:t> </a:t>
            </a:r>
            <a:r>
              <a:rPr lang="en-US" dirty="0" err="1"/>
              <a:t>jeho</a:t>
            </a:r>
            <a:r>
              <a:rPr lang="en-US" dirty="0"/>
              <a:t> </a:t>
            </a:r>
            <a:r>
              <a:rPr lang="en-US" dirty="0" err="1"/>
              <a:t>najtvrdš</a:t>
            </a:r>
            <a:r>
              <a:rPr lang="sk-SK" dirty="0"/>
              <a:t>í</a:t>
            </a:r>
            <a:r>
              <a:rPr lang="en-US" dirty="0"/>
              <a:t> </a:t>
            </a:r>
            <a:r>
              <a:rPr lang="en-US" dirty="0" err="1"/>
              <a:t>oponenti</a:t>
            </a:r>
            <a:r>
              <a:rPr lang="en-US" dirty="0"/>
              <a:t> </a:t>
            </a:r>
            <a:r>
              <a:rPr lang="en-US" dirty="0" err="1"/>
              <a:t>sa</a:t>
            </a:r>
            <a:r>
              <a:rPr lang="en-US" dirty="0"/>
              <a:t> </a:t>
            </a:r>
            <a:r>
              <a:rPr lang="en-US" dirty="0" err="1"/>
              <a:t>zhodnú</a:t>
            </a:r>
            <a:r>
              <a:rPr lang="en-US" dirty="0"/>
              <a:t> v </a:t>
            </a:r>
            <a:r>
              <a:rPr lang="en-US" dirty="0" err="1"/>
              <a:t>jednej</a:t>
            </a:r>
            <a:r>
              <a:rPr lang="en-US" dirty="0"/>
              <a:t> </a:t>
            </a:r>
            <a:r>
              <a:rPr lang="en-US" dirty="0" err="1"/>
              <a:t>veci</a:t>
            </a:r>
            <a:r>
              <a:rPr lang="en-US" dirty="0"/>
              <a:t>: </a:t>
            </a:r>
            <a:r>
              <a:rPr lang="en-US" dirty="0" err="1"/>
              <a:t>že</a:t>
            </a:r>
            <a:r>
              <a:rPr lang="en-US" dirty="0"/>
              <a:t> </a:t>
            </a:r>
            <a:r>
              <a:rPr lang="en-US" dirty="0" err="1"/>
              <a:t>jedinečný</a:t>
            </a:r>
            <a:r>
              <a:rPr lang="en-US" dirty="0"/>
              <a:t> </a:t>
            </a:r>
            <a:r>
              <a:rPr lang="en-US" dirty="0" err="1"/>
              <a:t>ľudský</a:t>
            </a:r>
            <a:r>
              <a:rPr lang="en-US" dirty="0"/>
              <a:t> </a:t>
            </a:r>
            <a:r>
              <a:rPr lang="en-US" dirty="0" err="1"/>
              <a:t>jazykový</a:t>
            </a:r>
            <a:r>
              <a:rPr lang="en-US" dirty="0"/>
              <a:t> </a:t>
            </a:r>
            <a:r>
              <a:rPr lang="en-US" dirty="0" err="1"/>
              <a:t>inštinkt</a:t>
            </a:r>
            <a:r>
              <a:rPr lang="en-US" dirty="0"/>
              <a:t> </a:t>
            </a:r>
            <a:r>
              <a:rPr lang="en-US" dirty="0" err="1"/>
              <a:t>sa</a:t>
            </a:r>
            <a:r>
              <a:rPr lang="en-US" dirty="0"/>
              <a:t> </a:t>
            </a:r>
            <a:r>
              <a:rPr lang="en-US" dirty="0" err="1"/>
              <a:t>zdá</a:t>
            </a:r>
            <a:r>
              <a:rPr lang="en-US" dirty="0"/>
              <a:t> </a:t>
            </a:r>
            <a:r>
              <a:rPr lang="en-US" dirty="0" err="1"/>
              <a:t>byť</a:t>
            </a:r>
            <a:r>
              <a:rPr lang="en-US" dirty="0"/>
              <a:t> </a:t>
            </a:r>
            <a:r>
              <a:rPr lang="en-US" dirty="0" err="1"/>
              <a:t>nezlučiteľný</a:t>
            </a:r>
            <a:endParaRPr lang="en-US" dirty="0"/>
          </a:p>
          <a:p>
            <a:r>
              <a:rPr lang="en-US" dirty="0"/>
              <a:t>s </a:t>
            </a:r>
            <a:r>
              <a:rPr lang="en-US" dirty="0" err="1"/>
              <a:t>modernou</a:t>
            </a:r>
            <a:r>
              <a:rPr lang="en-US" dirty="0"/>
              <a:t> </a:t>
            </a:r>
            <a:r>
              <a:rPr lang="en-US" dirty="0" err="1"/>
              <a:t>darwinovskou</a:t>
            </a:r>
            <a:r>
              <a:rPr lang="en-US" dirty="0"/>
              <a:t> </a:t>
            </a:r>
            <a:r>
              <a:rPr lang="en-US" dirty="0" err="1"/>
              <a:t>teóriou</a:t>
            </a:r>
            <a:r>
              <a:rPr lang="en-US" dirty="0"/>
              <a:t> </a:t>
            </a:r>
            <a:r>
              <a:rPr lang="en-US" dirty="0" err="1"/>
              <a:t>evolúcie</a:t>
            </a:r>
            <a:r>
              <a:rPr lang="en-US" dirty="0"/>
              <a:t>, </a:t>
            </a:r>
            <a:r>
              <a:rPr lang="en-US" dirty="0" err="1"/>
              <a:t>podľa</a:t>
            </a:r>
            <a:r>
              <a:rPr lang="en-US" dirty="0"/>
              <a:t> </a:t>
            </a:r>
            <a:r>
              <a:rPr lang="en-US" dirty="0" err="1"/>
              <a:t>ktorej</a:t>
            </a:r>
            <a:r>
              <a:rPr lang="en-US" dirty="0"/>
              <a:t> </a:t>
            </a:r>
            <a:r>
              <a:rPr lang="en-US" dirty="0" err="1"/>
              <a:t>zložité</a:t>
            </a:r>
            <a:r>
              <a:rPr lang="en-US" dirty="0"/>
              <a:t> </a:t>
            </a:r>
            <a:r>
              <a:rPr lang="en-US" dirty="0" err="1"/>
              <a:t>biologické</a:t>
            </a:r>
            <a:r>
              <a:rPr lang="sk-SK" dirty="0"/>
              <a:t> </a:t>
            </a:r>
            <a:r>
              <a:rPr lang="en-US" dirty="0" err="1"/>
              <a:t>systémy</a:t>
            </a:r>
            <a:r>
              <a:rPr lang="en-US" dirty="0"/>
              <a:t> </a:t>
            </a:r>
            <a:r>
              <a:rPr lang="en-US" dirty="0" err="1"/>
              <a:t>vznikajú</a:t>
            </a:r>
            <a:r>
              <a:rPr lang="en-US" dirty="0"/>
              <a:t> po </a:t>
            </a:r>
            <a:r>
              <a:rPr lang="en-US" dirty="0" err="1"/>
              <a:t>generáci</a:t>
            </a:r>
            <a:r>
              <a:rPr lang="sk-SK" dirty="0"/>
              <a:t>ach</a:t>
            </a:r>
            <a:r>
              <a:rPr lang="en-US" dirty="0"/>
              <a:t> </a:t>
            </a:r>
            <a:r>
              <a:rPr lang="en-US" dirty="0" err="1"/>
              <a:t>pozvoľn</a:t>
            </a:r>
            <a:r>
              <a:rPr lang="sk-SK" dirty="0"/>
              <a:t>ou</a:t>
            </a:r>
            <a:r>
              <a:rPr lang="en-US" dirty="0"/>
              <a:t> </a:t>
            </a:r>
            <a:r>
              <a:rPr lang="en-US" dirty="0" err="1"/>
              <a:t>akumuláciou</a:t>
            </a:r>
            <a:r>
              <a:rPr lang="en-US" dirty="0"/>
              <a:t> </a:t>
            </a:r>
            <a:r>
              <a:rPr lang="en-US" dirty="0" err="1"/>
              <a:t>náhodných</a:t>
            </a:r>
            <a:r>
              <a:rPr lang="en-US" dirty="0"/>
              <a:t> </a:t>
            </a:r>
            <a:r>
              <a:rPr lang="en-US" dirty="0" err="1"/>
              <a:t>genetických</a:t>
            </a:r>
            <a:r>
              <a:rPr lang="en-US" dirty="0"/>
              <a:t> </a:t>
            </a:r>
            <a:r>
              <a:rPr lang="en-US" dirty="0" err="1"/>
              <a:t>mutácií</a:t>
            </a:r>
            <a:r>
              <a:rPr lang="en-US" dirty="0"/>
              <a:t>, </a:t>
            </a:r>
            <a:r>
              <a:rPr lang="en-US" dirty="0" err="1"/>
              <a:t>ktoré</a:t>
            </a:r>
            <a:r>
              <a:rPr lang="en-US" dirty="0"/>
              <a:t> </a:t>
            </a:r>
            <a:r>
              <a:rPr lang="en-US" dirty="0" err="1"/>
              <a:t>zvyšujú</a:t>
            </a:r>
            <a:r>
              <a:rPr lang="en-US" dirty="0"/>
              <a:t> </a:t>
            </a:r>
            <a:r>
              <a:rPr lang="en-US" dirty="0" err="1"/>
              <a:t>reprodukčn</a:t>
            </a:r>
            <a:r>
              <a:rPr lang="sk-SK" dirty="0"/>
              <a:t>ý</a:t>
            </a:r>
            <a:r>
              <a:rPr lang="en-US" dirty="0"/>
              <a:t> </a:t>
            </a:r>
            <a:r>
              <a:rPr lang="en-US" dirty="0" err="1"/>
              <a:t>úspech</a:t>
            </a:r>
            <a:r>
              <a:rPr lang="en-US" dirty="0"/>
              <a:t>. </a:t>
            </a:r>
            <a:endParaRPr lang="sk-SK" dirty="0"/>
          </a:p>
          <a:p>
            <a:endParaRPr lang="sk-SK" dirty="0"/>
          </a:p>
          <a:p>
            <a:r>
              <a:rPr lang="sk-SK" dirty="0"/>
              <a:t>B</a:t>
            </a:r>
            <a:r>
              <a:rPr lang="en-US" dirty="0" err="1"/>
              <a:t>uď</a:t>
            </a:r>
            <a:r>
              <a:rPr lang="en-US" dirty="0"/>
              <a:t> </a:t>
            </a:r>
            <a:r>
              <a:rPr lang="sk-SK" dirty="0"/>
              <a:t>teda </a:t>
            </a:r>
            <a:r>
              <a:rPr lang="en-US" dirty="0" err="1"/>
              <a:t>jazykový</a:t>
            </a:r>
            <a:r>
              <a:rPr lang="sk-SK" dirty="0"/>
              <a:t> </a:t>
            </a:r>
            <a:r>
              <a:rPr lang="en-US" dirty="0" err="1"/>
              <a:t>inštinkt</a:t>
            </a:r>
            <a:r>
              <a:rPr lang="en-US" dirty="0"/>
              <a:t> </a:t>
            </a:r>
            <a:r>
              <a:rPr lang="en-US" dirty="0" err="1"/>
              <a:t>neexistuje</a:t>
            </a:r>
            <a:r>
              <a:rPr lang="en-US" dirty="0"/>
              <a:t>, </a:t>
            </a:r>
            <a:r>
              <a:rPr lang="en-US" dirty="0" err="1"/>
              <a:t>alebo</a:t>
            </a:r>
            <a:r>
              <a:rPr lang="en-US" dirty="0"/>
              <a:t> </a:t>
            </a:r>
            <a:r>
              <a:rPr lang="en-US" dirty="0" err="1"/>
              <a:t>sa</a:t>
            </a:r>
            <a:r>
              <a:rPr lang="en-US" dirty="0"/>
              <a:t> </a:t>
            </a:r>
            <a:r>
              <a:rPr lang="en-US" dirty="0" err="1"/>
              <a:t>musel</a:t>
            </a:r>
            <a:r>
              <a:rPr lang="en-US" dirty="0"/>
              <a:t> </a:t>
            </a:r>
            <a:r>
              <a:rPr lang="en-US" dirty="0" err="1"/>
              <a:t>vyvinúť</a:t>
            </a:r>
            <a:r>
              <a:rPr lang="en-US" dirty="0"/>
              <a:t> </a:t>
            </a:r>
            <a:r>
              <a:rPr lang="en-US" dirty="0" err="1"/>
              <a:t>inak</a:t>
            </a:r>
            <a:r>
              <a:rPr lang="en-US" dirty="0" smtClean="0"/>
              <a:t>.</a:t>
            </a:r>
            <a:endParaRPr lang="sk-SK" dirty="0" smtClean="0"/>
          </a:p>
          <a:p>
            <a:endParaRPr lang="sk-SK" dirty="0" smtClean="0"/>
          </a:p>
          <a:p>
            <a:r>
              <a:rPr lang="sk-SK" dirty="0" smtClean="0"/>
              <a:t>Podľa Chomskeho sa teda nevyvinul postupom</a:t>
            </a:r>
            <a:r>
              <a:rPr lang="sk-SK" baseline="0" dirty="0" smtClean="0"/>
              <a:t> času vďaka prirodzenému výberu, no zároveň nie je za teóriu inteligentného dizajnu. Ani nepopiera teóriu evolúcie. Ale myslí si, že jazyk sa nevyvinul postupnými krôčikmi, ale rapídnou zmenou v evolúcii, ktorá bola spôsobená fyzikálnymi zákonmi, ktoré náhle prepojili neurónové siete a vznikla schopnosť jazyka. Teda evolúcia je príčinou vzniku jazyka, ale náhlou zmenou, nie postupnou selekciou. Dokazuje to tým, že medzi Homo sapiens a Neaderthalis sa stala významná zmena. Zmena, ktorá podnietila vytrvalé šírenie Homo sapiens (nášho druhu), ktoré predtým nikdy neprekročili moria a oceány a  nevyšli von z Afriky. Homo sapiens to za krátky čas urobilo a dostalo sa po celej planéte za pár desiatok tisíc rokov. Čo pritom nevidíme, je práve nejaký druh „postupnosti “ v nových nástrojových technológiách alebo inováciách, ako sú oheň, prístrešky alebo výtvarné umenie.</a:t>
            </a:r>
            <a:endParaRPr lang="en-US" dirty="0"/>
          </a:p>
        </p:txBody>
      </p:sp>
      <p:sp>
        <p:nvSpPr>
          <p:cNvPr id="4" name="Slide Number Placeholder 3"/>
          <p:cNvSpPr>
            <a:spLocks noGrp="1"/>
          </p:cNvSpPr>
          <p:nvPr>
            <p:ph type="sldNum" sz="quarter" idx="5"/>
          </p:nvPr>
        </p:nvSpPr>
        <p:spPr/>
        <p:txBody>
          <a:bodyPr/>
          <a:lstStyle/>
          <a:p>
            <a:fld id="{FE09EB98-5B93-4846-9968-503B9C5A2422}" type="slidenum">
              <a:rPr lang="en-US" smtClean="0"/>
              <a:t>20</a:t>
            </a:fld>
            <a:endParaRPr lang="en-US"/>
          </a:p>
        </p:txBody>
      </p:sp>
    </p:spTree>
    <p:extLst>
      <p:ext uri="{BB962C8B-B14F-4D97-AF65-F5344CB8AC3E}">
        <p14:creationId xmlns:p14="http://schemas.microsoft.com/office/powerpoint/2010/main" val="3366868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09EB98-5B93-4846-9968-503B9C5A2422}" type="slidenum">
              <a:rPr lang="en-US" smtClean="0"/>
              <a:t>3</a:t>
            </a:fld>
            <a:endParaRPr lang="en-US"/>
          </a:p>
        </p:txBody>
      </p:sp>
    </p:spTree>
    <p:extLst>
      <p:ext uri="{BB962C8B-B14F-4D97-AF65-F5344CB8AC3E}">
        <p14:creationId xmlns:p14="http://schemas.microsoft.com/office/powerpoint/2010/main" val="2912870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Mnohé</a:t>
            </a:r>
            <a:r>
              <a:rPr lang="en-US" dirty="0"/>
              <a:t> z </a:t>
            </a:r>
            <a:r>
              <a:rPr lang="en-US" dirty="0" err="1"/>
              <a:t>tvrdení</a:t>
            </a:r>
            <a:r>
              <a:rPr lang="en-US" dirty="0"/>
              <a:t> </a:t>
            </a:r>
            <a:r>
              <a:rPr lang="en-US" dirty="0" err="1"/>
              <a:t>cvičiteľov</a:t>
            </a:r>
            <a:r>
              <a:rPr lang="en-US" dirty="0"/>
              <a:t> </a:t>
            </a:r>
            <a:r>
              <a:rPr lang="en-US" dirty="0" err="1"/>
              <a:t>opíc</a:t>
            </a:r>
            <a:r>
              <a:rPr lang="en-US" dirty="0"/>
              <a:t> </a:t>
            </a:r>
            <a:r>
              <a:rPr lang="en-US" dirty="0" err="1"/>
              <a:t>nemajú</a:t>
            </a:r>
            <a:r>
              <a:rPr lang="en-US" dirty="0"/>
              <a:t> </a:t>
            </a:r>
            <a:r>
              <a:rPr lang="en-US" dirty="0" err="1"/>
              <a:t>väčšie</a:t>
            </a:r>
            <a:r>
              <a:rPr lang="en-US" dirty="0"/>
              <a:t> </a:t>
            </a:r>
            <a:r>
              <a:rPr lang="en-US" dirty="0" err="1"/>
              <a:t>vedecké</a:t>
            </a:r>
            <a:r>
              <a:rPr lang="en-US" dirty="0"/>
              <a:t> </a:t>
            </a:r>
            <a:r>
              <a:rPr lang="en-US" dirty="0" err="1"/>
              <a:t>opodstatnenie</a:t>
            </a:r>
            <a:r>
              <a:rPr lang="en-US" dirty="0"/>
              <a:t>. </a:t>
            </a:r>
            <a:r>
              <a:rPr lang="en-US" dirty="0" err="1"/>
              <a:t>Väčšina</a:t>
            </a:r>
            <a:r>
              <a:rPr lang="en-US" dirty="0"/>
              <a:t> </a:t>
            </a:r>
            <a:r>
              <a:rPr lang="en-US" dirty="0" err="1"/>
              <a:t>trénerov</a:t>
            </a:r>
            <a:r>
              <a:rPr lang="en-US" dirty="0"/>
              <a:t> </a:t>
            </a:r>
            <a:r>
              <a:rPr lang="en-US" dirty="0" err="1"/>
              <a:t>prešla</a:t>
            </a:r>
            <a:r>
              <a:rPr lang="en-US" dirty="0"/>
              <a:t> </a:t>
            </a:r>
            <a:r>
              <a:rPr lang="en-US" dirty="0" err="1"/>
              <a:t>školením</a:t>
            </a:r>
            <a:r>
              <a:rPr lang="en-US" dirty="0"/>
              <a:t> v </a:t>
            </a:r>
            <a:r>
              <a:rPr lang="en-US" dirty="0" err="1"/>
              <a:t>behavioristickej</a:t>
            </a:r>
            <a:r>
              <a:rPr lang="en-US" dirty="0"/>
              <a:t> </a:t>
            </a:r>
            <a:r>
              <a:rPr lang="en-US" dirty="0" err="1"/>
              <a:t>tradícii</a:t>
            </a:r>
            <a:r>
              <a:rPr lang="en-US" dirty="0"/>
              <a:t> B. F. </a:t>
            </a:r>
            <a:r>
              <a:rPr lang="en-US" dirty="0" err="1"/>
              <a:t>Skinnera</a:t>
            </a:r>
            <a:r>
              <a:rPr lang="en-US" dirty="0"/>
              <a:t> a </a:t>
            </a:r>
            <a:r>
              <a:rPr lang="en-US" dirty="0" err="1"/>
              <a:t>nie</a:t>
            </a:r>
            <a:r>
              <a:rPr lang="en-US" dirty="0"/>
              <a:t> </a:t>
            </a:r>
            <a:r>
              <a:rPr lang="en-US" dirty="0" err="1"/>
              <a:t>sú</a:t>
            </a:r>
            <a:r>
              <a:rPr lang="en-US" dirty="0"/>
              <a:t> </a:t>
            </a:r>
            <a:r>
              <a:rPr lang="en-US" dirty="0" err="1"/>
              <a:t>oboznámení</a:t>
            </a:r>
            <a:r>
              <a:rPr lang="en-US" dirty="0"/>
              <a:t> so </a:t>
            </a:r>
            <a:r>
              <a:rPr lang="en-US" dirty="0" err="1"/>
              <a:t>štúdiom</a:t>
            </a:r>
            <a:r>
              <a:rPr lang="en-US" dirty="0"/>
              <a:t> </a:t>
            </a:r>
            <a:r>
              <a:rPr lang="en-US" dirty="0" err="1"/>
              <a:t>jazyka</a:t>
            </a:r>
            <a:r>
              <a:rPr lang="en-US" dirty="0"/>
              <a:t>: </a:t>
            </a:r>
            <a:r>
              <a:rPr lang="en-US" dirty="0" err="1"/>
              <a:t>chytili</a:t>
            </a:r>
            <a:r>
              <a:rPr lang="en-US" dirty="0"/>
              <a:t> </a:t>
            </a:r>
            <a:r>
              <a:rPr lang="en-US" dirty="0" err="1"/>
              <a:t>sa</a:t>
            </a:r>
            <a:r>
              <a:rPr lang="en-US" dirty="0"/>
              <a:t> </a:t>
            </a:r>
            <a:r>
              <a:rPr lang="en-US" dirty="0" err="1"/>
              <a:t>tej</a:t>
            </a:r>
            <a:r>
              <a:rPr lang="en-US" dirty="0"/>
              <a:t> </a:t>
            </a:r>
            <a:r>
              <a:rPr lang="en-US" dirty="0" err="1"/>
              <a:t>najhmlistejšej</a:t>
            </a:r>
            <a:r>
              <a:rPr lang="en-US" dirty="0"/>
              <a:t> </a:t>
            </a:r>
            <a:r>
              <a:rPr lang="en-US" dirty="0" err="1"/>
              <a:t>podobnosti</a:t>
            </a:r>
            <a:r>
              <a:rPr lang="en-US" dirty="0"/>
              <a:t> </a:t>
            </a:r>
            <a:r>
              <a:rPr lang="en-US" dirty="0" err="1"/>
              <a:t>medzi</a:t>
            </a:r>
            <a:r>
              <a:rPr lang="en-US" dirty="0"/>
              <a:t> </a:t>
            </a:r>
            <a:r>
              <a:rPr lang="en-US" dirty="0" err="1"/>
              <a:t>šimpanzom</a:t>
            </a:r>
            <a:r>
              <a:rPr lang="en-US" dirty="0"/>
              <a:t> a </a:t>
            </a:r>
            <a:r>
              <a:rPr lang="en-US" dirty="0" err="1"/>
              <a:t>dieťaťom</a:t>
            </a:r>
            <a:r>
              <a:rPr lang="en-US" dirty="0"/>
              <a:t> a </a:t>
            </a:r>
            <a:r>
              <a:rPr lang="en-US" dirty="0" err="1"/>
              <a:t>tvrdia</a:t>
            </a:r>
            <a:r>
              <a:rPr lang="en-US" dirty="0"/>
              <a:t>, </a:t>
            </a:r>
            <a:r>
              <a:rPr lang="en-US" dirty="0" err="1"/>
              <a:t>že</a:t>
            </a:r>
            <a:r>
              <a:rPr lang="en-US" dirty="0"/>
              <a:t> ich </a:t>
            </a:r>
            <a:r>
              <a:rPr lang="en-US" dirty="0" err="1"/>
              <a:t>schopnosti</a:t>
            </a:r>
            <a:r>
              <a:rPr lang="en-US" dirty="0"/>
              <a:t> </a:t>
            </a:r>
            <a:r>
              <a:rPr lang="en-US" dirty="0" err="1"/>
              <a:t>sú</a:t>
            </a:r>
            <a:r>
              <a:rPr lang="en-US" dirty="0"/>
              <a:t> v </a:t>
            </a:r>
            <a:r>
              <a:rPr lang="en-US" dirty="0" err="1"/>
              <a:t>zásade</a:t>
            </a:r>
            <a:r>
              <a:rPr lang="en-US" dirty="0"/>
              <a:t> </a:t>
            </a:r>
            <a:r>
              <a:rPr lang="en-US" dirty="0" err="1"/>
              <a:t>totožné</a:t>
            </a:r>
            <a:r>
              <a:rPr lang="en-US" dirty="0"/>
              <a:t>. </a:t>
            </a:r>
            <a:r>
              <a:rPr lang="en-US" dirty="0" err="1"/>
              <a:t>Tí</a:t>
            </a:r>
            <a:r>
              <a:rPr lang="en-US" dirty="0"/>
              <a:t> </a:t>
            </a:r>
            <a:r>
              <a:rPr lang="en-US" dirty="0" err="1"/>
              <a:t>ešte</a:t>
            </a:r>
            <a:r>
              <a:rPr lang="en-US" dirty="0"/>
              <a:t> </a:t>
            </a:r>
            <a:r>
              <a:rPr lang="en-US" dirty="0" err="1"/>
              <a:t>nadšenejší</a:t>
            </a:r>
            <a:r>
              <a:rPr lang="en-US" dirty="0"/>
              <a:t> </a:t>
            </a:r>
            <a:r>
              <a:rPr lang="en-US" dirty="0" err="1"/>
              <a:t>tréneri</a:t>
            </a:r>
            <a:r>
              <a:rPr lang="en-US" dirty="0"/>
              <a:t> </a:t>
            </a:r>
            <a:r>
              <a:rPr lang="en-US" dirty="0" err="1"/>
              <a:t>preskočili</a:t>
            </a:r>
            <a:r>
              <a:rPr lang="en-US" dirty="0"/>
              <a:t> </a:t>
            </a:r>
            <a:r>
              <a:rPr lang="en-US" dirty="0" err="1"/>
              <a:t>vedecké</a:t>
            </a:r>
            <a:r>
              <a:rPr lang="en-US" dirty="0"/>
              <a:t> </a:t>
            </a:r>
            <a:r>
              <a:rPr lang="en-US" dirty="0" err="1"/>
              <a:t>prostredníky</a:t>
            </a:r>
            <a:r>
              <a:rPr lang="en-US" dirty="0"/>
              <a:t> a </a:t>
            </a:r>
            <a:r>
              <a:rPr lang="en-US" dirty="0" err="1"/>
              <a:t>predstavili</a:t>
            </a:r>
            <a:r>
              <a:rPr lang="en-US" dirty="0"/>
              <a:t> </a:t>
            </a:r>
            <a:r>
              <a:rPr lang="en-US" dirty="0" err="1"/>
              <a:t>svoj</a:t>
            </a:r>
            <a:r>
              <a:rPr lang="en-US" dirty="0"/>
              <a:t> </a:t>
            </a:r>
            <a:r>
              <a:rPr lang="en-US" dirty="0" err="1"/>
              <a:t>príťažlivý</a:t>
            </a:r>
            <a:r>
              <a:rPr lang="en-US" dirty="0"/>
              <a:t> </a:t>
            </a:r>
            <a:r>
              <a:rPr lang="en-US" dirty="0" err="1"/>
              <a:t>prípad</a:t>
            </a:r>
            <a:r>
              <a:rPr lang="en-US" dirty="0"/>
              <a:t> </a:t>
            </a:r>
            <a:r>
              <a:rPr lang="en-US" dirty="0" err="1"/>
              <a:t>priamo</a:t>
            </a:r>
            <a:r>
              <a:rPr lang="en-US" dirty="0"/>
              <a:t> </a:t>
            </a:r>
            <a:r>
              <a:rPr lang="en-US" dirty="0" err="1"/>
              <a:t>publiku</a:t>
            </a:r>
            <a:r>
              <a:rPr lang="en-US" dirty="0"/>
              <a:t> v </a:t>
            </a:r>
            <a:r>
              <a:rPr lang="en-US" dirty="0" err="1"/>
              <a:t>televíznom</a:t>
            </a:r>
            <a:r>
              <a:rPr lang="en-US" dirty="0"/>
              <a:t> </a:t>
            </a:r>
            <a:r>
              <a:rPr lang="en-US" dirty="0" err="1"/>
              <a:t>programe</a:t>
            </a:r>
            <a:r>
              <a:rPr lang="en-US" dirty="0"/>
              <a:t> </a:t>
            </a:r>
            <a:r>
              <a:rPr lang="en-US" dirty="0" err="1"/>
              <a:t>napr</a:t>
            </a:r>
            <a:r>
              <a:rPr lang="en-US" dirty="0"/>
              <a:t>. v </a:t>
            </a:r>
            <a:r>
              <a:rPr lang="en-US" dirty="0" err="1"/>
              <a:t>NationalGeographic</a:t>
            </a:r>
            <a:r>
              <a:rPr lang="en-US" dirty="0"/>
              <a:t>.</a:t>
            </a:r>
            <a:endParaRPr lang="sk-SK" dirty="0"/>
          </a:p>
          <a:p>
            <a:endParaRPr lang="sk-SK" dirty="0"/>
          </a:p>
          <a:p>
            <a:r>
              <a:rPr lang="sk-SK" dirty="0"/>
              <a:t>Posunková reč, prečo to bolo zle vyhodnotené: Aby výskumníci došli k rozsahu slovnej zásoby, „prekladali" ukazovanie šimpanzov ako znak pre ty, objatie ako znak pre objatie, búchanie, šteklenie a bozkávanie ako znaky pre dlabkať, štekliť a bozkávať. Často ten istý pohyb, ktorý šimpanzy vykonali, im bol uznaný ako odlišné "slová" v závislosti na tom, čo pozorovatelia považovali </a:t>
            </a:r>
            <a:r>
              <a:rPr lang="sk-SK" dirty="0" smtClean="0"/>
              <a:t>za</a:t>
            </a:r>
            <a:r>
              <a:rPr lang="sk-SK" baseline="0" dirty="0" smtClean="0"/>
              <a:t> </a:t>
            </a:r>
            <a:r>
              <a:rPr lang="sk-SK" dirty="0" smtClean="0"/>
              <a:t>zodpovedajúce </a:t>
            </a:r>
            <a:r>
              <a:rPr lang="sk-SK" dirty="0"/>
              <a:t>slovo v kontexte. </a:t>
            </a:r>
            <a:endParaRPr lang="en-US" dirty="0"/>
          </a:p>
        </p:txBody>
      </p:sp>
      <p:sp>
        <p:nvSpPr>
          <p:cNvPr id="4" name="Slide Number Placeholder 3"/>
          <p:cNvSpPr>
            <a:spLocks noGrp="1"/>
          </p:cNvSpPr>
          <p:nvPr>
            <p:ph type="sldNum" sz="quarter" idx="5"/>
          </p:nvPr>
        </p:nvSpPr>
        <p:spPr/>
        <p:txBody>
          <a:bodyPr/>
          <a:lstStyle/>
          <a:p>
            <a:fld id="{FE09EB98-5B93-4846-9968-503B9C5A2422}" type="slidenum">
              <a:rPr lang="en-US" smtClean="0"/>
              <a:t>7</a:t>
            </a:fld>
            <a:endParaRPr lang="en-US"/>
          </a:p>
        </p:txBody>
      </p:sp>
    </p:spTree>
    <p:extLst>
      <p:ext uri="{BB962C8B-B14F-4D97-AF65-F5344CB8AC3E}">
        <p14:creationId xmlns:p14="http://schemas.microsoft.com/office/powerpoint/2010/main" val="2368970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dirty="0"/>
              <a:t>Taktiež č</a:t>
            </a:r>
            <a:r>
              <a:rPr lang="en-US" dirty="0"/>
              <a:t>o </a:t>
            </a:r>
            <a:r>
              <a:rPr lang="en-US" dirty="0" err="1"/>
              <a:t>sa</a:t>
            </a:r>
            <a:r>
              <a:rPr lang="en-US" dirty="0"/>
              <a:t> </a:t>
            </a:r>
            <a:r>
              <a:rPr lang="en-US" dirty="0" err="1"/>
              <a:t>týka</a:t>
            </a:r>
            <a:r>
              <a:rPr lang="en-US" dirty="0"/>
              <a:t> </a:t>
            </a:r>
            <a:r>
              <a:rPr lang="en-US" dirty="0" err="1"/>
              <a:t>spontánneho</a:t>
            </a:r>
            <a:r>
              <a:rPr lang="en-US" dirty="0"/>
              <a:t> </a:t>
            </a:r>
            <a:r>
              <a:rPr lang="en-US" dirty="0" err="1"/>
              <a:t>výstupu</a:t>
            </a:r>
            <a:r>
              <a:rPr lang="en-US" dirty="0"/>
              <a:t>, </a:t>
            </a:r>
            <a:r>
              <a:rPr lang="en-US" dirty="0" err="1"/>
              <a:t>neexistuje</a:t>
            </a:r>
            <a:r>
              <a:rPr lang="en-US" dirty="0"/>
              <a:t> </a:t>
            </a:r>
            <a:r>
              <a:rPr lang="en-US" dirty="0" err="1"/>
              <a:t>porovnanie</a:t>
            </a:r>
            <a:r>
              <a:rPr lang="en-US" dirty="0"/>
              <a:t>. </a:t>
            </a:r>
            <a:r>
              <a:rPr lang="sk-SK" dirty="0"/>
              <a:t>P</a:t>
            </a:r>
            <a:r>
              <a:rPr lang="en-US" dirty="0"/>
              <a:t>o </a:t>
            </a:r>
            <a:r>
              <a:rPr lang="en-US" dirty="0" err="1"/>
              <a:t>niekoľkých</a:t>
            </a:r>
            <a:r>
              <a:rPr lang="sk-SK" dirty="0"/>
              <a:t>´</a:t>
            </a:r>
            <a:r>
              <a:rPr lang="en-US" dirty="0" err="1"/>
              <a:t>rokoch</a:t>
            </a:r>
            <a:r>
              <a:rPr lang="en-US" dirty="0"/>
              <a:t> </a:t>
            </a:r>
            <a:r>
              <a:rPr lang="en-US" dirty="0" err="1"/>
              <a:t>intenzívneho</a:t>
            </a:r>
            <a:r>
              <a:rPr lang="en-US" dirty="0"/>
              <a:t> </a:t>
            </a:r>
            <a:r>
              <a:rPr lang="en-US" dirty="0" err="1"/>
              <a:t>tréningu</a:t>
            </a:r>
            <a:r>
              <a:rPr lang="en-US" dirty="0"/>
              <a:t> </a:t>
            </a:r>
            <a:r>
              <a:rPr lang="en-US" dirty="0" err="1"/>
              <a:t>zostáva</a:t>
            </a:r>
            <a:r>
              <a:rPr lang="en-US" dirty="0"/>
              <a:t> </a:t>
            </a:r>
            <a:r>
              <a:rPr lang="en-US" dirty="0" err="1"/>
              <a:t>priemerná</a:t>
            </a:r>
            <a:r>
              <a:rPr lang="en-US" dirty="0"/>
              <a:t> </a:t>
            </a:r>
            <a:r>
              <a:rPr lang="en-US" dirty="0" err="1"/>
              <a:t>dĺžka</a:t>
            </a:r>
            <a:r>
              <a:rPr lang="en-US" dirty="0"/>
              <a:t> "</a:t>
            </a:r>
            <a:r>
              <a:rPr lang="en-US" dirty="0" err="1"/>
              <a:t>viet</a:t>
            </a:r>
            <a:r>
              <a:rPr lang="en-US" dirty="0"/>
              <a:t>" </a:t>
            </a:r>
            <a:r>
              <a:rPr lang="en-US" dirty="0" err="1"/>
              <a:t>vyslovených</a:t>
            </a:r>
            <a:endParaRPr lang="en-US" dirty="0"/>
          </a:p>
          <a:p>
            <a:r>
              <a:rPr lang="en-US" dirty="0" err="1"/>
              <a:t>šimpanzy</a:t>
            </a:r>
            <a:r>
              <a:rPr lang="en-US" dirty="0"/>
              <a:t> </a:t>
            </a:r>
            <a:r>
              <a:rPr lang="en-US" dirty="0" err="1"/>
              <a:t>nemenná</a:t>
            </a:r>
            <a:r>
              <a:rPr lang="en-US" dirty="0"/>
              <a:t>. </a:t>
            </a:r>
            <a:r>
              <a:rPr lang="sk-SK" dirty="0"/>
              <a:t>Avšak d</a:t>
            </a:r>
            <a:r>
              <a:rPr lang="en-US" dirty="0" err="1"/>
              <a:t>eti</a:t>
            </a:r>
            <a:r>
              <a:rPr lang="sk-SK" dirty="0"/>
              <a:t>, bez toho aby</a:t>
            </a:r>
            <a:r>
              <a:rPr lang="en-US" dirty="0"/>
              <a:t> </a:t>
            </a:r>
            <a:r>
              <a:rPr lang="en-US" dirty="0" err="1"/>
              <a:t>potrebovali</a:t>
            </a:r>
            <a:r>
              <a:rPr lang="en-US" dirty="0"/>
              <a:t> </a:t>
            </a:r>
            <a:r>
              <a:rPr lang="en-US" dirty="0" err="1"/>
              <a:t>viac</a:t>
            </a:r>
            <a:r>
              <a:rPr lang="en-US" dirty="0"/>
              <a:t> </a:t>
            </a:r>
            <a:r>
              <a:rPr lang="en-US" dirty="0" err="1"/>
              <a:t>než</a:t>
            </a:r>
            <a:r>
              <a:rPr lang="en-US" dirty="0"/>
              <a:t> </a:t>
            </a:r>
            <a:r>
              <a:rPr lang="en-US" dirty="0" err="1"/>
              <a:t>len</a:t>
            </a:r>
            <a:r>
              <a:rPr lang="en-US" dirty="0"/>
              <a:t> </a:t>
            </a:r>
            <a:r>
              <a:rPr lang="en-US" dirty="0" err="1"/>
              <a:t>byť</a:t>
            </a:r>
            <a:r>
              <a:rPr lang="sk-SK" dirty="0"/>
              <a:t> </a:t>
            </a:r>
            <a:r>
              <a:rPr lang="en-US" dirty="0"/>
              <a:t>v </a:t>
            </a:r>
            <a:r>
              <a:rPr lang="en-US" dirty="0" err="1"/>
              <a:t>kontakte</a:t>
            </a:r>
            <a:r>
              <a:rPr lang="en-US" dirty="0"/>
              <a:t> s </a:t>
            </a:r>
            <a:r>
              <a:rPr lang="en-US" dirty="0" err="1"/>
              <a:t>hovorcom</a:t>
            </a:r>
            <a:r>
              <a:rPr lang="en-US" dirty="0"/>
              <a:t>, </a:t>
            </a:r>
            <a:r>
              <a:rPr lang="sk-SK" dirty="0"/>
              <a:t>sa ich </a:t>
            </a:r>
            <a:r>
              <a:rPr lang="en-US" dirty="0" err="1"/>
              <a:t>priemerná</a:t>
            </a:r>
            <a:r>
              <a:rPr lang="en-US" dirty="0"/>
              <a:t> </a:t>
            </a:r>
            <a:r>
              <a:rPr lang="en-US" dirty="0" err="1"/>
              <a:t>dĺžka</a:t>
            </a:r>
            <a:r>
              <a:rPr lang="en-US" dirty="0"/>
              <a:t> </a:t>
            </a:r>
            <a:r>
              <a:rPr lang="en-US" dirty="0" err="1"/>
              <a:t>nimi</a:t>
            </a:r>
            <a:r>
              <a:rPr lang="en-US" dirty="0"/>
              <a:t> </a:t>
            </a:r>
            <a:r>
              <a:rPr lang="en-US" dirty="0" err="1"/>
              <a:t>vytvorených</a:t>
            </a:r>
            <a:r>
              <a:rPr lang="en-US" dirty="0"/>
              <a:t> </a:t>
            </a:r>
            <a:r>
              <a:rPr lang="en-US" dirty="0" err="1"/>
              <a:t>viet</a:t>
            </a:r>
            <a:r>
              <a:rPr lang="en-US" dirty="0"/>
              <a:t> </a:t>
            </a:r>
            <a:r>
              <a:rPr lang="en-US" dirty="0" err="1"/>
              <a:t>predlžuje</a:t>
            </a:r>
            <a:endParaRPr lang="en-US" dirty="0"/>
          </a:p>
          <a:p>
            <a:r>
              <a:rPr lang="en-US" dirty="0" err="1"/>
              <a:t>raketovou</a:t>
            </a:r>
            <a:r>
              <a:rPr lang="en-US" dirty="0"/>
              <a:t> </a:t>
            </a:r>
            <a:r>
              <a:rPr lang="en-US" dirty="0" err="1"/>
              <a:t>rýchlosťou</a:t>
            </a:r>
            <a:r>
              <a:rPr lang="en-US" dirty="0"/>
              <a:t>.</a:t>
            </a:r>
            <a:endParaRPr lang="sk-SK" dirty="0"/>
          </a:p>
          <a:p>
            <a:endParaRPr lang="sk-SK" dirty="0"/>
          </a:p>
          <a:p>
            <a:r>
              <a:rPr lang="en-US" dirty="0"/>
              <a:t>Ani </a:t>
            </a:r>
            <a:r>
              <a:rPr lang="en-US" dirty="0" err="1"/>
              <a:t>si</a:t>
            </a:r>
            <a:r>
              <a:rPr lang="en-US" dirty="0"/>
              <a:t> </a:t>
            </a:r>
            <a:r>
              <a:rPr lang="sk-SK" dirty="0"/>
              <a:t>dokonca </a:t>
            </a:r>
            <a:r>
              <a:rPr lang="en-US" dirty="0" err="1"/>
              <a:t>jasne</a:t>
            </a:r>
            <a:r>
              <a:rPr lang="en-US" dirty="0"/>
              <a:t> </a:t>
            </a:r>
            <a:r>
              <a:rPr lang="en-US" dirty="0" err="1"/>
              <a:t>neuvedomujú</a:t>
            </a:r>
            <a:r>
              <a:rPr lang="en-US" dirty="0"/>
              <a:t>, </a:t>
            </a:r>
            <a:r>
              <a:rPr lang="en-US" dirty="0" err="1"/>
              <a:t>že</a:t>
            </a:r>
            <a:r>
              <a:rPr lang="en-US" dirty="0"/>
              <a:t> </a:t>
            </a:r>
            <a:r>
              <a:rPr lang="en-US" dirty="0" err="1"/>
              <a:t>určitý</a:t>
            </a:r>
            <a:r>
              <a:rPr lang="en-US" dirty="0"/>
              <a:t> </a:t>
            </a:r>
            <a:r>
              <a:rPr lang="en-US" dirty="0" err="1"/>
              <a:t>znak</a:t>
            </a:r>
            <a:r>
              <a:rPr lang="en-US" dirty="0"/>
              <a:t> </a:t>
            </a:r>
            <a:r>
              <a:rPr lang="en-US" dirty="0" err="1"/>
              <a:t>môže</a:t>
            </a:r>
            <a:r>
              <a:rPr lang="en-US" dirty="0"/>
              <a:t> </a:t>
            </a:r>
            <a:r>
              <a:rPr lang="en-US" dirty="0" err="1"/>
              <a:t>odkazovať</a:t>
            </a:r>
            <a:r>
              <a:rPr lang="sk-SK" dirty="0"/>
              <a:t> </a:t>
            </a:r>
            <a:r>
              <a:rPr lang="en-US" dirty="0"/>
              <a:t>k </a:t>
            </a:r>
            <a:r>
              <a:rPr lang="en-US" dirty="0" err="1"/>
              <a:t>druhu</a:t>
            </a:r>
            <a:r>
              <a:rPr lang="en-US" dirty="0"/>
              <a:t> </a:t>
            </a:r>
            <a:r>
              <a:rPr lang="en-US" dirty="0" err="1"/>
              <a:t>predmetu</a:t>
            </a:r>
            <a:r>
              <a:rPr lang="en-US" dirty="0"/>
              <a:t>. </a:t>
            </a:r>
            <a:r>
              <a:rPr lang="en-US" dirty="0" err="1"/>
              <a:t>Väčšina</a:t>
            </a:r>
            <a:r>
              <a:rPr lang="en-US" dirty="0"/>
              <a:t> </a:t>
            </a:r>
            <a:r>
              <a:rPr lang="en-US" dirty="0" err="1"/>
              <a:t>znakov</a:t>
            </a:r>
            <a:r>
              <a:rPr lang="en-US" dirty="0"/>
              <a:t> pre </a:t>
            </a:r>
            <a:r>
              <a:rPr lang="en-US" dirty="0" err="1"/>
              <a:t>predmet</a:t>
            </a:r>
            <a:r>
              <a:rPr lang="en-US" dirty="0"/>
              <a:t> u </a:t>
            </a:r>
            <a:r>
              <a:rPr lang="en-US" dirty="0" err="1"/>
              <a:t>šimpanzov</a:t>
            </a:r>
            <a:endParaRPr lang="en-US" dirty="0"/>
          </a:p>
          <a:p>
            <a:r>
              <a:rPr lang="en-US" dirty="0" err="1"/>
              <a:t>môže</a:t>
            </a:r>
            <a:r>
              <a:rPr lang="en-US" dirty="0"/>
              <a:t> </a:t>
            </a:r>
            <a:r>
              <a:rPr lang="en-US" dirty="0" err="1"/>
              <a:t>odkazovať</a:t>
            </a:r>
            <a:r>
              <a:rPr lang="en-US" dirty="0"/>
              <a:t> k </a:t>
            </a:r>
            <a:r>
              <a:rPr lang="en-US" dirty="0" err="1"/>
              <a:t>akémukoľvek</a:t>
            </a:r>
            <a:r>
              <a:rPr lang="en-US" dirty="0"/>
              <a:t> </a:t>
            </a:r>
            <a:r>
              <a:rPr lang="en-US" dirty="0" err="1"/>
              <a:t>aspektu</a:t>
            </a:r>
            <a:r>
              <a:rPr lang="en-US" dirty="0"/>
              <a:t> </a:t>
            </a:r>
            <a:r>
              <a:rPr lang="en-US" dirty="0" err="1"/>
              <a:t>situácie</a:t>
            </a:r>
            <a:r>
              <a:rPr lang="en-US" dirty="0"/>
              <a:t>, s </a:t>
            </a:r>
            <a:r>
              <a:rPr lang="en-US" dirty="0" err="1"/>
              <a:t>ktorou</a:t>
            </a:r>
            <a:r>
              <a:rPr lang="en-US" dirty="0"/>
              <a:t> je </a:t>
            </a:r>
            <a:r>
              <a:rPr lang="en-US" dirty="0" err="1"/>
              <a:t>predmet</a:t>
            </a:r>
            <a:r>
              <a:rPr lang="sk-SK" dirty="0"/>
              <a:t>´</a:t>
            </a:r>
            <a:r>
              <a:rPr lang="en-US" dirty="0" err="1"/>
              <a:t>typicky</a:t>
            </a:r>
            <a:r>
              <a:rPr lang="en-US" dirty="0"/>
              <a:t> </a:t>
            </a:r>
            <a:r>
              <a:rPr lang="en-US" dirty="0" err="1"/>
              <a:t>spájaný</a:t>
            </a:r>
            <a:r>
              <a:rPr lang="en-US" dirty="0"/>
              <a:t>. </a:t>
            </a:r>
            <a:endParaRPr lang="sk-SK" dirty="0"/>
          </a:p>
          <a:p>
            <a:r>
              <a:rPr lang="en-US" dirty="0"/>
              <a:t>Toothbrush </a:t>
            </a:r>
            <a:r>
              <a:rPr lang="en-US" dirty="0" err="1"/>
              <a:t>tak</a:t>
            </a:r>
            <a:r>
              <a:rPr lang="en-US" dirty="0"/>
              <a:t> </a:t>
            </a:r>
            <a:r>
              <a:rPr lang="en-US" dirty="0" err="1"/>
              <a:t>môže</a:t>
            </a:r>
            <a:r>
              <a:rPr lang="en-US" dirty="0"/>
              <a:t> </a:t>
            </a:r>
            <a:r>
              <a:rPr lang="en-US" dirty="0" err="1"/>
              <a:t>znamenať</a:t>
            </a:r>
            <a:r>
              <a:rPr lang="en-US" dirty="0"/>
              <a:t> "</a:t>
            </a:r>
            <a:r>
              <a:rPr lang="en-US" dirty="0" err="1"/>
              <a:t>zubná</a:t>
            </a:r>
            <a:r>
              <a:rPr lang="en-US" dirty="0"/>
              <a:t> </a:t>
            </a:r>
            <a:r>
              <a:rPr lang="en-US" dirty="0" err="1"/>
              <a:t>kefka</a:t>
            </a:r>
            <a:r>
              <a:rPr lang="en-US" dirty="0"/>
              <a:t>",</a:t>
            </a:r>
            <a:r>
              <a:rPr lang="sk-SK" dirty="0"/>
              <a:t> ale aj</a:t>
            </a:r>
            <a:r>
              <a:rPr lang="en-US" dirty="0"/>
              <a:t> "</a:t>
            </a:r>
            <a:r>
              <a:rPr lang="en-US" dirty="0" err="1"/>
              <a:t>zubná</a:t>
            </a:r>
            <a:r>
              <a:rPr lang="en-US" dirty="0"/>
              <a:t> pasta", "</a:t>
            </a:r>
            <a:r>
              <a:rPr lang="en-US" dirty="0" err="1"/>
              <a:t>čistiť</a:t>
            </a:r>
            <a:r>
              <a:rPr lang="en-US" dirty="0"/>
              <a:t> </a:t>
            </a:r>
            <a:r>
              <a:rPr lang="en-US" dirty="0" err="1"/>
              <a:t>si</a:t>
            </a:r>
            <a:r>
              <a:rPr lang="en-US" dirty="0"/>
              <a:t> </a:t>
            </a:r>
            <a:r>
              <a:rPr lang="en-US" dirty="0" err="1"/>
              <a:t>zuby</a:t>
            </a:r>
            <a:r>
              <a:rPr lang="en-US" dirty="0"/>
              <a:t>", "</a:t>
            </a:r>
            <a:r>
              <a:rPr lang="en-US" dirty="0" err="1"/>
              <a:t>Chcem</a:t>
            </a:r>
            <a:r>
              <a:rPr lang="en-US" dirty="0"/>
              <a:t> </a:t>
            </a:r>
            <a:r>
              <a:rPr lang="en-US" dirty="0" err="1"/>
              <a:t>svoj</a:t>
            </a:r>
            <a:r>
              <a:rPr lang="en-US" dirty="0"/>
              <a:t> </a:t>
            </a:r>
            <a:r>
              <a:rPr lang="en-US" dirty="0" err="1"/>
              <a:t>kefku</a:t>
            </a:r>
            <a:r>
              <a:rPr lang="en-US" dirty="0"/>
              <a:t>" </a:t>
            </a:r>
            <a:r>
              <a:rPr lang="en-US" dirty="0" err="1"/>
              <a:t>alebo</a:t>
            </a:r>
            <a:r>
              <a:rPr lang="sk-SK" dirty="0"/>
              <a:t> aj</a:t>
            </a:r>
            <a:r>
              <a:rPr lang="en-US" dirty="0"/>
              <a:t> "Je</a:t>
            </a:r>
            <a:r>
              <a:rPr lang="sk-SK" dirty="0"/>
              <a:t> </a:t>
            </a:r>
            <a:r>
              <a:rPr lang="en-US" dirty="0" err="1"/>
              <a:t>čas</a:t>
            </a:r>
            <a:r>
              <a:rPr lang="en-US" dirty="0"/>
              <a:t> </a:t>
            </a:r>
            <a:r>
              <a:rPr lang="en-US" dirty="0" err="1"/>
              <a:t>ísť</a:t>
            </a:r>
            <a:r>
              <a:rPr lang="en-US" dirty="0"/>
              <a:t> </a:t>
            </a:r>
            <a:r>
              <a:rPr lang="en-US" dirty="0" err="1"/>
              <a:t>spať</a:t>
            </a:r>
            <a:r>
              <a:rPr lang="en-US" dirty="0"/>
              <a:t> ".</a:t>
            </a:r>
          </a:p>
        </p:txBody>
      </p:sp>
      <p:sp>
        <p:nvSpPr>
          <p:cNvPr id="4" name="Slide Number Placeholder 3"/>
          <p:cNvSpPr>
            <a:spLocks noGrp="1"/>
          </p:cNvSpPr>
          <p:nvPr>
            <p:ph type="sldNum" sz="quarter" idx="5"/>
          </p:nvPr>
        </p:nvSpPr>
        <p:spPr/>
        <p:txBody>
          <a:bodyPr/>
          <a:lstStyle/>
          <a:p>
            <a:fld id="{FE09EB98-5B93-4846-9968-503B9C5A2422}" type="slidenum">
              <a:rPr lang="en-US" smtClean="0"/>
              <a:t>8</a:t>
            </a:fld>
            <a:endParaRPr lang="en-US"/>
          </a:p>
        </p:txBody>
      </p:sp>
    </p:spTree>
    <p:extLst>
      <p:ext uri="{BB962C8B-B14F-4D97-AF65-F5344CB8AC3E}">
        <p14:creationId xmlns:p14="http://schemas.microsoft.com/office/powerpoint/2010/main" val="2145804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k-SK" sz="1200" dirty="0" smtClean="0">
                <a:solidFill>
                  <a:schemeClr val="bg1">
                    <a:lumMod val="75000"/>
                    <a:lumOff val="25000"/>
                  </a:schemeClr>
                </a:solidFill>
              </a:rPr>
              <a:t>Ako </a:t>
            </a:r>
            <a:r>
              <a:rPr lang="sk-SK" sz="1200" dirty="0">
                <a:solidFill>
                  <a:schemeClr val="bg1">
                    <a:lumMod val="75000"/>
                    <a:lumOff val="25000"/>
                  </a:schemeClr>
                </a:solidFill>
              </a:rPr>
              <a:t>to je však možné, ak opice boli našimi predkami, nemali by mať tiež schopnosť jazyka</a:t>
            </a:r>
            <a:r>
              <a:rPr lang="sk-SK" sz="1200" dirty="0" smtClean="0">
                <a:solidFill>
                  <a:schemeClr val="bg1">
                    <a:lumMod val="75000"/>
                    <a:lumOff val="25000"/>
                  </a:schemeClr>
                </a:solidFill>
              </a:rPr>
              <a:t>? </a:t>
            </a:r>
            <a:r>
              <a:rPr lang="sk-SK" dirty="0" smtClean="0"/>
              <a:t>– to sa vysvetlí na ďalších</a:t>
            </a:r>
            <a:r>
              <a:rPr lang="sk-SK" baseline="0" dirty="0" smtClean="0"/>
              <a:t> slajdoch</a:t>
            </a:r>
            <a:endParaRPr lang="en-US" sz="1200" dirty="0">
              <a:solidFill>
                <a:schemeClr val="bg1">
                  <a:lumMod val="75000"/>
                  <a:lumOff val="25000"/>
                </a:schemeClr>
              </a:solidFill>
            </a:endParaRPr>
          </a:p>
          <a:p>
            <a:endParaRPr lang="en-US" dirty="0"/>
          </a:p>
        </p:txBody>
      </p:sp>
      <p:sp>
        <p:nvSpPr>
          <p:cNvPr id="4" name="Slide Number Placeholder 3"/>
          <p:cNvSpPr>
            <a:spLocks noGrp="1"/>
          </p:cNvSpPr>
          <p:nvPr>
            <p:ph type="sldNum" sz="quarter" idx="5"/>
          </p:nvPr>
        </p:nvSpPr>
        <p:spPr/>
        <p:txBody>
          <a:bodyPr/>
          <a:lstStyle/>
          <a:p>
            <a:fld id="{FE09EB98-5B93-4846-9968-503B9C5A2422}" type="slidenum">
              <a:rPr lang="en-US" smtClean="0"/>
              <a:t>9</a:t>
            </a:fld>
            <a:endParaRPr lang="en-US"/>
          </a:p>
        </p:txBody>
      </p:sp>
    </p:spTree>
    <p:extLst>
      <p:ext uri="{BB962C8B-B14F-4D97-AF65-F5344CB8AC3E}">
        <p14:creationId xmlns:p14="http://schemas.microsoft.com/office/powerpoint/2010/main" val="583466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09EB98-5B93-4846-9968-503B9C5A2422}" type="slidenum">
              <a:rPr lang="en-US" smtClean="0"/>
              <a:t>10</a:t>
            </a:fld>
            <a:endParaRPr lang="en-US"/>
          </a:p>
        </p:txBody>
      </p:sp>
    </p:spTree>
    <p:extLst>
      <p:ext uri="{BB962C8B-B14F-4D97-AF65-F5344CB8AC3E}">
        <p14:creationId xmlns:p14="http://schemas.microsoft.com/office/powerpoint/2010/main" val="1163070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dirty="0"/>
              <a:t>V správnej téorii si môžeme všimnúť, že forma jazyka sa mohla poprvýkrát objaviť v pozícii umiestnenej šípky, po tom, čo sa vetva vedúca kľuďom oddelila od vetvy vedúcej k šimpanzom. A tak výsledkom bol jazyk, ktorému šimpanzi nerozumeli, a približne 5 – 7 miliónov rokov, v ktorých sa jazyk mohol postupne vyvinúť.</a:t>
            </a:r>
            <a:endParaRPr lang="en-US" dirty="0"/>
          </a:p>
        </p:txBody>
      </p:sp>
      <p:sp>
        <p:nvSpPr>
          <p:cNvPr id="4" name="Slide Number Placeholder 3"/>
          <p:cNvSpPr>
            <a:spLocks noGrp="1"/>
          </p:cNvSpPr>
          <p:nvPr>
            <p:ph type="sldNum" sz="quarter" idx="5"/>
          </p:nvPr>
        </p:nvSpPr>
        <p:spPr/>
        <p:txBody>
          <a:bodyPr/>
          <a:lstStyle/>
          <a:p>
            <a:fld id="{FE09EB98-5B93-4846-9968-503B9C5A2422}" type="slidenum">
              <a:rPr lang="en-US" smtClean="0"/>
              <a:t>12</a:t>
            </a:fld>
            <a:endParaRPr lang="en-US"/>
          </a:p>
        </p:txBody>
      </p:sp>
    </p:spTree>
    <p:extLst>
      <p:ext uri="{BB962C8B-B14F-4D97-AF65-F5344CB8AC3E}">
        <p14:creationId xmlns:p14="http://schemas.microsoft.com/office/powerpoint/2010/main" val="1427877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k-SK" dirty="0"/>
          </a:p>
        </p:txBody>
      </p:sp>
      <p:sp>
        <p:nvSpPr>
          <p:cNvPr id="4" name="Slide Number Placeholder 3"/>
          <p:cNvSpPr>
            <a:spLocks noGrp="1"/>
          </p:cNvSpPr>
          <p:nvPr>
            <p:ph type="sldNum" sz="quarter" idx="10"/>
          </p:nvPr>
        </p:nvSpPr>
        <p:spPr/>
        <p:txBody>
          <a:bodyPr/>
          <a:lstStyle/>
          <a:p>
            <a:fld id="{FE09EB98-5B93-4846-9968-503B9C5A2422}" type="slidenum">
              <a:rPr lang="en-US" smtClean="0"/>
              <a:t>13</a:t>
            </a:fld>
            <a:endParaRPr lang="en-US"/>
          </a:p>
        </p:txBody>
      </p:sp>
    </p:spTree>
    <p:extLst>
      <p:ext uri="{BB962C8B-B14F-4D97-AF65-F5344CB8AC3E}">
        <p14:creationId xmlns:p14="http://schemas.microsoft.com/office/powerpoint/2010/main" val="3037029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dirty="0"/>
              <a:t>Niektorí uvažovali, že najprv bola posunková reč. Avšak zistilo sa, že je rovnako náročná ako ústna reč.</a:t>
            </a:r>
          </a:p>
          <a:p>
            <a:endParaRPr lang="sk-SK" dirty="0"/>
          </a:p>
          <a:p>
            <a:r>
              <a:rPr lang="sk-SK" dirty="0"/>
              <a:t>Pinker si však myslí, že prechodovým štádiom ku nášmu jazyku mohli byť poplašné volania – kde jeden výkrik varuje pred hadmi, iný pred medveďami a pod.</a:t>
            </a:r>
          </a:p>
          <a:p>
            <a:r>
              <a:rPr lang="en-US" dirty="0" err="1"/>
              <a:t>Možno</a:t>
            </a:r>
            <a:r>
              <a:rPr lang="sk-SK" dirty="0"/>
              <a:t> </a:t>
            </a:r>
            <a:r>
              <a:rPr lang="en-US" dirty="0" err="1"/>
              <a:t>sa</a:t>
            </a:r>
            <a:r>
              <a:rPr lang="en-US" dirty="0"/>
              <a:t> </a:t>
            </a:r>
            <a:r>
              <a:rPr lang="sk-SK" dirty="0"/>
              <a:t>potom </a:t>
            </a:r>
            <a:r>
              <a:rPr lang="en-US" dirty="0" err="1"/>
              <a:t>súbor</a:t>
            </a:r>
            <a:r>
              <a:rPr lang="en-US" dirty="0"/>
              <a:t> </a:t>
            </a:r>
            <a:r>
              <a:rPr lang="en-US" dirty="0" err="1"/>
              <a:t>kvazireferenčn</a:t>
            </a:r>
            <a:r>
              <a:rPr lang="sk-SK" dirty="0"/>
              <a:t>ý</a:t>
            </a:r>
            <a:r>
              <a:rPr lang="en-US" dirty="0" err="1"/>
              <a:t>ch</a:t>
            </a:r>
            <a:r>
              <a:rPr lang="en-US" dirty="0"/>
              <a:t> </a:t>
            </a:r>
            <a:r>
              <a:rPr lang="en-US" dirty="0" err="1"/>
              <a:t>výkrikov</a:t>
            </a:r>
            <a:r>
              <a:rPr lang="en-US" dirty="0"/>
              <a:t>, </a:t>
            </a:r>
            <a:r>
              <a:rPr lang="en-US" dirty="0" err="1"/>
              <a:t>ako</a:t>
            </a:r>
            <a:r>
              <a:rPr lang="en-US" dirty="0"/>
              <a:t> </a:t>
            </a:r>
            <a:r>
              <a:rPr lang="en-US" dirty="0" err="1"/>
              <a:t>sú</a:t>
            </a:r>
            <a:r>
              <a:rPr lang="en-US" dirty="0"/>
              <a:t> </a:t>
            </a:r>
            <a:r>
              <a:rPr lang="en-US" dirty="0" err="1"/>
              <a:t>tieto</a:t>
            </a:r>
            <a:r>
              <a:rPr lang="en-US" dirty="0"/>
              <a:t>, </a:t>
            </a:r>
            <a:r>
              <a:rPr lang="en-US" dirty="0" err="1"/>
              <a:t>dostal</a:t>
            </a:r>
            <a:r>
              <a:rPr lang="en-US" dirty="0"/>
              <a:t> pod </a:t>
            </a:r>
            <a:r>
              <a:rPr lang="en-US" dirty="0" err="1"/>
              <a:t>voľn</a:t>
            </a:r>
            <a:r>
              <a:rPr lang="sk-SK" dirty="0"/>
              <a:t>ú </a:t>
            </a:r>
            <a:r>
              <a:rPr lang="en-US" dirty="0" err="1"/>
              <a:t>kontrolu</a:t>
            </a:r>
            <a:r>
              <a:rPr lang="en-US" dirty="0"/>
              <a:t> </a:t>
            </a:r>
            <a:r>
              <a:rPr lang="en-US" dirty="0" err="1"/>
              <a:t>mozgovej</a:t>
            </a:r>
            <a:r>
              <a:rPr lang="en-US" dirty="0"/>
              <a:t> </a:t>
            </a:r>
            <a:r>
              <a:rPr lang="en-US" dirty="0" err="1"/>
              <a:t>kôry</a:t>
            </a:r>
            <a:r>
              <a:rPr lang="en-US" dirty="0"/>
              <a:t> a </a:t>
            </a:r>
            <a:r>
              <a:rPr lang="en-US" dirty="0" err="1"/>
              <a:t>začal</a:t>
            </a:r>
            <a:r>
              <a:rPr lang="en-US" dirty="0"/>
              <a:t> </a:t>
            </a:r>
            <a:r>
              <a:rPr lang="en-US" dirty="0" err="1"/>
              <a:t>byť</a:t>
            </a:r>
            <a:r>
              <a:rPr lang="en-US" dirty="0"/>
              <a:t> </a:t>
            </a:r>
            <a:r>
              <a:rPr lang="en-US" dirty="0" err="1"/>
              <a:t>vytváraný</a:t>
            </a:r>
            <a:r>
              <a:rPr lang="en-US" dirty="0"/>
              <a:t> v </a:t>
            </a:r>
            <a:r>
              <a:rPr lang="en-US" dirty="0" err="1"/>
              <a:t>kombináciách</a:t>
            </a:r>
            <a:r>
              <a:rPr lang="en-US" dirty="0"/>
              <a:t> pre </a:t>
            </a:r>
            <a:r>
              <a:rPr lang="en-US" dirty="0" err="1"/>
              <a:t>zložité</a:t>
            </a:r>
            <a:endParaRPr lang="en-US" dirty="0"/>
          </a:p>
          <a:p>
            <a:r>
              <a:rPr lang="en-US" dirty="0" err="1"/>
              <a:t>deje</a:t>
            </a:r>
            <a:r>
              <a:rPr lang="en-US" dirty="0"/>
              <a:t>. </a:t>
            </a:r>
            <a:r>
              <a:rPr lang="en-US" dirty="0" err="1"/>
              <a:t>Schopnosť</a:t>
            </a:r>
            <a:r>
              <a:rPr lang="en-US" dirty="0"/>
              <a:t> </a:t>
            </a:r>
            <a:r>
              <a:rPr lang="en-US" dirty="0" err="1"/>
              <a:t>analyzovať</a:t>
            </a:r>
            <a:r>
              <a:rPr lang="en-US" dirty="0"/>
              <a:t> </a:t>
            </a:r>
            <a:r>
              <a:rPr lang="en-US" dirty="0" err="1"/>
              <a:t>kombináci</a:t>
            </a:r>
            <a:r>
              <a:rPr lang="sk-SK" dirty="0"/>
              <a:t>e</a:t>
            </a:r>
            <a:r>
              <a:rPr lang="en-US" dirty="0"/>
              <a:t> </a:t>
            </a:r>
            <a:r>
              <a:rPr lang="en-US" dirty="0" err="1"/>
              <a:t>volan</a:t>
            </a:r>
            <a:r>
              <a:rPr lang="sk-SK" dirty="0"/>
              <a:t>í</a:t>
            </a:r>
            <a:r>
              <a:rPr lang="en-US" dirty="0"/>
              <a:t> </a:t>
            </a:r>
            <a:r>
              <a:rPr lang="en-US" dirty="0" err="1"/>
              <a:t>potom</a:t>
            </a:r>
            <a:r>
              <a:rPr lang="en-US" dirty="0"/>
              <a:t> </a:t>
            </a:r>
            <a:r>
              <a:rPr lang="en-US" dirty="0" err="1"/>
              <a:t>bol</a:t>
            </a:r>
            <a:r>
              <a:rPr lang="sk-SK" dirty="0"/>
              <a:t>a</a:t>
            </a:r>
            <a:r>
              <a:rPr lang="en-US" dirty="0"/>
              <a:t> </a:t>
            </a:r>
            <a:r>
              <a:rPr lang="en-US" dirty="0" err="1"/>
              <a:t>použit</a:t>
            </a:r>
            <a:r>
              <a:rPr lang="sk-SK" dirty="0"/>
              <a:t>á</a:t>
            </a:r>
            <a:r>
              <a:rPr lang="en-US" dirty="0"/>
              <a:t> </a:t>
            </a:r>
            <a:r>
              <a:rPr lang="en-US" dirty="0" err="1"/>
              <a:t>na</a:t>
            </a:r>
            <a:r>
              <a:rPr lang="en-US" dirty="0"/>
              <a:t> </a:t>
            </a:r>
            <a:r>
              <a:rPr lang="en-US" dirty="0" err="1"/>
              <a:t>časti</a:t>
            </a:r>
            <a:r>
              <a:rPr lang="sk-SK" dirty="0"/>
              <a:t> </a:t>
            </a:r>
            <a:r>
              <a:rPr lang="en-US" dirty="0" err="1"/>
              <a:t>každého</a:t>
            </a:r>
            <a:r>
              <a:rPr lang="en-US" dirty="0"/>
              <a:t> </a:t>
            </a:r>
            <a:r>
              <a:rPr lang="en-US" dirty="0" err="1"/>
              <a:t>volania</a:t>
            </a:r>
            <a:r>
              <a:rPr lang="en-US" dirty="0"/>
              <a:t>.</a:t>
            </a:r>
            <a:endParaRPr lang="sk-SK" dirty="0"/>
          </a:p>
          <a:p>
            <a:endParaRPr lang="sk-SK" dirty="0"/>
          </a:p>
          <a:p>
            <a:r>
              <a:rPr lang="en-US" dirty="0"/>
              <a:t>V </a:t>
            </a:r>
            <a:r>
              <a:rPr lang="en-US" dirty="0" err="1"/>
              <a:t>súlade</a:t>
            </a:r>
            <a:r>
              <a:rPr lang="en-US" dirty="0"/>
              <a:t> so </a:t>
            </a:r>
            <a:r>
              <a:rPr lang="en-US" dirty="0" err="1"/>
              <a:t>správaním</a:t>
            </a:r>
            <a:r>
              <a:rPr lang="sk-SK" dirty="0"/>
              <a:t> </a:t>
            </a:r>
            <a:r>
              <a:rPr lang="en-US" dirty="0" err="1"/>
              <a:t>opilca</a:t>
            </a:r>
            <a:r>
              <a:rPr lang="en-US" dirty="0"/>
              <a:t>, </a:t>
            </a:r>
            <a:r>
              <a:rPr lang="en-US" dirty="0" err="1"/>
              <a:t>ktorý</a:t>
            </a:r>
            <a:r>
              <a:rPr lang="en-US" dirty="0"/>
              <a:t> </a:t>
            </a:r>
            <a:r>
              <a:rPr lang="en-US" dirty="0" err="1"/>
              <a:t>stratené</a:t>
            </a:r>
            <a:r>
              <a:rPr lang="en-US" dirty="0"/>
              <a:t> </a:t>
            </a:r>
            <a:r>
              <a:rPr lang="en-US" dirty="0" err="1"/>
              <a:t>kľúče</a:t>
            </a:r>
            <a:r>
              <a:rPr lang="en-US" dirty="0"/>
              <a:t> </a:t>
            </a:r>
            <a:r>
              <a:rPr lang="en-US" dirty="0" err="1"/>
              <a:t>hľadá</a:t>
            </a:r>
            <a:r>
              <a:rPr lang="en-US" dirty="0"/>
              <a:t> pod </a:t>
            </a:r>
            <a:r>
              <a:rPr lang="en-US" dirty="0" err="1"/>
              <a:t>pouličn</a:t>
            </a:r>
            <a:r>
              <a:rPr lang="sk-SK" dirty="0"/>
              <a:t>ým</a:t>
            </a:r>
            <a:r>
              <a:rPr lang="en-US" dirty="0"/>
              <a:t> s</a:t>
            </a:r>
            <a:r>
              <a:rPr lang="sk-SK" dirty="0"/>
              <a:t>vetlom</a:t>
            </a:r>
            <a:r>
              <a:rPr lang="en-US" dirty="0"/>
              <a:t>, </a:t>
            </a:r>
            <a:r>
              <a:rPr lang="en-US" dirty="0" err="1"/>
              <a:t>pretože</a:t>
            </a:r>
            <a:r>
              <a:rPr lang="en-US" dirty="0"/>
              <a:t> tam</a:t>
            </a:r>
            <a:r>
              <a:rPr lang="sk-SK" dirty="0"/>
              <a:t> </a:t>
            </a:r>
            <a:r>
              <a:rPr lang="en-US" dirty="0"/>
              <a:t>je </a:t>
            </a:r>
            <a:r>
              <a:rPr lang="en-US" dirty="0" err="1"/>
              <a:t>predsa</a:t>
            </a:r>
            <a:r>
              <a:rPr lang="en-US" dirty="0"/>
              <a:t> </a:t>
            </a:r>
            <a:r>
              <a:rPr lang="en-US" dirty="0" err="1"/>
              <a:t>najviac</a:t>
            </a:r>
            <a:r>
              <a:rPr lang="en-US" dirty="0"/>
              <a:t> </a:t>
            </a:r>
            <a:r>
              <a:rPr lang="en-US" dirty="0" err="1"/>
              <a:t>svetla</a:t>
            </a:r>
            <a:r>
              <a:rPr lang="en-US" dirty="0"/>
              <a:t>, </a:t>
            </a:r>
            <a:r>
              <a:rPr lang="en-US" dirty="0" err="1"/>
              <a:t>sa</a:t>
            </a:r>
            <a:r>
              <a:rPr lang="en-US" dirty="0"/>
              <a:t> </a:t>
            </a:r>
            <a:r>
              <a:rPr lang="en-US" dirty="0" err="1"/>
              <a:t>mnoho</a:t>
            </a:r>
            <a:r>
              <a:rPr lang="en-US" dirty="0"/>
              <a:t> </a:t>
            </a:r>
            <a:r>
              <a:rPr lang="en-US" dirty="0" err="1"/>
              <a:t>archeológov</a:t>
            </a:r>
            <a:r>
              <a:rPr lang="en-US" dirty="0"/>
              <a:t> </a:t>
            </a:r>
            <a:r>
              <a:rPr lang="en-US" dirty="0" err="1"/>
              <a:t>pokúšalo</a:t>
            </a:r>
            <a:r>
              <a:rPr lang="en-US" dirty="0"/>
              <a:t> </a:t>
            </a:r>
            <a:r>
              <a:rPr lang="en-US" dirty="0" err="1"/>
              <a:t>odvodiť</a:t>
            </a:r>
            <a:r>
              <a:rPr lang="en-US" dirty="0"/>
              <a:t> </a:t>
            </a:r>
            <a:r>
              <a:rPr lang="en-US" dirty="0" err="1"/>
              <a:t>jazykovej</a:t>
            </a:r>
            <a:endParaRPr lang="en-US" dirty="0"/>
          </a:p>
          <a:p>
            <a:r>
              <a:rPr lang="en-US" dirty="0" err="1"/>
              <a:t>schopnosti</a:t>
            </a:r>
            <a:r>
              <a:rPr lang="en-US" dirty="0"/>
              <a:t> </a:t>
            </a:r>
            <a:r>
              <a:rPr lang="en-US" dirty="0" err="1"/>
              <a:t>našich</a:t>
            </a:r>
            <a:r>
              <a:rPr lang="en-US" dirty="0"/>
              <a:t> </a:t>
            </a:r>
            <a:r>
              <a:rPr lang="en-US" dirty="0" err="1"/>
              <a:t>vyhynutých</a:t>
            </a:r>
            <a:r>
              <a:rPr lang="en-US" dirty="0"/>
              <a:t> </a:t>
            </a:r>
            <a:r>
              <a:rPr lang="en-US" dirty="0" err="1"/>
              <a:t>predkov</a:t>
            </a:r>
            <a:r>
              <a:rPr lang="en-US" dirty="0"/>
              <a:t> z </a:t>
            </a:r>
            <a:r>
              <a:rPr lang="en-US" dirty="0" err="1"/>
              <a:t>hmotných</a:t>
            </a:r>
            <a:r>
              <a:rPr lang="en-US" dirty="0"/>
              <a:t> </a:t>
            </a:r>
            <a:r>
              <a:rPr lang="en-US" dirty="0" err="1"/>
              <a:t>pozostatkov</a:t>
            </a:r>
            <a:r>
              <a:rPr lang="en-US" dirty="0"/>
              <a:t>,</a:t>
            </a:r>
            <a:r>
              <a:rPr lang="sk-SK" dirty="0"/>
              <a:t> </a:t>
            </a:r>
            <a:r>
              <a:rPr lang="en-US" dirty="0" err="1"/>
              <a:t>ako</a:t>
            </a:r>
            <a:r>
              <a:rPr lang="en-US" dirty="0"/>
              <a:t> </a:t>
            </a:r>
            <a:r>
              <a:rPr lang="en-US" dirty="0" err="1"/>
              <a:t>sú</a:t>
            </a:r>
            <a:r>
              <a:rPr lang="en-US" dirty="0"/>
              <a:t> </a:t>
            </a:r>
            <a:r>
              <a:rPr lang="en-US" dirty="0" err="1"/>
              <a:t>kamenné</a:t>
            </a:r>
            <a:r>
              <a:rPr lang="en-US" dirty="0"/>
              <a:t> </a:t>
            </a:r>
            <a:r>
              <a:rPr lang="en-US" dirty="0" err="1"/>
              <a:t>nástroje</a:t>
            </a:r>
            <a:r>
              <a:rPr lang="en-US" dirty="0"/>
              <a:t> a </a:t>
            </a:r>
            <a:r>
              <a:rPr lang="en-US" dirty="0" err="1"/>
              <a:t>obydlia</a:t>
            </a:r>
            <a:r>
              <a:rPr lang="en-US" dirty="0"/>
              <a:t>. </a:t>
            </a:r>
            <a:r>
              <a:rPr lang="en-US" dirty="0" err="1"/>
              <a:t>Má</a:t>
            </a:r>
            <a:r>
              <a:rPr lang="en-US" dirty="0"/>
              <a:t> </a:t>
            </a:r>
            <a:r>
              <a:rPr lang="en-US" dirty="0" err="1"/>
              <a:t>sa</a:t>
            </a:r>
            <a:r>
              <a:rPr lang="en-US" dirty="0"/>
              <a:t> za to, </a:t>
            </a:r>
            <a:r>
              <a:rPr lang="en-US" dirty="0" err="1"/>
              <a:t>že</a:t>
            </a:r>
            <a:r>
              <a:rPr lang="en-US" dirty="0"/>
              <a:t> </a:t>
            </a:r>
            <a:r>
              <a:rPr lang="en-US" dirty="0" err="1"/>
              <a:t>zložité</a:t>
            </a:r>
            <a:r>
              <a:rPr lang="en-US" dirty="0"/>
              <a:t> </a:t>
            </a:r>
            <a:r>
              <a:rPr lang="en-US" dirty="0" err="1"/>
              <a:t>artefakty</a:t>
            </a:r>
            <a:r>
              <a:rPr lang="sk-SK" dirty="0"/>
              <a:t> </a:t>
            </a:r>
            <a:r>
              <a:rPr lang="en-US" dirty="0"/>
              <a:t>by </a:t>
            </a:r>
            <a:r>
              <a:rPr lang="en-US" dirty="0" err="1"/>
              <a:t>mali</a:t>
            </a:r>
            <a:r>
              <a:rPr lang="en-US" dirty="0"/>
              <a:t> </a:t>
            </a:r>
            <a:r>
              <a:rPr lang="en-US" dirty="0" err="1"/>
              <a:t>odrážať</a:t>
            </a:r>
            <a:r>
              <a:rPr lang="en-US" dirty="0"/>
              <a:t> </a:t>
            </a:r>
            <a:r>
              <a:rPr lang="en-US" dirty="0" err="1"/>
              <a:t>zložitú</a:t>
            </a:r>
            <a:r>
              <a:rPr lang="en-US" dirty="0"/>
              <a:t> </a:t>
            </a:r>
            <a:r>
              <a:rPr lang="en-US" dirty="0" err="1"/>
              <a:t>myseľ</a:t>
            </a:r>
            <a:r>
              <a:rPr lang="en-US" dirty="0"/>
              <a:t>, </a:t>
            </a:r>
            <a:r>
              <a:rPr lang="en-US" dirty="0" err="1"/>
              <a:t>ktorá</a:t>
            </a:r>
            <a:r>
              <a:rPr lang="en-US" dirty="0"/>
              <a:t> by </a:t>
            </a:r>
            <a:r>
              <a:rPr lang="en-US" dirty="0" err="1"/>
              <a:t>mohla</a:t>
            </a:r>
            <a:r>
              <a:rPr lang="en-US" dirty="0"/>
              <a:t> </a:t>
            </a:r>
            <a:r>
              <a:rPr lang="en-US" dirty="0" err="1"/>
              <a:t>mať</a:t>
            </a:r>
            <a:r>
              <a:rPr lang="en-US" dirty="0"/>
              <a:t> </a:t>
            </a:r>
            <a:r>
              <a:rPr lang="en-US" dirty="0" err="1"/>
              <a:t>úžitok</a:t>
            </a:r>
            <a:r>
              <a:rPr lang="en-US" dirty="0"/>
              <a:t> zo </a:t>
            </a:r>
            <a:r>
              <a:rPr lang="en-US" dirty="0" err="1"/>
              <a:t>zložitého</a:t>
            </a:r>
            <a:r>
              <a:rPr lang="sk-SK" dirty="0"/>
              <a:t> </a:t>
            </a:r>
            <a:r>
              <a:rPr lang="en-US" dirty="0" err="1"/>
              <a:t>jazyka</a:t>
            </a:r>
            <a:r>
              <a:rPr lang="en-US" dirty="0"/>
              <a:t>. </a:t>
            </a:r>
            <a:r>
              <a:rPr lang="en-US" dirty="0" err="1"/>
              <a:t>Regionálne</a:t>
            </a:r>
            <a:r>
              <a:rPr lang="en-US" dirty="0"/>
              <a:t> </a:t>
            </a:r>
            <a:r>
              <a:rPr lang="en-US" dirty="0" err="1"/>
              <a:t>varianty</a:t>
            </a:r>
            <a:r>
              <a:rPr lang="en-US" dirty="0"/>
              <a:t> </a:t>
            </a:r>
            <a:r>
              <a:rPr lang="en-US" dirty="0" err="1"/>
              <a:t>nástrojov</a:t>
            </a:r>
            <a:r>
              <a:rPr lang="en-US" dirty="0"/>
              <a:t> by </a:t>
            </a:r>
            <a:r>
              <a:rPr lang="en-US" dirty="0" err="1"/>
              <a:t>mali</a:t>
            </a:r>
            <a:r>
              <a:rPr lang="en-US" dirty="0"/>
              <a:t> </a:t>
            </a:r>
            <a:r>
              <a:rPr lang="en-US" dirty="0" err="1"/>
              <a:t>svedčiť</a:t>
            </a:r>
            <a:r>
              <a:rPr lang="en-US" dirty="0"/>
              <a:t> o </a:t>
            </a:r>
            <a:r>
              <a:rPr lang="en-US" dirty="0" err="1"/>
              <a:t>kultúrnom</a:t>
            </a:r>
            <a:endParaRPr lang="en-US" dirty="0"/>
          </a:p>
          <a:p>
            <a:r>
              <a:rPr lang="en-US" dirty="0" err="1"/>
              <a:t>prenos</a:t>
            </a:r>
            <a:r>
              <a:rPr lang="sk-SK" dirty="0"/>
              <a:t>e</a:t>
            </a:r>
            <a:r>
              <a:rPr lang="en-US" dirty="0"/>
              <a:t>, </a:t>
            </a:r>
            <a:r>
              <a:rPr lang="en-US" dirty="0" err="1"/>
              <a:t>ktorý</a:t>
            </a:r>
            <a:r>
              <a:rPr lang="en-US" dirty="0"/>
              <a:t> </a:t>
            </a:r>
            <a:r>
              <a:rPr lang="en-US" dirty="0" err="1"/>
              <a:t>zase</a:t>
            </a:r>
            <a:r>
              <a:rPr lang="en-US" dirty="0"/>
              <a:t> </a:t>
            </a:r>
            <a:r>
              <a:rPr lang="en-US" dirty="0" err="1"/>
              <a:t>závisí</a:t>
            </a:r>
            <a:r>
              <a:rPr lang="en-US" dirty="0"/>
              <a:t> </a:t>
            </a:r>
            <a:r>
              <a:rPr lang="en-US" dirty="0" err="1"/>
              <a:t>na</a:t>
            </a:r>
            <a:r>
              <a:rPr lang="en-US" dirty="0"/>
              <a:t> </a:t>
            </a:r>
            <a:r>
              <a:rPr lang="en-US" dirty="0" err="1"/>
              <a:t>komunikáci</a:t>
            </a:r>
            <a:r>
              <a:rPr lang="sk-SK" dirty="0"/>
              <a:t>i</a:t>
            </a:r>
            <a:r>
              <a:rPr lang="en-US" dirty="0"/>
              <a:t> </a:t>
            </a:r>
            <a:r>
              <a:rPr lang="en-US" dirty="0" err="1"/>
              <a:t>generácie</a:t>
            </a:r>
            <a:r>
              <a:rPr lang="en-US" dirty="0"/>
              <a:t> s </a:t>
            </a:r>
            <a:r>
              <a:rPr lang="en-US" dirty="0" err="1"/>
              <a:t>generáciou</a:t>
            </a:r>
            <a:r>
              <a:rPr lang="en-US" dirty="0"/>
              <a:t>, </a:t>
            </a:r>
            <a:r>
              <a:rPr lang="en-US" dirty="0" err="1"/>
              <a:t>snáď</a:t>
            </a:r>
            <a:r>
              <a:rPr lang="sk-SK" dirty="0"/>
              <a:t> </a:t>
            </a:r>
            <a:r>
              <a:rPr lang="en-US" dirty="0" err="1"/>
              <a:t>pomocou</a:t>
            </a:r>
            <a:r>
              <a:rPr lang="en-US" dirty="0"/>
              <a:t> </a:t>
            </a:r>
            <a:r>
              <a:rPr lang="en-US" dirty="0" err="1"/>
              <a:t>jazyka</a:t>
            </a:r>
            <a:r>
              <a:rPr lang="en-US" dirty="0"/>
              <a:t>. </a:t>
            </a:r>
            <a:r>
              <a:rPr lang="en-US" dirty="0" err="1"/>
              <a:t>Avšak</a:t>
            </a:r>
            <a:r>
              <a:rPr lang="en-US" dirty="0"/>
              <a:t> </a:t>
            </a:r>
            <a:r>
              <a:rPr lang="en-US" dirty="0" err="1"/>
              <a:t>akýkoľvek</a:t>
            </a:r>
            <a:r>
              <a:rPr lang="en-US" dirty="0"/>
              <a:t> </a:t>
            </a:r>
            <a:r>
              <a:rPr lang="en-US" dirty="0" err="1"/>
              <a:t>výskum</a:t>
            </a:r>
            <a:r>
              <a:rPr lang="en-US" dirty="0"/>
              <a:t>, </a:t>
            </a:r>
            <a:r>
              <a:rPr lang="en-US" dirty="0" err="1"/>
              <a:t>ktorý</a:t>
            </a:r>
            <a:r>
              <a:rPr lang="en-US" dirty="0"/>
              <a:t> </a:t>
            </a:r>
            <a:r>
              <a:rPr lang="en-US" dirty="0" err="1"/>
              <a:t>závisí</a:t>
            </a:r>
            <a:r>
              <a:rPr lang="sk-SK" dirty="0"/>
              <a:t> </a:t>
            </a:r>
            <a:r>
              <a:rPr lang="en-US" dirty="0" err="1"/>
              <a:t>na</a:t>
            </a:r>
            <a:r>
              <a:rPr lang="en-US" dirty="0"/>
              <a:t> tom, </a:t>
            </a:r>
            <a:r>
              <a:rPr lang="en-US" dirty="0" err="1"/>
              <a:t>čo</a:t>
            </a:r>
            <a:r>
              <a:rPr lang="en-US" dirty="0"/>
              <a:t> po </a:t>
            </a:r>
            <a:r>
              <a:rPr lang="en-US" dirty="0" err="1"/>
              <a:t>sebe</a:t>
            </a:r>
            <a:r>
              <a:rPr lang="en-US" dirty="0"/>
              <a:t> </a:t>
            </a:r>
            <a:r>
              <a:rPr lang="en-US" dirty="0" err="1"/>
              <a:t>zanechala</a:t>
            </a:r>
            <a:r>
              <a:rPr lang="en-US" dirty="0"/>
              <a:t> </a:t>
            </a:r>
            <a:r>
              <a:rPr lang="en-US" dirty="0" err="1"/>
              <a:t>nejaká</a:t>
            </a:r>
            <a:r>
              <a:rPr lang="en-US" dirty="0"/>
              <a:t> </a:t>
            </a:r>
            <a:r>
              <a:rPr lang="en-US" dirty="0" err="1"/>
              <a:t>starobylá</a:t>
            </a:r>
            <a:r>
              <a:rPr lang="en-US" dirty="0"/>
              <a:t> </a:t>
            </a:r>
            <a:r>
              <a:rPr lang="en-US" dirty="0" err="1"/>
              <a:t>skupina</a:t>
            </a:r>
            <a:r>
              <a:rPr lang="en-US" dirty="0"/>
              <a:t>, </a:t>
            </a:r>
            <a:r>
              <a:rPr lang="en-US" dirty="0" err="1"/>
              <a:t>bude</a:t>
            </a:r>
            <a:r>
              <a:rPr lang="en-US" dirty="0"/>
              <a:t> </a:t>
            </a:r>
            <a:r>
              <a:rPr lang="en-US" dirty="0" err="1"/>
              <a:t>musieť</a:t>
            </a:r>
            <a:r>
              <a:rPr lang="sk-SK" dirty="0"/>
              <a:t> </a:t>
            </a:r>
            <a:r>
              <a:rPr lang="en-US" dirty="0" err="1"/>
              <a:t>rozvinutosť</a:t>
            </a:r>
            <a:r>
              <a:rPr lang="en-US" dirty="0"/>
              <a:t> </a:t>
            </a:r>
            <a:r>
              <a:rPr lang="en-US" dirty="0" err="1"/>
              <a:t>jej</a:t>
            </a:r>
            <a:r>
              <a:rPr lang="en-US" dirty="0"/>
              <a:t> </a:t>
            </a:r>
            <a:r>
              <a:rPr lang="en-US" dirty="0" err="1"/>
              <a:t>jazyka</a:t>
            </a:r>
            <a:r>
              <a:rPr lang="en-US" dirty="0"/>
              <a:t> </a:t>
            </a:r>
            <a:r>
              <a:rPr lang="en-US" dirty="0" err="1"/>
              <a:t>vážne</a:t>
            </a:r>
            <a:r>
              <a:rPr lang="en-US" dirty="0"/>
              <a:t> </a:t>
            </a:r>
            <a:r>
              <a:rPr lang="en-US" dirty="0" err="1"/>
              <a:t>podceňovať</a:t>
            </a:r>
            <a:r>
              <a:rPr lang="sk-SK" dirty="0"/>
              <a:t>, keďže také nástroje zhnili a sa rozpadli.</a:t>
            </a:r>
            <a:endParaRPr lang="en-US" dirty="0"/>
          </a:p>
        </p:txBody>
      </p:sp>
      <p:sp>
        <p:nvSpPr>
          <p:cNvPr id="4" name="Slide Number Placeholder 3"/>
          <p:cNvSpPr>
            <a:spLocks noGrp="1"/>
          </p:cNvSpPr>
          <p:nvPr>
            <p:ph type="sldNum" sz="quarter" idx="5"/>
          </p:nvPr>
        </p:nvSpPr>
        <p:spPr/>
        <p:txBody>
          <a:bodyPr/>
          <a:lstStyle/>
          <a:p>
            <a:fld id="{FE09EB98-5B93-4846-9968-503B9C5A2422}" type="slidenum">
              <a:rPr lang="en-US" smtClean="0"/>
              <a:t>15</a:t>
            </a:fld>
            <a:endParaRPr lang="en-US"/>
          </a:p>
        </p:txBody>
      </p:sp>
    </p:spTree>
    <p:extLst>
      <p:ext uri="{BB962C8B-B14F-4D97-AF65-F5344CB8AC3E}">
        <p14:creationId xmlns:p14="http://schemas.microsoft.com/office/powerpoint/2010/main" val="1603520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6406382-469B-4E74-A740-ADD2BC51B4D1}" type="datetimeFigureOut">
              <a:rPr lang="en-US" smtClean="0"/>
              <a:t>4/17/2020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2E3B79-F555-4489-8EA0-4D51F8391FF7}" type="slidenum">
              <a:rPr lang="en-US" smtClean="0"/>
              <a:t>‹#›</a:t>
            </a:fld>
            <a:endParaRPr lang="en-US"/>
          </a:p>
        </p:txBody>
      </p:sp>
    </p:spTree>
    <p:extLst>
      <p:ext uri="{BB962C8B-B14F-4D97-AF65-F5344CB8AC3E}">
        <p14:creationId xmlns:p14="http://schemas.microsoft.com/office/powerpoint/2010/main" val="65638793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406382-469B-4E74-A740-ADD2BC51B4D1}"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E3B79-F555-4489-8EA0-4D51F8391FF7}" type="slidenum">
              <a:rPr lang="en-US" smtClean="0"/>
              <a:t>‹#›</a:t>
            </a:fld>
            <a:endParaRPr lang="en-US"/>
          </a:p>
        </p:txBody>
      </p:sp>
    </p:spTree>
    <p:extLst>
      <p:ext uri="{BB962C8B-B14F-4D97-AF65-F5344CB8AC3E}">
        <p14:creationId xmlns:p14="http://schemas.microsoft.com/office/powerpoint/2010/main" val="2311435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406382-469B-4E74-A740-ADD2BC51B4D1}"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E3B79-F555-4489-8EA0-4D51F8391FF7}" type="slidenum">
              <a:rPr lang="en-US" smtClean="0"/>
              <a:t>‹#›</a:t>
            </a:fld>
            <a:endParaRPr lang="en-US"/>
          </a:p>
        </p:txBody>
      </p:sp>
    </p:spTree>
    <p:extLst>
      <p:ext uri="{BB962C8B-B14F-4D97-AF65-F5344CB8AC3E}">
        <p14:creationId xmlns:p14="http://schemas.microsoft.com/office/powerpoint/2010/main" val="1630363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406382-469B-4E74-A740-ADD2BC51B4D1}" type="datetimeFigureOut">
              <a:rPr lang="en-US" smtClean="0"/>
              <a:t>4/17/2020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2E3B79-F555-4489-8EA0-4D51F8391FF7}" type="slidenum">
              <a:rPr lang="en-US" smtClean="0"/>
              <a:t>‹#›</a:t>
            </a:fld>
            <a:endParaRPr lang="en-US"/>
          </a:p>
        </p:txBody>
      </p:sp>
    </p:spTree>
    <p:extLst>
      <p:ext uri="{BB962C8B-B14F-4D97-AF65-F5344CB8AC3E}">
        <p14:creationId xmlns:p14="http://schemas.microsoft.com/office/powerpoint/2010/main" val="1376966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F6406382-469B-4E74-A740-ADD2BC51B4D1}" type="datetimeFigureOut">
              <a:rPr lang="en-US" smtClean="0"/>
              <a:t>4/17/2020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2E3B79-F555-4489-8EA0-4D51F8391FF7}" type="slidenum">
              <a:rPr lang="en-US" smtClean="0"/>
              <a:t>‹#›</a:t>
            </a:fld>
            <a:endParaRPr lang="en-US"/>
          </a:p>
        </p:txBody>
      </p:sp>
    </p:spTree>
    <p:extLst>
      <p:ext uri="{BB962C8B-B14F-4D97-AF65-F5344CB8AC3E}">
        <p14:creationId xmlns:p14="http://schemas.microsoft.com/office/powerpoint/2010/main" val="226019657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6406382-469B-4E74-A740-ADD2BC51B4D1}" type="datetimeFigureOut">
              <a:rPr lang="en-US" smtClean="0"/>
              <a:t>4/17/2020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C2E3B79-F555-4489-8EA0-4D51F8391FF7}" type="slidenum">
              <a:rPr lang="en-US" smtClean="0"/>
              <a:t>‹#›</a:t>
            </a:fld>
            <a:endParaRPr lang="en-US"/>
          </a:p>
        </p:txBody>
      </p:sp>
    </p:spTree>
    <p:extLst>
      <p:ext uri="{BB962C8B-B14F-4D97-AF65-F5344CB8AC3E}">
        <p14:creationId xmlns:p14="http://schemas.microsoft.com/office/powerpoint/2010/main" val="2610939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6406382-469B-4E74-A740-ADD2BC51B4D1}" type="datetimeFigureOut">
              <a:rPr lang="en-US" smtClean="0"/>
              <a:t>4/17/2020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2E3B79-F555-4489-8EA0-4D51F8391FF7}"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45772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406382-469B-4E74-A740-ADD2BC51B4D1}" type="datetimeFigureOut">
              <a:rPr lang="en-US" smtClean="0"/>
              <a:t>4/17/2020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2E3B79-F555-4489-8EA0-4D51F8391FF7}" type="slidenum">
              <a:rPr lang="en-US" smtClean="0"/>
              <a:t>‹#›</a:t>
            </a:fld>
            <a:endParaRPr lang="en-US"/>
          </a:p>
        </p:txBody>
      </p:sp>
    </p:spTree>
    <p:extLst>
      <p:ext uri="{BB962C8B-B14F-4D97-AF65-F5344CB8AC3E}">
        <p14:creationId xmlns:p14="http://schemas.microsoft.com/office/powerpoint/2010/main" val="1453026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406382-469B-4E74-A740-ADD2BC51B4D1}" type="datetimeFigureOut">
              <a:rPr lang="en-US" smtClean="0"/>
              <a:t>4/17/2020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2E3B79-F555-4489-8EA0-4D51F8391FF7}" type="slidenum">
              <a:rPr lang="en-US" smtClean="0"/>
              <a:t>‹#›</a:t>
            </a:fld>
            <a:endParaRPr lang="en-US"/>
          </a:p>
        </p:txBody>
      </p:sp>
    </p:spTree>
    <p:extLst>
      <p:ext uri="{BB962C8B-B14F-4D97-AF65-F5344CB8AC3E}">
        <p14:creationId xmlns:p14="http://schemas.microsoft.com/office/powerpoint/2010/main" val="1182426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F6406382-469B-4E74-A740-ADD2BC51B4D1}" type="datetimeFigureOut">
              <a:rPr lang="en-US" smtClean="0"/>
              <a:t>4/17/2020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C2E3B79-F555-4489-8EA0-4D51F8391FF7}" type="slidenum">
              <a:rPr lang="en-US" smtClean="0"/>
              <a:t>‹#›</a:t>
            </a:fld>
            <a:endParaRPr lang="en-US"/>
          </a:p>
        </p:txBody>
      </p:sp>
    </p:spTree>
    <p:extLst>
      <p:ext uri="{BB962C8B-B14F-4D97-AF65-F5344CB8AC3E}">
        <p14:creationId xmlns:p14="http://schemas.microsoft.com/office/powerpoint/2010/main" val="373693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6406382-469B-4E74-A740-ADD2BC51B4D1}" type="datetimeFigureOut">
              <a:rPr lang="en-US" smtClean="0"/>
              <a:t>4/17/2020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CC2E3B79-F555-4489-8EA0-4D51F8391FF7}" type="slidenum">
              <a:rPr lang="en-US" smtClean="0"/>
              <a:t>‹#›</a:t>
            </a:fld>
            <a:endParaRPr lang="en-US"/>
          </a:p>
        </p:txBody>
      </p:sp>
    </p:spTree>
    <p:extLst>
      <p:ext uri="{BB962C8B-B14F-4D97-AF65-F5344CB8AC3E}">
        <p14:creationId xmlns:p14="http://schemas.microsoft.com/office/powerpoint/2010/main" val="644842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6406382-469B-4E74-A740-ADD2BC51B4D1}" type="datetimeFigureOut">
              <a:rPr lang="en-US" smtClean="0"/>
              <a:t>4/17/2020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C2E3B79-F555-4489-8EA0-4D51F8391FF7}" type="slidenum">
              <a:rPr lang="en-US" smtClean="0"/>
              <a:t>‹#›</a:t>
            </a:fld>
            <a:endParaRPr lang="en-US"/>
          </a:p>
        </p:txBody>
      </p:sp>
    </p:spTree>
    <p:extLst>
      <p:ext uri="{BB962C8B-B14F-4D97-AF65-F5344CB8AC3E}">
        <p14:creationId xmlns:p14="http://schemas.microsoft.com/office/powerpoint/2010/main" val="26162318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5668FA-DA70-460F-9658-EF0612C00BBD}"/>
              </a:ext>
            </a:extLst>
          </p:cNvPr>
          <p:cNvSpPr>
            <a:spLocks noGrp="1"/>
          </p:cNvSpPr>
          <p:nvPr>
            <p:ph type="ctrTitle"/>
          </p:nvPr>
        </p:nvSpPr>
        <p:spPr>
          <a:xfrm>
            <a:off x="1600200" y="2386744"/>
            <a:ext cx="8991600" cy="1645920"/>
          </a:xfrm>
        </p:spPr>
        <p:txBody>
          <a:bodyPr/>
          <a:lstStyle/>
          <a:p>
            <a:r>
              <a:rPr lang="sk-SK" dirty="0" smtClean="0"/>
              <a:t>Veľký tresk - Evolúcia </a:t>
            </a:r>
            <a:r>
              <a:rPr lang="sk-SK" dirty="0"/>
              <a:t>jazyka</a:t>
            </a:r>
            <a:endParaRPr lang="en-US" dirty="0"/>
          </a:p>
        </p:txBody>
      </p:sp>
      <p:sp>
        <p:nvSpPr>
          <p:cNvPr id="3" name="Subtitle 2">
            <a:extLst>
              <a:ext uri="{FF2B5EF4-FFF2-40B4-BE49-F238E27FC236}">
                <a16:creationId xmlns:a16="http://schemas.microsoft.com/office/drawing/2014/main" xmlns="" id="{69533099-E7FC-4432-BBFB-22CCF03576FF}"/>
              </a:ext>
            </a:extLst>
          </p:cNvPr>
          <p:cNvSpPr>
            <a:spLocks noGrp="1"/>
          </p:cNvSpPr>
          <p:nvPr>
            <p:ph type="subTitle" idx="1"/>
          </p:nvPr>
        </p:nvSpPr>
        <p:spPr/>
        <p:txBody>
          <a:bodyPr/>
          <a:lstStyle/>
          <a:p>
            <a:r>
              <a:rPr lang="sk-SK" dirty="0"/>
              <a:t>František Kochjar</a:t>
            </a:r>
            <a:endParaRPr lang="en-US" dirty="0"/>
          </a:p>
        </p:txBody>
      </p:sp>
    </p:spTree>
    <p:extLst>
      <p:ext uri="{BB962C8B-B14F-4D97-AF65-F5344CB8AC3E}">
        <p14:creationId xmlns:p14="http://schemas.microsoft.com/office/powerpoint/2010/main" val="3836442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D9D281-6C27-4F7F-A9B6-9FFB598949D2}"/>
              </a:ext>
            </a:extLst>
          </p:cNvPr>
          <p:cNvSpPr>
            <a:spLocks noGrp="1"/>
          </p:cNvSpPr>
          <p:nvPr>
            <p:ph type="title"/>
          </p:nvPr>
        </p:nvSpPr>
        <p:spPr>
          <a:xfrm>
            <a:off x="965198" y="2490283"/>
            <a:ext cx="5762173" cy="2194451"/>
          </a:xfrm>
        </p:spPr>
        <p:txBody>
          <a:bodyPr vert="horz" lIns="274320" tIns="182880" rIns="274320" bIns="182880" rtlCol="0" anchor="ctr" anchorCtr="1">
            <a:normAutofit fontScale="90000"/>
          </a:bodyPr>
          <a:lstStyle/>
          <a:p>
            <a:r>
              <a:rPr lang="sk-SK" sz="3800" kern="1200" cap="all" spc="200" baseline="0" dirty="0">
                <a:solidFill>
                  <a:srgbClr val="262626"/>
                </a:solidFill>
                <a:latin typeface="+mj-lt"/>
                <a:ea typeface="+mj-ea"/>
                <a:cs typeface="+mj-cs"/>
              </a:rPr>
              <a:t>Ako to je však možné, ak opice boli našimi predkami?</a:t>
            </a:r>
            <a:endParaRPr lang="en-US" sz="3800" kern="1200" cap="all" spc="200" baseline="0" dirty="0">
              <a:solidFill>
                <a:srgbClr val="262626"/>
              </a:solidFill>
              <a:latin typeface="+mj-lt"/>
              <a:ea typeface="+mj-ea"/>
              <a:cs typeface="+mj-cs"/>
            </a:endParaRPr>
          </a:p>
        </p:txBody>
      </p:sp>
      <p:sp>
        <p:nvSpPr>
          <p:cNvPr id="8" name="Rectangle 7">
            <a:extLst>
              <a:ext uri="{FF2B5EF4-FFF2-40B4-BE49-F238E27FC236}">
                <a16:creationId xmlns:a16="http://schemas.microsoft.com/office/drawing/2014/main" xmlns="" id="{165040EF-32B8-46F3-823C-6BA3A49A77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34656" y="0"/>
            <a:ext cx="4657344"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76DF5FFA-E0F6-483F-AC68-8A11906E47C9}"/>
              </a:ext>
            </a:extLst>
          </p:cNvPr>
          <p:cNvSpPr>
            <a:spLocks noGrp="1"/>
          </p:cNvSpPr>
          <p:nvPr>
            <p:ph idx="1"/>
          </p:nvPr>
        </p:nvSpPr>
        <p:spPr>
          <a:xfrm>
            <a:off x="8129873" y="2490283"/>
            <a:ext cx="3657119" cy="2511468"/>
          </a:xfrm>
        </p:spPr>
        <p:txBody>
          <a:bodyPr vert="horz" lIns="91440" tIns="45720" rIns="91440" bIns="45720" rtlCol="0" anchor="ctr">
            <a:normAutofit fontScale="92500" lnSpcReduction="10000"/>
          </a:bodyPr>
          <a:lstStyle/>
          <a:p>
            <a:pPr marL="0" indent="0" algn="ctr">
              <a:buNone/>
            </a:pPr>
            <a:r>
              <a:rPr lang="en-US" sz="2000" dirty="0" err="1">
                <a:solidFill>
                  <a:schemeClr val="bg1">
                    <a:lumMod val="75000"/>
                    <a:lumOff val="25000"/>
                  </a:schemeClr>
                </a:solidFill>
              </a:rPr>
              <a:t>Opice</a:t>
            </a:r>
            <a:r>
              <a:rPr lang="en-US" sz="2000" dirty="0">
                <a:solidFill>
                  <a:schemeClr val="bg1">
                    <a:lumMod val="75000"/>
                    <a:lumOff val="25000"/>
                  </a:schemeClr>
                </a:solidFill>
              </a:rPr>
              <a:t> </a:t>
            </a:r>
            <a:r>
              <a:rPr lang="en-US" sz="2000" dirty="0" err="1">
                <a:solidFill>
                  <a:schemeClr val="bg1">
                    <a:lumMod val="75000"/>
                    <a:lumOff val="25000"/>
                  </a:schemeClr>
                </a:solidFill>
              </a:rPr>
              <a:t>nie</a:t>
            </a:r>
            <a:r>
              <a:rPr lang="en-US" sz="2000" dirty="0">
                <a:solidFill>
                  <a:schemeClr val="bg1">
                    <a:lumMod val="75000"/>
                    <a:lumOff val="25000"/>
                  </a:schemeClr>
                </a:solidFill>
              </a:rPr>
              <a:t> </a:t>
            </a:r>
            <a:r>
              <a:rPr lang="en-US" sz="2000" dirty="0" err="1">
                <a:solidFill>
                  <a:schemeClr val="bg1">
                    <a:lumMod val="75000"/>
                    <a:lumOff val="25000"/>
                  </a:schemeClr>
                </a:solidFill>
              </a:rPr>
              <a:t>sú</a:t>
            </a:r>
            <a:r>
              <a:rPr lang="en-US" sz="2000" dirty="0">
                <a:solidFill>
                  <a:schemeClr val="bg1">
                    <a:lumMod val="75000"/>
                    <a:lumOff val="25000"/>
                  </a:schemeClr>
                </a:solidFill>
              </a:rPr>
              <a:t> </a:t>
            </a:r>
            <a:r>
              <a:rPr lang="en-US" sz="2000" dirty="0" err="1">
                <a:solidFill>
                  <a:schemeClr val="bg1">
                    <a:lumMod val="75000"/>
                    <a:lumOff val="25000"/>
                  </a:schemeClr>
                </a:solidFill>
              </a:rPr>
              <a:t>našimi</a:t>
            </a:r>
            <a:r>
              <a:rPr lang="en-US" sz="2000" dirty="0">
                <a:solidFill>
                  <a:schemeClr val="bg1">
                    <a:lumMod val="75000"/>
                    <a:lumOff val="25000"/>
                  </a:schemeClr>
                </a:solidFill>
              </a:rPr>
              <a:t> </a:t>
            </a:r>
            <a:r>
              <a:rPr lang="en-US" sz="2000" dirty="0" err="1">
                <a:solidFill>
                  <a:schemeClr val="bg1">
                    <a:lumMod val="75000"/>
                    <a:lumOff val="25000"/>
                  </a:schemeClr>
                </a:solidFill>
              </a:rPr>
              <a:t>predkami</a:t>
            </a:r>
            <a:r>
              <a:rPr lang="en-US" sz="2000" dirty="0">
                <a:solidFill>
                  <a:schemeClr val="bg1">
                    <a:lumMod val="75000"/>
                    <a:lumOff val="25000"/>
                  </a:schemeClr>
                </a:solidFill>
              </a:rPr>
              <a:t>, </a:t>
            </a:r>
            <a:r>
              <a:rPr lang="en-US" sz="2000" dirty="0" err="1">
                <a:solidFill>
                  <a:schemeClr val="bg1">
                    <a:lumMod val="75000"/>
                    <a:lumOff val="25000"/>
                  </a:schemeClr>
                </a:solidFill>
              </a:rPr>
              <a:t>iba</a:t>
            </a:r>
            <a:r>
              <a:rPr lang="en-US" sz="2000" dirty="0">
                <a:solidFill>
                  <a:schemeClr val="bg1">
                    <a:lumMod val="75000"/>
                    <a:lumOff val="25000"/>
                  </a:schemeClr>
                </a:solidFill>
              </a:rPr>
              <a:t> </a:t>
            </a:r>
            <a:r>
              <a:rPr lang="sk-SK" sz="2000" dirty="0">
                <a:solidFill>
                  <a:schemeClr val="bg1">
                    <a:lumMod val="75000"/>
                    <a:lumOff val="25000"/>
                  </a:schemeClr>
                </a:solidFill>
              </a:rPr>
              <a:t>bratrancami</a:t>
            </a:r>
            <a:r>
              <a:rPr lang="en-US" sz="2000" dirty="0">
                <a:solidFill>
                  <a:schemeClr val="bg1">
                    <a:lumMod val="75000"/>
                    <a:lumOff val="25000"/>
                  </a:schemeClr>
                </a:solidFill>
              </a:rPr>
              <a:t> z </a:t>
            </a:r>
            <a:r>
              <a:rPr lang="en-US" sz="2000" dirty="0" err="1">
                <a:solidFill>
                  <a:schemeClr val="bg1">
                    <a:lumMod val="75000"/>
                    <a:lumOff val="25000"/>
                  </a:schemeClr>
                </a:solidFill>
              </a:rPr>
              <a:t>odlišnej</a:t>
            </a:r>
            <a:r>
              <a:rPr lang="en-US" sz="2000" dirty="0">
                <a:solidFill>
                  <a:schemeClr val="bg1">
                    <a:lumMod val="75000"/>
                    <a:lumOff val="25000"/>
                  </a:schemeClr>
                </a:solidFill>
              </a:rPr>
              <a:t> </a:t>
            </a:r>
            <a:r>
              <a:rPr lang="en-US" sz="2000" dirty="0" err="1">
                <a:solidFill>
                  <a:schemeClr val="bg1">
                    <a:lumMod val="75000"/>
                    <a:lumOff val="25000"/>
                  </a:schemeClr>
                </a:solidFill>
              </a:rPr>
              <a:t>vetvy</a:t>
            </a:r>
            <a:r>
              <a:rPr lang="en-US" sz="2000" dirty="0">
                <a:solidFill>
                  <a:schemeClr val="bg1">
                    <a:lumMod val="75000"/>
                    <a:lumOff val="25000"/>
                  </a:schemeClr>
                </a:solidFill>
              </a:rPr>
              <a:t> </a:t>
            </a:r>
            <a:r>
              <a:rPr lang="en-US" sz="2000" dirty="0" err="1">
                <a:solidFill>
                  <a:schemeClr val="bg1">
                    <a:lumMod val="75000"/>
                    <a:lumOff val="25000"/>
                  </a:schemeClr>
                </a:solidFill>
              </a:rPr>
              <a:t>evolučného</a:t>
            </a:r>
            <a:r>
              <a:rPr lang="en-US" sz="2000" dirty="0">
                <a:solidFill>
                  <a:schemeClr val="bg1">
                    <a:lumMod val="75000"/>
                    <a:lumOff val="25000"/>
                  </a:schemeClr>
                </a:solidFill>
              </a:rPr>
              <a:t> </a:t>
            </a:r>
            <a:r>
              <a:rPr lang="en-US" sz="2000" dirty="0" err="1">
                <a:solidFill>
                  <a:schemeClr val="bg1">
                    <a:lumMod val="75000"/>
                    <a:lumOff val="25000"/>
                  </a:schemeClr>
                </a:solidFill>
              </a:rPr>
              <a:t>stromu</a:t>
            </a:r>
            <a:r>
              <a:rPr lang="sk-SK" sz="2000" dirty="0">
                <a:solidFill>
                  <a:schemeClr val="bg1">
                    <a:lumMod val="75000"/>
                    <a:lumOff val="25000"/>
                  </a:schemeClr>
                </a:solidFill>
              </a:rPr>
              <a:t>.</a:t>
            </a:r>
            <a:endParaRPr lang="en-US" sz="2000" dirty="0">
              <a:solidFill>
                <a:schemeClr val="bg1">
                  <a:lumMod val="75000"/>
                  <a:lumOff val="25000"/>
                </a:schemeClr>
              </a:solidFill>
            </a:endParaRPr>
          </a:p>
          <a:p>
            <a:pPr marL="0" indent="0" algn="ctr">
              <a:buNone/>
            </a:pPr>
            <a:endParaRPr lang="en-US" sz="2000" dirty="0">
              <a:solidFill>
                <a:schemeClr val="bg1">
                  <a:lumMod val="75000"/>
                  <a:lumOff val="25000"/>
                </a:schemeClr>
              </a:solidFill>
            </a:endParaRPr>
          </a:p>
          <a:p>
            <a:pPr marL="0" indent="0" algn="ctr">
              <a:buNone/>
            </a:pPr>
            <a:r>
              <a:rPr lang="en-US" sz="2000" dirty="0">
                <a:solidFill>
                  <a:schemeClr val="bg1">
                    <a:lumMod val="75000"/>
                    <a:lumOff val="25000"/>
                  </a:schemeClr>
                </a:solidFill>
              </a:rPr>
              <a:t>Je </a:t>
            </a:r>
            <a:r>
              <a:rPr lang="en-US" sz="2000" dirty="0" err="1">
                <a:solidFill>
                  <a:schemeClr val="bg1">
                    <a:lumMod val="75000"/>
                    <a:lumOff val="25000"/>
                  </a:schemeClr>
                </a:solidFill>
              </a:rPr>
              <a:t>preto</a:t>
            </a:r>
            <a:r>
              <a:rPr lang="en-US" sz="2000" dirty="0">
                <a:solidFill>
                  <a:schemeClr val="bg1">
                    <a:lumMod val="75000"/>
                    <a:lumOff val="25000"/>
                  </a:schemeClr>
                </a:solidFill>
              </a:rPr>
              <a:t> </a:t>
            </a:r>
            <a:r>
              <a:rPr lang="en-US" sz="2000" dirty="0" err="1">
                <a:solidFill>
                  <a:schemeClr val="bg1">
                    <a:lumMod val="75000"/>
                    <a:lumOff val="25000"/>
                  </a:schemeClr>
                </a:solidFill>
              </a:rPr>
              <a:t>potrebné</a:t>
            </a:r>
            <a:r>
              <a:rPr lang="en-US" sz="2000" dirty="0">
                <a:solidFill>
                  <a:schemeClr val="bg1">
                    <a:lumMod val="75000"/>
                    <a:lumOff val="25000"/>
                  </a:schemeClr>
                </a:solidFill>
              </a:rPr>
              <a:t> </a:t>
            </a:r>
            <a:r>
              <a:rPr lang="en-US" sz="2000" dirty="0" err="1">
                <a:solidFill>
                  <a:schemeClr val="bg1">
                    <a:lumMod val="75000"/>
                    <a:lumOff val="25000"/>
                  </a:schemeClr>
                </a:solidFill>
              </a:rPr>
              <a:t>si</a:t>
            </a:r>
            <a:r>
              <a:rPr lang="en-US" sz="2000" dirty="0">
                <a:solidFill>
                  <a:schemeClr val="bg1">
                    <a:lumMod val="75000"/>
                    <a:lumOff val="25000"/>
                  </a:schemeClr>
                </a:solidFill>
              </a:rPr>
              <a:t> </a:t>
            </a:r>
            <a:r>
              <a:rPr lang="en-US" sz="2000" dirty="0" err="1">
                <a:solidFill>
                  <a:schemeClr val="bg1">
                    <a:lumMod val="75000"/>
                    <a:lumOff val="25000"/>
                  </a:schemeClr>
                </a:solidFill>
              </a:rPr>
              <a:t>ďalej</a:t>
            </a:r>
            <a:r>
              <a:rPr lang="en-US" sz="2000" dirty="0">
                <a:solidFill>
                  <a:schemeClr val="bg1">
                    <a:lumMod val="75000"/>
                    <a:lumOff val="25000"/>
                  </a:schemeClr>
                </a:solidFill>
              </a:rPr>
              <a:t> </a:t>
            </a:r>
            <a:r>
              <a:rPr lang="en-US" sz="2000" dirty="0" err="1">
                <a:solidFill>
                  <a:schemeClr val="bg1">
                    <a:lumMod val="75000"/>
                    <a:lumOff val="25000"/>
                  </a:schemeClr>
                </a:solidFill>
              </a:rPr>
              <a:t>vysvetliť</a:t>
            </a:r>
            <a:r>
              <a:rPr lang="en-US" sz="2000" dirty="0">
                <a:solidFill>
                  <a:schemeClr val="bg1">
                    <a:lumMod val="75000"/>
                    <a:lumOff val="25000"/>
                  </a:schemeClr>
                </a:solidFill>
              </a:rPr>
              <a:t> </a:t>
            </a:r>
            <a:r>
              <a:rPr lang="en-US" sz="2000" dirty="0" err="1">
                <a:solidFill>
                  <a:schemeClr val="bg1">
                    <a:lumMod val="75000"/>
                    <a:lumOff val="25000"/>
                  </a:schemeClr>
                </a:solidFill>
              </a:rPr>
              <a:t>ak</a:t>
            </a:r>
            <a:r>
              <a:rPr lang="sk-SK" sz="2000" dirty="0">
                <a:solidFill>
                  <a:schemeClr val="bg1">
                    <a:lumMod val="75000"/>
                    <a:lumOff val="25000"/>
                  </a:schemeClr>
                </a:solidFill>
              </a:rPr>
              <a:t>ú</a:t>
            </a:r>
            <a:r>
              <a:rPr lang="en-US" sz="2000" dirty="0">
                <a:solidFill>
                  <a:schemeClr val="bg1">
                    <a:lumMod val="75000"/>
                    <a:lumOff val="25000"/>
                  </a:schemeClr>
                </a:solidFill>
              </a:rPr>
              <a:t> </a:t>
            </a:r>
            <a:r>
              <a:rPr lang="en-US" sz="2000" dirty="0" err="1">
                <a:solidFill>
                  <a:schemeClr val="bg1">
                    <a:lumMod val="75000"/>
                    <a:lumOff val="25000"/>
                  </a:schemeClr>
                </a:solidFill>
              </a:rPr>
              <a:t>rolu</a:t>
            </a:r>
            <a:r>
              <a:rPr lang="en-US" sz="2000" dirty="0">
                <a:solidFill>
                  <a:schemeClr val="bg1">
                    <a:lumMod val="75000"/>
                    <a:lumOff val="25000"/>
                  </a:schemeClr>
                </a:solidFill>
              </a:rPr>
              <a:t> </a:t>
            </a:r>
            <a:r>
              <a:rPr lang="en-US" sz="2000" dirty="0" err="1">
                <a:solidFill>
                  <a:schemeClr val="bg1">
                    <a:lumMod val="75000"/>
                    <a:lumOff val="25000"/>
                  </a:schemeClr>
                </a:solidFill>
              </a:rPr>
              <a:t>zohrávajú</a:t>
            </a:r>
            <a:r>
              <a:rPr lang="en-US" sz="2000" dirty="0">
                <a:solidFill>
                  <a:schemeClr val="bg1">
                    <a:lumMod val="75000"/>
                    <a:lumOff val="25000"/>
                  </a:schemeClr>
                </a:solidFill>
              </a:rPr>
              <a:t> </a:t>
            </a:r>
            <a:r>
              <a:rPr lang="en-US" sz="2000" dirty="0" err="1">
                <a:solidFill>
                  <a:schemeClr val="bg1">
                    <a:lumMod val="75000"/>
                    <a:lumOff val="25000"/>
                  </a:schemeClr>
                </a:solidFill>
              </a:rPr>
              <a:t>ľudia</a:t>
            </a:r>
            <a:r>
              <a:rPr lang="en-US" sz="2000" dirty="0">
                <a:solidFill>
                  <a:schemeClr val="bg1">
                    <a:lumMod val="75000"/>
                    <a:lumOff val="25000"/>
                  </a:schemeClr>
                </a:solidFill>
              </a:rPr>
              <a:t> a </a:t>
            </a:r>
            <a:r>
              <a:rPr lang="en-US" sz="2000" dirty="0" err="1">
                <a:solidFill>
                  <a:schemeClr val="bg1">
                    <a:lumMod val="75000"/>
                    <a:lumOff val="25000"/>
                  </a:schemeClr>
                </a:solidFill>
              </a:rPr>
              <a:t>akú</a:t>
            </a:r>
            <a:r>
              <a:rPr lang="en-US" sz="2000" dirty="0">
                <a:solidFill>
                  <a:schemeClr val="bg1">
                    <a:lumMod val="75000"/>
                    <a:lumOff val="25000"/>
                  </a:schemeClr>
                </a:solidFill>
              </a:rPr>
              <a:t> </a:t>
            </a:r>
            <a:r>
              <a:rPr lang="sk-SK" sz="2000" dirty="0">
                <a:solidFill>
                  <a:schemeClr val="bg1">
                    <a:lumMod val="75000"/>
                    <a:lumOff val="25000"/>
                  </a:schemeClr>
                </a:solidFill>
              </a:rPr>
              <a:t>opice v evolúcii a aký to malo vplyv na vývoj jazyka.</a:t>
            </a:r>
            <a:endParaRPr lang="en-US" sz="2000" dirty="0">
              <a:solidFill>
                <a:schemeClr val="bg1">
                  <a:lumMod val="75000"/>
                  <a:lumOff val="25000"/>
                </a:schemeClr>
              </a:solidFill>
            </a:endParaRPr>
          </a:p>
          <a:p>
            <a:pPr marL="0" indent="0" algn="ctr">
              <a:buNone/>
            </a:pPr>
            <a:endParaRPr lang="sk-SK" sz="2000" dirty="0">
              <a:solidFill>
                <a:schemeClr val="bg1">
                  <a:lumMod val="75000"/>
                  <a:lumOff val="25000"/>
                </a:schemeClr>
              </a:solidFill>
            </a:endParaRPr>
          </a:p>
        </p:txBody>
      </p:sp>
    </p:spTree>
    <p:extLst>
      <p:ext uri="{BB962C8B-B14F-4D97-AF65-F5344CB8AC3E}">
        <p14:creationId xmlns:p14="http://schemas.microsoft.com/office/powerpoint/2010/main" val="2085045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4E866FF9-A729-45F0-A163-10E89E8716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7B24F90-1BBF-48C7-A334-92C784F59E33}"/>
              </a:ext>
            </a:extLst>
          </p:cNvPr>
          <p:cNvSpPr>
            <a:spLocks noGrp="1"/>
          </p:cNvSpPr>
          <p:nvPr>
            <p:ph type="title"/>
          </p:nvPr>
        </p:nvSpPr>
        <p:spPr>
          <a:xfrm>
            <a:off x="640080" y="2681105"/>
            <a:ext cx="3401568" cy="1495794"/>
          </a:xfrm>
          <a:solidFill>
            <a:srgbClr val="FFFFFF"/>
          </a:solidFill>
          <a:ln>
            <a:solidFill>
              <a:srgbClr val="262626"/>
            </a:solidFill>
          </a:ln>
        </p:spPr>
        <p:txBody>
          <a:bodyPr>
            <a:normAutofit/>
          </a:bodyPr>
          <a:lstStyle/>
          <a:p>
            <a:r>
              <a:rPr lang="sk-SK" dirty="0"/>
              <a:t>Evolúcia</a:t>
            </a:r>
            <a:endParaRPr lang="en-US" dirty="0"/>
          </a:p>
        </p:txBody>
      </p:sp>
      <p:sp useBgFill="1">
        <p:nvSpPr>
          <p:cNvPr id="12" name="Rectangle 11">
            <a:extLst>
              <a:ext uri="{FF2B5EF4-FFF2-40B4-BE49-F238E27FC236}">
                <a16:creationId xmlns:a16="http://schemas.microsoft.com/office/drawing/2014/main" xmlns="" id="{A804366F-2366-4688-98E7-B101C7BC61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xmlns="" id="{5059DA15-3903-429C-896C-8AF3C19E0957}"/>
              </a:ext>
            </a:extLst>
          </p:cNvPr>
          <p:cNvGraphicFramePr>
            <a:graphicFrameLocks noGrp="1"/>
          </p:cNvGraphicFramePr>
          <p:nvPr>
            <p:ph idx="1"/>
            <p:extLst>
              <p:ext uri="{D42A27DB-BD31-4B8C-83A1-F6EECF244321}">
                <p14:modId xmlns:p14="http://schemas.microsoft.com/office/powerpoint/2010/main" val="456014727"/>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5974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6C2A9291-55AD-4DDC-8735-1BA5A1C98C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xmlns="" id="{9DFD5E8D-180B-4C19-9633-2861BE30229D}"/>
              </a:ext>
            </a:extLst>
          </p:cNvPr>
          <p:cNvPicPr>
            <a:picLocks noChangeAspect="1"/>
          </p:cNvPicPr>
          <p:nvPr/>
        </p:nvPicPr>
        <p:blipFill>
          <a:blip r:embed="rId3"/>
          <a:stretch>
            <a:fillRect/>
          </a:stretch>
        </p:blipFill>
        <p:spPr>
          <a:xfrm>
            <a:off x="697410" y="348522"/>
            <a:ext cx="4737232" cy="57594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xmlns="" id="{B2F070C8-82DC-4083-AA2F-0178CA9B78E1}"/>
              </a:ext>
            </a:extLst>
          </p:cNvPr>
          <p:cNvPicPr>
            <a:picLocks noChangeAspect="1"/>
          </p:cNvPicPr>
          <p:nvPr/>
        </p:nvPicPr>
        <p:blipFill>
          <a:blip r:embed="rId4"/>
          <a:stretch>
            <a:fillRect/>
          </a:stretch>
        </p:blipFill>
        <p:spPr>
          <a:xfrm>
            <a:off x="6261780" y="348522"/>
            <a:ext cx="5684817" cy="57594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20358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4E866FF9-A729-45F0-A163-10E89E8716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873BD6E-3467-4B91-B1B3-1B1FA1D761F7}"/>
              </a:ext>
            </a:extLst>
          </p:cNvPr>
          <p:cNvSpPr>
            <a:spLocks noGrp="1"/>
          </p:cNvSpPr>
          <p:nvPr>
            <p:ph type="title"/>
          </p:nvPr>
        </p:nvSpPr>
        <p:spPr>
          <a:xfrm>
            <a:off x="640080" y="2681105"/>
            <a:ext cx="3401568" cy="1495794"/>
          </a:xfrm>
          <a:solidFill>
            <a:srgbClr val="FFFFFF"/>
          </a:solidFill>
          <a:ln>
            <a:solidFill>
              <a:srgbClr val="262626"/>
            </a:solidFill>
          </a:ln>
        </p:spPr>
        <p:txBody>
          <a:bodyPr>
            <a:normAutofit/>
          </a:bodyPr>
          <a:lstStyle/>
          <a:p>
            <a:r>
              <a:rPr lang="sk-SK" dirty="0" smtClean="0"/>
              <a:t>Evolúcia a prajazyk</a:t>
            </a:r>
            <a:endParaRPr lang="en-US" dirty="0"/>
          </a:p>
        </p:txBody>
      </p:sp>
      <p:sp useBgFill="1">
        <p:nvSpPr>
          <p:cNvPr id="12" name="Rectangle 11">
            <a:extLst>
              <a:ext uri="{FF2B5EF4-FFF2-40B4-BE49-F238E27FC236}">
                <a16:creationId xmlns:a16="http://schemas.microsoft.com/office/drawing/2014/main" xmlns="" id="{A804366F-2366-4688-98E7-B101C7BC61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Content Placeholder 2">
            <a:extLst>
              <a:ext uri="{FF2B5EF4-FFF2-40B4-BE49-F238E27FC236}">
                <a16:creationId xmlns:a16="http://schemas.microsoft.com/office/drawing/2014/main" xmlns="" id="{DC58864A-4745-4F3C-9C3E-9F74CEF53E4B}"/>
              </a:ext>
            </a:extLst>
          </p:cNvPr>
          <p:cNvGraphicFramePr>
            <a:graphicFrameLocks noGrp="1"/>
          </p:cNvGraphicFramePr>
          <p:nvPr>
            <p:ph idx="1"/>
            <p:extLst>
              <p:ext uri="{D42A27DB-BD31-4B8C-83A1-F6EECF244321}">
                <p14:modId xmlns:p14="http://schemas.microsoft.com/office/powerpoint/2010/main" val="907601347"/>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1044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4E866FF9-A729-45F0-A163-10E89E8716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EA1C3B6-0ED6-4F8B-A995-5A51533815B7}"/>
              </a:ext>
            </a:extLst>
          </p:cNvPr>
          <p:cNvSpPr>
            <a:spLocks noGrp="1"/>
          </p:cNvSpPr>
          <p:nvPr>
            <p:ph type="title"/>
          </p:nvPr>
        </p:nvSpPr>
        <p:spPr>
          <a:xfrm>
            <a:off x="640080" y="2681105"/>
            <a:ext cx="3401568" cy="1495794"/>
          </a:xfrm>
          <a:solidFill>
            <a:srgbClr val="FFFFFF"/>
          </a:solidFill>
          <a:ln>
            <a:solidFill>
              <a:srgbClr val="262626"/>
            </a:solidFill>
          </a:ln>
        </p:spPr>
        <p:txBody>
          <a:bodyPr>
            <a:normAutofit/>
          </a:bodyPr>
          <a:lstStyle/>
          <a:p>
            <a:r>
              <a:rPr lang="sk-SK" dirty="0" smtClean="0"/>
              <a:t>Evolúcia a podobnosť</a:t>
            </a:r>
            <a:endParaRPr lang="en-US" dirty="0"/>
          </a:p>
        </p:txBody>
      </p:sp>
      <p:sp useBgFill="1">
        <p:nvSpPr>
          <p:cNvPr id="12" name="Rectangle 11">
            <a:extLst>
              <a:ext uri="{FF2B5EF4-FFF2-40B4-BE49-F238E27FC236}">
                <a16:creationId xmlns:a16="http://schemas.microsoft.com/office/drawing/2014/main" xmlns="" id="{A804366F-2366-4688-98E7-B101C7BC61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xmlns="" id="{D5EDC6FD-47DC-446A-B377-74CF1F954160}"/>
              </a:ext>
            </a:extLst>
          </p:cNvPr>
          <p:cNvGraphicFramePr>
            <a:graphicFrameLocks noGrp="1"/>
          </p:cNvGraphicFramePr>
          <p:nvPr>
            <p:ph idx="1"/>
            <p:extLst>
              <p:ext uri="{D42A27DB-BD31-4B8C-83A1-F6EECF244321}">
                <p14:modId xmlns:p14="http://schemas.microsoft.com/office/powerpoint/2010/main" val="2019525339"/>
              </p:ext>
            </p:extLst>
          </p:nvPr>
        </p:nvGraphicFramePr>
        <p:xfrm>
          <a:off x="5075389" y="424102"/>
          <a:ext cx="6794500" cy="6433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6319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xmlns="" id="{4E866FF9-A729-45F0-A163-10E89E8716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D88DBD5-4502-4821-9025-D42BC2F01322}"/>
              </a:ext>
            </a:extLst>
          </p:cNvPr>
          <p:cNvSpPr>
            <a:spLocks noGrp="1"/>
          </p:cNvSpPr>
          <p:nvPr>
            <p:ph type="title"/>
          </p:nvPr>
        </p:nvSpPr>
        <p:spPr>
          <a:xfrm>
            <a:off x="640080" y="2681105"/>
            <a:ext cx="3401568" cy="1495794"/>
          </a:xfrm>
          <a:solidFill>
            <a:srgbClr val="FFFFFF"/>
          </a:solidFill>
          <a:ln>
            <a:solidFill>
              <a:srgbClr val="262626"/>
            </a:solidFill>
          </a:ln>
        </p:spPr>
        <p:txBody>
          <a:bodyPr>
            <a:normAutofit/>
          </a:bodyPr>
          <a:lstStyle/>
          <a:p>
            <a:r>
              <a:rPr lang="sk-SK" dirty="0"/>
              <a:t>kedy a ako vznikol jazyk</a:t>
            </a:r>
            <a:endParaRPr lang="en-US" dirty="0"/>
          </a:p>
        </p:txBody>
      </p:sp>
      <p:sp useBgFill="1">
        <p:nvSpPr>
          <p:cNvPr id="15" name="Rectangle 11">
            <a:extLst>
              <a:ext uri="{FF2B5EF4-FFF2-40B4-BE49-F238E27FC236}">
                <a16:creationId xmlns:a16="http://schemas.microsoft.com/office/drawing/2014/main" xmlns="" id="{A804366F-2366-4688-98E7-B101C7BC61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xmlns="" id="{E23768E7-71F1-48CF-93F8-D04940CE24A5}"/>
              </a:ext>
            </a:extLst>
          </p:cNvPr>
          <p:cNvGraphicFramePr>
            <a:graphicFrameLocks noGrp="1"/>
          </p:cNvGraphicFramePr>
          <p:nvPr>
            <p:ph idx="1"/>
            <p:extLst>
              <p:ext uri="{D42A27DB-BD31-4B8C-83A1-F6EECF244321}">
                <p14:modId xmlns:p14="http://schemas.microsoft.com/office/powerpoint/2010/main" val="3919616591"/>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6500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C33976D1-3430-450C-A978-87A9A6E8E7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D6AAC78-7D86-415A-ADC1-2B47480796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F2A658D9-F185-44F1-BA33-D50320D1D0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14878AC-84EB-406A-ACA9-808DF3258DB1}"/>
              </a:ext>
            </a:extLst>
          </p:cNvPr>
          <p:cNvSpPr>
            <a:spLocks noGrp="1"/>
          </p:cNvSpPr>
          <p:nvPr>
            <p:ph type="title"/>
          </p:nvPr>
        </p:nvSpPr>
        <p:spPr>
          <a:xfrm>
            <a:off x="2231136" y="467418"/>
            <a:ext cx="7729728" cy="1188720"/>
          </a:xfrm>
          <a:solidFill>
            <a:srgbClr val="FFFFFF"/>
          </a:solidFill>
        </p:spPr>
        <p:txBody>
          <a:bodyPr>
            <a:normAutofit/>
          </a:bodyPr>
          <a:lstStyle/>
          <a:p>
            <a:r>
              <a:rPr lang="sk-SK" dirty="0"/>
              <a:t>Kedy vznikol jazyk</a:t>
            </a:r>
            <a:endParaRPr lang="en-US" dirty="0"/>
          </a:p>
        </p:txBody>
      </p:sp>
      <p:sp>
        <p:nvSpPr>
          <p:cNvPr id="3" name="Content Placeholder 2">
            <a:extLst>
              <a:ext uri="{FF2B5EF4-FFF2-40B4-BE49-F238E27FC236}">
                <a16:creationId xmlns:a16="http://schemas.microsoft.com/office/drawing/2014/main" xmlns="" id="{D69B9D5D-B9C5-48DB-9108-B2EFC4848A7A}"/>
              </a:ext>
            </a:extLst>
          </p:cNvPr>
          <p:cNvSpPr>
            <a:spLocks noGrp="1"/>
          </p:cNvSpPr>
          <p:nvPr>
            <p:ph idx="1"/>
          </p:nvPr>
        </p:nvSpPr>
        <p:spPr>
          <a:xfrm>
            <a:off x="1706062" y="2291262"/>
            <a:ext cx="8779512" cy="2879256"/>
          </a:xfrm>
        </p:spPr>
        <p:txBody>
          <a:bodyPr>
            <a:normAutofit/>
          </a:bodyPr>
          <a:lstStyle/>
          <a:p>
            <a:pPr>
              <a:lnSpc>
                <a:spcPct val="90000"/>
              </a:lnSpc>
            </a:pPr>
            <a:r>
              <a:rPr lang="sk-SK" sz="1700" dirty="0">
                <a:solidFill>
                  <a:srgbClr val="404040"/>
                </a:solidFill>
              </a:rPr>
              <a:t>Prvé stopy jazyka sa mohli objaviť už 4 milióny rokov dozadu, pri Australopithecus afarensis – tzv. Lucy</a:t>
            </a:r>
          </a:p>
          <a:p>
            <a:pPr>
              <a:lnSpc>
                <a:spcPct val="90000"/>
              </a:lnSpc>
            </a:pPr>
            <a:r>
              <a:rPr lang="sk-SK" sz="1700" dirty="0">
                <a:solidFill>
                  <a:srgbClr val="404040"/>
                </a:solidFill>
              </a:rPr>
              <a:t>Alebo možno aj skôr:  pred 5 – 7 miliónmi rokov, z obdobia pred oddelením človeka a opice</a:t>
            </a:r>
          </a:p>
          <a:p>
            <a:pPr>
              <a:lnSpc>
                <a:spcPct val="90000"/>
              </a:lnSpc>
            </a:pPr>
            <a:r>
              <a:rPr lang="sk-SK" sz="1700" dirty="0">
                <a:solidFill>
                  <a:srgbClr val="404040"/>
                </a:solidFill>
              </a:rPr>
              <a:t>Avšak dôkazy sú početnejšie až pri Homo habilis: pred 2.5 – 2 miliónmi rokov, ktorý zanechal kamenné nástroje, ktoré potrebovali istú spoluprácu s druhými. Aj lebka mala odtlačky vrásových vzorov časti, ktorá je zodpovedná za jazyk. Otázne však je, či ju aj naozaj používal pre jazyk.</a:t>
            </a:r>
          </a:p>
          <a:p>
            <a:pPr>
              <a:lnSpc>
                <a:spcPct val="90000"/>
              </a:lnSpc>
            </a:pPr>
            <a:r>
              <a:rPr lang="sk-SK" sz="1700" dirty="0">
                <a:solidFill>
                  <a:srgbClr val="404040"/>
                </a:solidFill>
              </a:rPr>
              <a:t>Alebo Homo erectus z pred 1.5 – 0,5 miliónmi rokov, ktorý sa z Afriky rozšíril po celom svete a mal také vyspelé nástroje, že si ťažko predstaviť, že by ich dokázal vyrobiť bez nejakej formy jazyka, ktorý by k takému úspechu prispel</a:t>
            </a:r>
          </a:p>
        </p:txBody>
      </p:sp>
    </p:spTree>
    <p:extLst>
      <p:ext uri="{BB962C8B-B14F-4D97-AF65-F5344CB8AC3E}">
        <p14:creationId xmlns:p14="http://schemas.microsoft.com/office/powerpoint/2010/main" val="1586067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C33976D1-3430-450C-A978-87A9A6E8E7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D6AAC78-7D86-415A-ADC1-2B47480796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F2A658D9-F185-44F1-BA33-D50320D1D0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938E71F-2347-421C-B5B8-EC84EB8D63AA}"/>
              </a:ext>
            </a:extLst>
          </p:cNvPr>
          <p:cNvSpPr>
            <a:spLocks noGrp="1"/>
          </p:cNvSpPr>
          <p:nvPr>
            <p:ph type="title"/>
          </p:nvPr>
        </p:nvSpPr>
        <p:spPr>
          <a:xfrm>
            <a:off x="2231136" y="467418"/>
            <a:ext cx="7729728" cy="1188720"/>
          </a:xfrm>
          <a:solidFill>
            <a:srgbClr val="FFFFFF"/>
          </a:solidFill>
        </p:spPr>
        <p:txBody>
          <a:bodyPr>
            <a:normAutofit/>
          </a:bodyPr>
          <a:lstStyle/>
          <a:p>
            <a:r>
              <a:rPr lang="sk-SK" dirty="0"/>
              <a:t>Kedy vznikol jazyk</a:t>
            </a:r>
            <a:endParaRPr lang="en-US" dirty="0"/>
          </a:p>
        </p:txBody>
      </p:sp>
      <p:sp>
        <p:nvSpPr>
          <p:cNvPr id="3" name="Content Placeholder 2">
            <a:extLst>
              <a:ext uri="{FF2B5EF4-FFF2-40B4-BE49-F238E27FC236}">
                <a16:creationId xmlns:a16="http://schemas.microsoft.com/office/drawing/2014/main" xmlns="" id="{C8AF8F0D-CD90-43CE-A711-88084AF2E0D7}"/>
              </a:ext>
            </a:extLst>
          </p:cNvPr>
          <p:cNvSpPr>
            <a:spLocks noGrp="1"/>
          </p:cNvSpPr>
          <p:nvPr>
            <p:ph idx="1"/>
          </p:nvPr>
        </p:nvSpPr>
        <p:spPr>
          <a:xfrm>
            <a:off x="1706062" y="2291262"/>
            <a:ext cx="8779512" cy="2879256"/>
          </a:xfrm>
        </p:spPr>
        <p:txBody>
          <a:bodyPr>
            <a:normAutofit/>
          </a:bodyPr>
          <a:lstStyle/>
          <a:p>
            <a:r>
              <a:rPr lang="sk-SK" dirty="0">
                <a:solidFill>
                  <a:srgbClr val="404040"/>
                </a:solidFill>
              </a:rPr>
              <a:t>Moderný Homo sapiens, ktorý sa objavil pred 200 000 rokmi, mal lebku ako je naša a vytváral zložitejšie a ďaleko jemnejšie prepracované nástroje</a:t>
            </a:r>
          </a:p>
          <a:p>
            <a:r>
              <a:rPr lang="sk-SK" dirty="0">
                <a:solidFill>
                  <a:srgbClr val="404040"/>
                </a:solidFill>
              </a:rPr>
              <a:t>Je ťažké uveriť, že by mu chýbal jazyk, keďže biologicky bol s nami totožný a všetci biologicky moderní ľudia majú </a:t>
            </a:r>
            <a:r>
              <a:rPr lang="sk-SK" dirty="0" smtClean="0">
                <a:solidFill>
                  <a:srgbClr val="404040"/>
                </a:solidFill>
              </a:rPr>
              <a:t>jazyk. Je teda najpravdepodobnejšie, že jazyk vznikol pred</a:t>
            </a:r>
          </a:p>
          <a:p>
            <a:pPr marL="0" indent="0">
              <a:buNone/>
            </a:pPr>
            <a:r>
              <a:rPr lang="sk-SK" dirty="0">
                <a:solidFill>
                  <a:srgbClr val="404040"/>
                </a:solidFill>
              </a:rPr>
              <a:t> </a:t>
            </a:r>
            <a:r>
              <a:rPr lang="sk-SK" dirty="0" smtClean="0">
                <a:solidFill>
                  <a:srgbClr val="404040"/>
                </a:solidFill>
              </a:rPr>
              <a:t>  </a:t>
            </a:r>
            <a:r>
              <a:rPr lang="sk-SK" dirty="0" smtClean="0">
                <a:solidFill>
                  <a:srgbClr val="404040"/>
                </a:solidFill>
              </a:rPr>
              <a:t>200 000 – 50 000 rokmi.</a:t>
            </a:r>
            <a:endParaRPr lang="sk-SK" dirty="0">
              <a:solidFill>
                <a:srgbClr val="404040"/>
              </a:solidFill>
            </a:endParaRPr>
          </a:p>
          <a:p>
            <a:r>
              <a:rPr lang="sk-SK" dirty="0">
                <a:solidFill>
                  <a:srgbClr val="404040"/>
                </a:solidFill>
              </a:rPr>
              <a:t>Niektorí dokonca tvrdia (Chomsky), že tento Homo sapiens mal tzv. mentálny jazyk, ktorý je univerzálny pre všetky ľudské bytosti. Je to prajazyk, ktorého reálnosť môžeme nachádzať v tom, že si všimneme podobnosti vo všetkých súčasných jazykoch</a:t>
            </a:r>
            <a:endParaRPr lang="en-US" dirty="0">
              <a:solidFill>
                <a:srgbClr val="404040"/>
              </a:solidFill>
            </a:endParaRPr>
          </a:p>
        </p:txBody>
      </p:sp>
    </p:spTree>
    <p:extLst>
      <p:ext uri="{BB962C8B-B14F-4D97-AF65-F5344CB8AC3E}">
        <p14:creationId xmlns:p14="http://schemas.microsoft.com/office/powerpoint/2010/main" val="4192932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C33976D1-3430-450C-A978-87A9A6E8E7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D6AAC78-7D86-415A-ADC1-2B47480796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F2A658D9-F185-44F1-BA33-D50320D1D0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FCCC0E7-8D66-461E-B84A-4489F242EDE9}"/>
              </a:ext>
            </a:extLst>
          </p:cNvPr>
          <p:cNvSpPr>
            <a:spLocks noGrp="1"/>
          </p:cNvSpPr>
          <p:nvPr>
            <p:ph type="title"/>
          </p:nvPr>
        </p:nvSpPr>
        <p:spPr>
          <a:xfrm>
            <a:off x="2231136" y="467418"/>
            <a:ext cx="7729728" cy="1188720"/>
          </a:xfrm>
          <a:solidFill>
            <a:srgbClr val="FFFFFF"/>
          </a:solidFill>
        </p:spPr>
        <p:txBody>
          <a:bodyPr>
            <a:normAutofit/>
          </a:bodyPr>
          <a:lstStyle/>
          <a:p>
            <a:r>
              <a:rPr lang="sk-SK" dirty="0"/>
              <a:t>Ako vznikol jazyk</a:t>
            </a:r>
            <a:endParaRPr lang="en-US" dirty="0"/>
          </a:p>
        </p:txBody>
      </p:sp>
      <p:sp>
        <p:nvSpPr>
          <p:cNvPr id="3" name="Content Placeholder 2">
            <a:extLst>
              <a:ext uri="{FF2B5EF4-FFF2-40B4-BE49-F238E27FC236}">
                <a16:creationId xmlns:a16="http://schemas.microsoft.com/office/drawing/2014/main" xmlns="" id="{9F0DBF83-97A6-4360-B949-78E52D94D5A1}"/>
              </a:ext>
            </a:extLst>
          </p:cNvPr>
          <p:cNvSpPr>
            <a:spLocks noGrp="1"/>
          </p:cNvSpPr>
          <p:nvPr>
            <p:ph idx="1"/>
          </p:nvPr>
        </p:nvSpPr>
        <p:spPr>
          <a:xfrm>
            <a:off x="1706062" y="2291262"/>
            <a:ext cx="8779512" cy="2879256"/>
          </a:xfrm>
        </p:spPr>
        <p:txBody>
          <a:bodyPr>
            <a:normAutofit/>
          </a:bodyPr>
          <a:lstStyle/>
          <a:p>
            <a:r>
              <a:rPr lang="sk-SK">
                <a:solidFill>
                  <a:srgbClr val="404040"/>
                </a:solidFill>
              </a:rPr>
              <a:t>Môžeme si to všimnúť na d</a:t>
            </a:r>
            <a:r>
              <a:rPr lang="en-US">
                <a:solidFill>
                  <a:srgbClr val="404040"/>
                </a:solidFill>
              </a:rPr>
              <a:t>eťo</a:t>
            </a:r>
            <a:r>
              <a:rPr lang="sk-SK">
                <a:solidFill>
                  <a:srgbClr val="404040"/>
                </a:solidFill>
              </a:rPr>
              <a:t>ch, ktorým</a:t>
            </a:r>
            <a:r>
              <a:rPr lang="en-US">
                <a:solidFill>
                  <a:srgbClr val="404040"/>
                </a:solidFill>
              </a:rPr>
              <a:t> vo veku </a:t>
            </a:r>
            <a:r>
              <a:rPr lang="sk-SK">
                <a:solidFill>
                  <a:srgbClr val="404040"/>
                </a:solidFill>
              </a:rPr>
              <a:t>3</a:t>
            </a:r>
            <a:r>
              <a:rPr lang="en-US">
                <a:solidFill>
                  <a:srgbClr val="404040"/>
                </a:solidFill>
              </a:rPr>
              <a:t> mesiacov larynx zostúpi na</a:t>
            </a:r>
            <a:r>
              <a:rPr lang="sk-SK">
                <a:solidFill>
                  <a:srgbClr val="404040"/>
                </a:solidFill>
              </a:rPr>
              <a:t> </a:t>
            </a:r>
            <a:r>
              <a:rPr lang="en-US">
                <a:solidFill>
                  <a:srgbClr val="404040"/>
                </a:solidFill>
              </a:rPr>
              <a:t>pozíciu nízko v hrdle. To jazyku poskytne priestor k pohybu nahor</a:t>
            </a:r>
            <a:r>
              <a:rPr lang="sk-SK">
                <a:solidFill>
                  <a:srgbClr val="404040"/>
                </a:solidFill>
              </a:rPr>
              <a:t> </a:t>
            </a:r>
            <a:r>
              <a:rPr lang="en-US">
                <a:solidFill>
                  <a:srgbClr val="404040"/>
                </a:solidFill>
              </a:rPr>
              <a:t>a </a:t>
            </a:r>
            <a:r>
              <a:rPr lang="sk-SK">
                <a:solidFill>
                  <a:srgbClr val="404040"/>
                </a:solidFill>
              </a:rPr>
              <a:t>nadol,,</a:t>
            </a:r>
            <a:r>
              <a:rPr lang="en-US">
                <a:solidFill>
                  <a:srgbClr val="404040"/>
                </a:solidFill>
              </a:rPr>
              <a:t> dopredu a dozadu, čím sa zmení tvar dvoch rezonančných dutín a definuje veľký počet možných samohlások. </a:t>
            </a:r>
            <a:r>
              <a:rPr lang="sk-SK">
                <a:solidFill>
                  <a:srgbClr val="404040"/>
                </a:solidFill>
              </a:rPr>
              <a:t> </a:t>
            </a:r>
            <a:r>
              <a:rPr lang="en-US">
                <a:solidFill>
                  <a:srgbClr val="404040"/>
                </a:solidFill>
              </a:rPr>
              <a:t>Ale zaplatíme za to</a:t>
            </a:r>
            <a:r>
              <a:rPr lang="sk-SK">
                <a:solidFill>
                  <a:srgbClr val="404040"/>
                </a:solidFill>
              </a:rPr>
              <a:t> </a:t>
            </a:r>
            <a:r>
              <a:rPr lang="en-US">
                <a:solidFill>
                  <a:srgbClr val="404040"/>
                </a:solidFill>
              </a:rPr>
              <a:t>určitú cenu.</a:t>
            </a:r>
            <a:endParaRPr lang="sk-SK">
              <a:solidFill>
                <a:srgbClr val="404040"/>
              </a:solidFill>
            </a:endParaRPr>
          </a:p>
          <a:p>
            <a:r>
              <a:rPr lang="sk-SK">
                <a:solidFill>
                  <a:srgbClr val="404040"/>
                </a:solidFill>
              </a:rPr>
              <a:t>Každá čiastočka nápoja alebo potravy, ktorú zjeme, musí prejsť cez ústný hrtan s určitým nebezpečím, že spadne do pľúc.</a:t>
            </a:r>
          </a:p>
          <a:p>
            <a:r>
              <a:rPr lang="sk-SK">
                <a:solidFill>
                  <a:srgbClr val="404040"/>
                </a:solidFill>
              </a:rPr>
              <a:t>Evolúcia teda u</a:t>
            </a:r>
            <a:r>
              <a:rPr lang="en-US">
                <a:solidFill>
                  <a:srgbClr val="404040"/>
                </a:solidFill>
              </a:rPr>
              <a:t>miestneni</a:t>
            </a:r>
            <a:r>
              <a:rPr lang="sk-SK">
                <a:solidFill>
                  <a:srgbClr val="404040"/>
                </a:solidFill>
              </a:rPr>
              <a:t>la</a:t>
            </a:r>
            <a:r>
              <a:rPr lang="en-US">
                <a:solidFill>
                  <a:srgbClr val="404040"/>
                </a:solidFill>
              </a:rPr>
              <a:t> larynx hlboko v hrdle a jazyk</a:t>
            </a:r>
            <a:r>
              <a:rPr lang="sk-SK">
                <a:solidFill>
                  <a:srgbClr val="404040"/>
                </a:solidFill>
              </a:rPr>
              <a:t> </a:t>
            </a:r>
            <a:r>
              <a:rPr lang="en-US">
                <a:solidFill>
                  <a:srgbClr val="404040"/>
                </a:solidFill>
              </a:rPr>
              <a:t>dostatočne vzadu a nízko, aby artikuloval rozpätie samohlások</a:t>
            </a:r>
            <a:r>
              <a:rPr lang="sk-SK">
                <a:solidFill>
                  <a:srgbClr val="404040"/>
                </a:solidFill>
              </a:rPr>
              <a:t>. To však </a:t>
            </a:r>
            <a:r>
              <a:rPr lang="en-US">
                <a:solidFill>
                  <a:srgbClr val="404040"/>
                </a:solidFill>
              </a:rPr>
              <a:t>ohrozilo dýchanie a žuvanie. </a:t>
            </a:r>
            <a:r>
              <a:rPr lang="sk-SK">
                <a:solidFill>
                  <a:srgbClr val="404040"/>
                </a:solidFill>
              </a:rPr>
              <a:t>No predsa k</a:t>
            </a:r>
            <a:r>
              <a:rPr lang="en-US">
                <a:solidFill>
                  <a:srgbClr val="404040"/>
                </a:solidFill>
              </a:rPr>
              <a:t>omunikačné výhody prevážili nad fyziologickým</a:t>
            </a:r>
            <a:r>
              <a:rPr lang="sk-SK">
                <a:solidFill>
                  <a:srgbClr val="404040"/>
                </a:solidFill>
              </a:rPr>
              <a:t> nevýhodami.</a:t>
            </a:r>
            <a:endParaRPr lang="en-US">
              <a:solidFill>
                <a:srgbClr val="404040"/>
              </a:solidFill>
            </a:endParaRPr>
          </a:p>
        </p:txBody>
      </p:sp>
    </p:spTree>
    <p:extLst>
      <p:ext uri="{BB962C8B-B14F-4D97-AF65-F5344CB8AC3E}">
        <p14:creationId xmlns:p14="http://schemas.microsoft.com/office/powerpoint/2010/main" val="1688024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69005F-564A-46F4-9773-FF35C670E567}"/>
              </a:ext>
            </a:extLst>
          </p:cNvPr>
          <p:cNvSpPr>
            <a:spLocks noGrp="1"/>
          </p:cNvSpPr>
          <p:nvPr>
            <p:ph type="title"/>
          </p:nvPr>
        </p:nvSpPr>
        <p:spPr>
          <a:xfrm>
            <a:off x="2231136" y="964692"/>
            <a:ext cx="7729728" cy="1188720"/>
          </a:xfrm>
        </p:spPr>
        <p:txBody>
          <a:bodyPr>
            <a:normAutofit/>
          </a:bodyPr>
          <a:lstStyle/>
          <a:p>
            <a:r>
              <a:rPr lang="sk-SK" dirty="0"/>
              <a:t>Prečo vznikol jazyk?</a:t>
            </a:r>
            <a:endParaRPr lang="en-US" dirty="0"/>
          </a:p>
        </p:txBody>
      </p:sp>
      <p:graphicFrame>
        <p:nvGraphicFramePr>
          <p:cNvPr id="5" name="Content Placeholder 2">
            <a:extLst>
              <a:ext uri="{FF2B5EF4-FFF2-40B4-BE49-F238E27FC236}">
                <a16:creationId xmlns:a16="http://schemas.microsoft.com/office/drawing/2014/main" xmlns="" id="{10339410-CD67-436B-B803-03732571B6F5}"/>
              </a:ext>
            </a:extLst>
          </p:cNvPr>
          <p:cNvGraphicFramePr>
            <a:graphicFrameLocks noGrp="1"/>
          </p:cNvGraphicFramePr>
          <p:nvPr>
            <p:ph idx="1"/>
            <p:extLst>
              <p:ext uri="{D42A27DB-BD31-4B8C-83A1-F6EECF244321}">
                <p14:modId xmlns:p14="http://schemas.microsoft.com/office/powerpoint/2010/main" val="3428295842"/>
              </p:ext>
            </p:extLst>
          </p:nvPr>
        </p:nvGraphicFramePr>
        <p:xfrm>
          <a:off x="965201" y="2638425"/>
          <a:ext cx="10261600" cy="3101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5904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C33976D1-3430-450C-A978-87A9A6E8E7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D6AAC78-7D86-415A-ADC1-2B47480796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F2A658D9-F185-44F1-BA33-D50320D1D0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6EC9705-BD54-459F-8650-4346334390BB}"/>
              </a:ext>
            </a:extLst>
          </p:cNvPr>
          <p:cNvSpPr>
            <a:spLocks noGrp="1"/>
          </p:cNvSpPr>
          <p:nvPr>
            <p:ph type="title"/>
          </p:nvPr>
        </p:nvSpPr>
        <p:spPr>
          <a:xfrm>
            <a:off x="2231136" y="467418"/>
            <a:ext cx="7729728" cy="1188720"/>
          </a:xfrm>
          <a:solidFill>
            <a:srgbClr val="FFFFFF"/>
          </a:solidFill>
        </p:spPr>
        <p:txBody>
          <a:bodyPr>
            <a:normAutofit/>
          </a:bodyPr>
          <a:lstStyle/>
          <a:p>
            <a:r>
              <a:rPr lang="sk-SK" dirty="0"/>
              <a:t>Ľudský jazyk</a:t>
            </a:r>
            <a:endParaRPr lang="en-US" dirty="0"/>
          </a:p>
        </p:txBody>
      </p:sp>
      <p:sp>
        <p:nvSpPr>
          <p:cNvPr id="3" name="Content Placeholder 2">
            <a:extLst>
              <a:ext uri="{FF2B5EF4-FFF2-40B4-BE49-F238E27FC236}">
                <a16:creationId xmlns:a16="http://schemas.microsoft.com/office/drawing/2014/main" xmlns="" id="{36111E0D-E578-477F-9FEE-2EC04EC5539C}"/>
              </a:ext>
            </a:extLst>
          </p:cNvPr>
          <p:cNvSpPr>
            <a:spLocks noGrp="1"/>
          </p:cNvSpPr>
          <p:nvPr>
            <p:ph idx="1"/>
          </p:nvPr>
        </p:nvSpPr>
        <p:spPr>
          <a:xfrm>
            <a:off x="1706062" y="2291262"/>
            <a:ext cx="8779512" cy="2879256"/>
          </a:xfrm>
        </p:spPr>
        <p:txBody>
          <a:bodyPr>
            <a:normAutofit/>
          </a:bodyPr>
          <a:lstStyle/>
          <a:p>
            <a:r>
              <a:rPr lang="sk-SK" dirty="0">
                <a:solidFill>
                  <a:srgbClr val="404040"/>
                </a:solidFill>
              </a:rPr>
              <a:t>Odlišný od komunikácie zvierat, lebo zvieratá majú len 3 základné designy</a:t>
            </a:r>
          </a:p>
          <a:p>
            <a:r>
              <a:rPr lang="sk-SK" dirty="0">
                <a:solidFill>
                  <a:srgbClr val="404040"/>
                </a:solidFill>
              </a:rPr>
              <a:t>Diskrétny kombinatorický systém nazývaný "gramatika" spôsobuje, že ľudský jazyk je nekonečný, digitálny, kompozičný</a:t>
            </a:r>
          </a:p>
          <a:p>
            <a:r>
              <a:rPr lang="sk-SK" dirty="0">
                <a:solidFill>
                  <a:srgbClr val="404040"/>
                </a:solidFill>
              </a:rPr>
              <a:t>Umiestnenie jazyka v ľudskom mozgu je neobyčajné – nie v starších štruktúrach zodpovedných za emócie, ako je to u zvierat, ale v novšej časti mozgu – v mozgovej kôre</a:t>
            </a:r>
          </a:p>
          <a:p>
            <a:endParaRPr lang="en-US" dirty="0">
              <a:solidFill>
                <a:srgbClr val="404040"/>
              </a:solidFill>
            </a:endParaRPr>
          </a:p>
        </p:txBody>
      </p:sp>
    </p:spTree>
    <p:extLst>
      <p:ext uri="{BB962C8B-B14F-4D97-AF65-F5344CB8AC3E}">
        <p14:creationId xmlns:p14="http://schemas.microsoft.com/office/powerpoint/2010/main" val="2965462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AEFFFF2-9EB4-4B6C-B9F8-2BA3EF89A2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0D65299F-028F-4AFC-B46A-8DB33E20FE4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xmlns="" id="{BAC87F6E-526A-49B5-995D-42DB656594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E23E19A-99F2-444D-9940-ED7BF7446EB4}"/>
              </a:ext>
            </a:extLst>
          </p:cNvPr>
          <p:cNvSpPr>
            <a:spLocks noGrp="1"/>
          </p:cNvSpPr>
          <p:nvPr>
            <p:ph type="title"/>
          </p:nvPr>
        </p:nvSpPr>
        <p:spPr>
          <a:xfrm>
            <a:off x="1084208" y="1443035"/>
            <a:ext cx="4005147" cy="3971930"/>
          </a:xfrm>
          <a:prstGeom prst="ellipse">
            <a:avLst/>
          </a:prstGeom>
          <a:solidFill>
            <a:schemeClr val="accent2">
              <a:lumMod val="75000"/>
            </a:schemeClr>
          </a:solidFill>
          <a:ln>
            <a:noFill/>
          </a:ln>
        </p:spPr>
        <p:txBody>
          <a:bodyPr>
            <a:normAutofit/>
          </a:bodyPr>
          <a:lstStyle/>
          <a:p>
            <a:r>
              <a:rPr lang="sk-SK" sz="3000" dirty="0">
                <a:solidFill>
                  <a:srgbClr val="FFFFFF"/>
                </a:solidFill>
              </a:rPr>
              <a:t>Komplexný</a:t>
            </a:r>
            <a:br>
              <a:rPr lang="sk-SK" sz="3000" dirty="0">
                <a:solidFill>
                  <a:srgbClr val="FFFFFF"/>
                </a:solidFill>
              </a:rPr>
            </a:br>
            <a:r>
              <a:rPr lang="sk-SK" sz="3000" dirty="0">
                <a:solidFill>
                  <a:srgbClr val="FFFFFF"/>
                </a:solidFill>
              </a:rPr>
              <a:t/>
            </a:r>
            <a:br>
              <a:rPr lang="sk-SK" sz="3000" dirty="0">
                <a:solidFill>
                  <a:srgbClr val="FFFFFF"/>
                </a:solidFill>
              </a:rPr>
            </a:br>
            <a:r>
              <a:rPr lang="sk-SK" sz="3000" dirty="0">
                <a:solidFill>
                  <a:srgbClr val="FFFFFF"/>
                </a:solidFill>
              </a:rPr>
              <a:t>orgán</a:t>
            </a:r>
            <a:endParaRPr lang="en-US" sz="3000" dirty="0">
              <a:solidFill>
                <a:srgbClr val="FFFFFF"/>
              </a:solidFill>
            </a:endParaRPr>
          </a:p>
        </p:txBody>
      </p:sp>
      <p:pic>
        <p:nvPicPr>
          <p:cNvPr id="1026" name="Picture 2" descr="Charles Darwin quote: If it could be demonstrated that any complex ...">
            <a:extLst>
              <a:ext uri="{FF2B5EF4-FFF2-40B4-BE49-F238E27FC236}">
                <a16:creationId xmlns:a16="http://schemas.microsoft.com/office/drawing/2014/main" xmlns="" id="{9138E1AD-B5E8-4362-AFAC-143DACF664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0134" y="388103"/>
            <a:ext cx="5923817" cy="278767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xmlns="" id="{A6FBCCDE-F987-4F33-A6C7-15667717F91A}"/>
              </a:ext>
            </a:extLst>
          </p:cNvPr>
          <p:cNvPicPr>
            <a:picLocks noChangeAspect="1"/>
          </p:cNvPicPr>
          <p:nvPr/>
        </p:nvPicPr>
        <p:blipFill>
          <a:blip r:embed="rId4"/>
          <a:stretch>
            <a:fillRect/>
          </a:stretch>
        </p:blipFill>
        <p:spPr>
          <a:xfrm>
            <a:off x="5998760" y="3530474"/>
            <a:ext cx="4506563" cy="2787678"/>
          </a:xfrm>
          <a:prstGeom prst="rect">
            <a:avLst/>
          </a:prstGeom>
          <a:ln>
            <a:noFill/>
          </a:ln>
          <a:effectLst>
            <a:softEdge rad="112500"/>
          </a:effectLst>
        </p:spPr>
      </p:pic>
    </p:spTree>
    <p:extLst>
      <p:ext uri="{BB962C8B-B14F-4D97-AF65-F5344CB8AC3E}">
        <p14:creationId xmlns:p14="http://schemas.microsoft.com/office/powerpoint/2010/main" val="3823110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4E866FF9-A729-45F0-A163-10E89E8716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36DD165-98AA-4620-8887-D64D7D2774E2}"/>
              </a:ext>
            </a:extLst>
          </p:cNvPr>
          <p:cNvSpPr>
            <a:spLocks noGrp="1"/>
          </p:cNvSpPr>
          <p:nvPr>
            <p:ph type="title"/>
          </p:nvPr>
        </p:nvSpPr>
        <p:spPr>
          <a:xfrm>
            <a:off x="640080" y="2681105"/>
            <a:ext cx="3401568" cy="1495794"/>
          </a:xfrm>
          <a:solidFill>
            <a:srgbClr val="FFFFFF"/>
          </a:solidFill>
          <a:ln>
            <a:solidFill>
              <a:srgbClr val="262626"/>
            </a:solidFill>
          </a:ln>
        </p:spPr>
        <p:txBody>
          <a:bodyPr>
            <a:normAutofit/>
          </a:bodyPr>
          <a:lstStyle/>
          <a:p>
            <a:r>
              <a:rPr lang="sk-SK" dirty="0"/>
              <a:t>Komplexný orgán</a:t>
            </a:r>
            <a:endParaRPr lang="en-US" dirty="0"/>
          </a:p>
        </p:txBody>
      </p:sp>
      <p:sp useBgFill="1">
        <p:nvSpPr>
          <p:cNvPr id="12" name="Rectangle 11">
            <a:extLst>
              <a:ext uri="{FF2B5EF4-FFF2-40B4-BE49-F238E27FC236}">
                <a16:creationId xmlns:a16="http://schemas.microsoft.com/office/drawing/2014/main" xmlns="" id="{A804366F-2366-4688-98E7-B101C7BC61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xmlns="" id="{C1FC9661-8A81-4187-9D45-96C17D4AF3AA}"/>
              </a:ext>
            </a:extLst>
          </p:cNvPr>
          <p:cNvGraphicFramePr>
            <a:graphicFrameLocks noGrp="1"/>
          </p:cNvGraphicFramePr>
          <p:nvPr>
            <p:ph idx="1"/>
            <p:extLst>
              <p:ext uri="{D42A27DB-BD31-4B8C-83A1-F6EECF244321}">
                <p14:modId xmlns:p14="http://schemas.microsoft.com/office/powerpoint/2010/main" val="2693005571"/>
              </p:ext>
            </p:extLst>
          </p:nvPr>
        </p:nvGraphicFramePr>
        <p:xfrm>
          <a:off x="5245042" y="444963"/>
          <a:ext cx="6455194" cy="59680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2096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C33976D1-3430-450C-A978-87A9A6E8E7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D6AAC78-7D86-415A-ADC1-2B47480796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F2A658D9-F185-44F1-BA33-D50320D1D0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FCCC0E7-8D66-461E-B84A-4489F242EDE9}"/>
              </a:ext>
            </a:extLst>
          </p:cNvPr>
          <p:cNvSpPr>
            <a:spLocks noGrp="1"/>
          </p:cNvSpPr>
          <p:nvPr>
            <p:ph type="title"/>
          </p:nvPr>
        </p:nvSpPr>
        <p:spPr>
          <a:xfrm>
            <a:off x="2231136" y="467418"/>
            <a:ext cx="7729728" cy="1188720"/>
          </a:xfrm>
          <a:solidFill>
            <a:srgbClr val="FFFFFF"/>
          </a:solidFill>
        </p:spPr>
        <p:txBody>
          <a:bodyPr>
            <a:normAutofit/>
          </a:bodyPr>
          <a:lstStyle/>
          <a:p>
            <a:r>
              <a:rPr lang="sk-SK" dirty="0" smtClean="0"/>
              <a:t>Záver</a:t>
            </a:r>
            <a:endParaRPr lang="en-US" dirty="0"/>
          </a:p>
        </p:txBody>
      </p:sp>
      <p:sp>
        <p:nvSpPr>
          <p:cNvPr id="3" name="Content Placeholder 2">
            <a:extLst>
              <a:ext uri="{FF2B5EF4-FFF2-40B4-BE49-F238E27FC236}">
                <a16:creationId xmlns:a16="http://schemas.microsoft.com/office/drawing/2014/main" xmlns="" id="{9F0DBF83-97A6-4360-B949-78E52D94D5A1}"/>
              </a:ext>
            </a:extLst>
          </p:cNvPr>
          <p:cNvSpPr>
            <a:spLocks noGrp="1"/>
          </p:cNvSpPr>
          <p:nvPr>
            <p:ph idx="1"/>
          </p:nvPr>
        </p:nvSpPr>
        <p:spPr>
          <a:xfrm>
            <a:off x="1706061" y="2291262"/>
            <a:ext cx="9236259" cy="3069632"/>
          </a:xfrm>
        </p:spPr>
        <p:txBody>
          <a:bodyPr>
            <a:normAutofit/>
          </a:bodyPr>
          <a:lstStyle/>
          <a:p>
            <a:r>
              <a:rPr lang="sk-SK" dirty="0" smtClean="0">
                <a:solidFill>
                  <a:srgbClr val="404040"/>
                </a:solidFill>
              </a:rPr>
              <a:t>Ľudský jazyk sa dramaticky líši od zvieracej komunikácie</a:t>
            </a:r>
          </a:p>
          <a:p>
            <a:r>
              <a:rPr lang="sk-SK" dirty="0" smtClean="0">
                <a:solidFill>
                  <a:srgbClr val="404040"/>
                </a:solidFill>
              </a:rPr>
              <a:t>Ani trénované zvieratá neboli schopné naučiť sa náš jazyk</a:t>
            </a:r>
          </a:p>
          <a:p>
            <a:r>
              <a:rPr lang="sk-SK" dirty="0" smtClean="0">
                <a:solidFill>
                  <a:srgbClr val="404040"/>
                </a:solidFill>
              </a:rPr>
              <a:t>Šimpanzy (najbližšie ľudskému druhu) sú z odlišnej vetvy evolučného stromu – nie sú našimi predkami, ale zdieľame s nimi spoločného predka</a:t>
            </a:r>
          </a:p>
          <a:p>
            <a:r>
              <a:rPr lang="sk-SK" dirty="0" smtClean="0">
                <a:solidFill>
                  <a:srgbClr val="404040"/>
                </a:solidFill>
              </a:rPr>
              <a:t>Jazyk najpravdepodobnejšie vznikol pred 200 000 – 50 000 rokmi pri vynorení Homo sapiens</a:t>
            </a:r>
          </a:p>
          <a:p>
            <a:r>
              <a:rPr lang="sk-SK" dirty="0" smtClean="0">
                <a:solidFill>
                  <a:srgbClr val="404040"/>
                </a:solidFill>
              </a:rPr>
              <a:t>Je kontroverzné ako vznikol, či prirodzenou selekciou alebo náhlou zmenou</a:t>
            </a:r>
          </a:p>
          <a:p>
            <a:r>
              <a:rPr lang="sk-SK" dirty="0" smtClean="0">
                <a:solidFill>
                  <a:srgbClr val="404040"/>
                </a:solidFill>
              </a:rPr>
              <a:t>Keďže je jazyk príliš komplexný, Chomsky sa prikláňa k druhej alternatíve – náhlej zmene</a:t>
            </a:r>
            <a:endParaRPr lang="sk-SK" dirty="0" smtClean="0">
              <a:solidFill>
                <a:srgbClr val="404040"/>
              </a:solidFill>
            </a:endParaRPr>
          </a:p>
        </p:txBody>
      </p:sp>
    </p:spTree>
    <p:extLst>
      <p:ext uri="{BB962C8B-B14F-4D97-AF65-F5344CB8AC3E}">
        <p14:creationId xmlns:p14="http://schemas.microsoft.com/office/powerpoint/2010/main" val="3431564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C33976D1-3430-450C-A978-87A9A6E8E7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D6AAC78-7D86-415A-ADC1-2B47480796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F2A658D9-F185-44F1-BA33-D50320D1D0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A50A164-5485-48CE-B145-5A84622C4CE4}"/>
              </a:ext>
            </a:extLst>
          </p:cNvPr>
          <p:cNvSpPr>
            <a:spLocks noGrp="1"/>
          </p:cNvSpPr>
          <p:nvPr>
            <p:ph type="title"/>
          </p:nvPr>
        </p:nvSpPr>
        <p:spPr>
          <a:xfrm>
            <a:off x="2231136" y="467418"/>
            <a:ext cx="7729728" cy="1188720"/>
          </a:xfrm>
          <a:solidFill>
            <a:srgbClr val="FFFFFF"/>
          </a:solidFill>
        </p:spPr>
        <p:txBody>
          <a:bodyPr>
            <a:normAutofit/>
          </a:bodyPr>
          <a:lstStyle/>
          <a:p>
            <a:r>
              <a:rPr lang="sk-SK" dirty="0"/>
              <a:t>Zdroje</a:t>
            </a:r>
            <a:endParaRPr lang="en-US" dirty="0"/>
          </a:p>
        </p:txBody>
      </p:sp>
      <p:sp>
        <p:nvSpPr>
          <p:cNvPr id="3" name="Content Placeholder 2">
            <a:extLst>
              <a:ext uri="{FF2B5EF4-FFF2-40B4-BE49-F238E27FC236}">
                <a16:creationId xmlns:a16="http://schemas.microsoft.com/office/drawing/2014/main" xmlns="" id="{6846D681-8D2E-4BD5-9F02-15B110051CE9}"/>
              </a:ext>
            </a:extLst>
          </p:cNvPr>
          <p:cNvSpPr>
            <a:spLocks noGrp="1"/>
          </p:cNvSpPr>
          <p:nvPr>
            <p:ph idx="1"/>
          </p:nvPr>
        </p:nvSpPr>
        <p:spPr>
          <a:xfrm>
            <a:off x="1706062" y="2291262"/>
            <a:ext cx="8779512" cy="2879256"/>
          </a:xfrm>
        </p:spPr>
        <p:txBody>
          <a:bodyPr>
            <a:normAutofit/>
          </a:bodyPr>
          <a:lstStyle/>
          <a:p>
            <a:r>
              <a:rPr lang="sk-SK" dirty="0">
                <a:solidFill>
                  <a:srgbClr val="404040"/>
                </a:solidFill>
              </a:rPr>
              <a:t>Pinker: Jazykovy instinkt – 10. kapitola:  Velký </a:t>
            </a:r>
            <a:r>
              <a:rPr lang="sk-SK" dirty="0" smtClean="0">
                <a:solidFill>
                  <a:srgbClr val="404040"/>
                </a:solidFill>
              </a:rPr>
              <a:t>třesk</a:t>
            </a:r>
          </a:p>
          <a:p>
            <a:r>
              <a:rPr lang="sk-SK" dirty="0"/>
              <a:t>https://en.wikipedia.org/wiki/Origin_of_language#Chomsky's_single_step_theory</a:t>
            </a:r>
            <a:endParaRPr lang="sk-SK" dirty="0">
              <a:solidFill>
                <a:srgbClr val="404040"/>
              </a:solidFill>
            </a:endParaRPr>
          </a:p>
          <a:p>
            <a:r>
              <a:rPr lang="en-US" dirty="0">
                <a:solidFill>
                  <a:srgbClr val="404040"/>
                </a:solidFill>
              </a:rPr>
              <a:t>https://www.azquotes.com/quote/433339</a:t>
            </a:r>
          </a:p>
        </p:txBody>
      </p:sp>
    </p:spTree>
    <p:extLst>
      <p:ext uri="{BB962C8B-B14F-4D97-AF65-F5344CB8AC3E}">
        <p14:creationId xmlns:p14="http://schemas.microsoft.com/office/powerpoint/2010/main" val="2593407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C33976D1-3430-450C-A978-87A9A6E8E7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D6AAC78-7D86-415A-ADC1-2B47480796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F2A658D9-F185-44F1-BA33-D50320D1D0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6EC9705-BD54-459F-8650-4346334390BB}"/>
              </a:ext>
            </a:extLst>
          </p:cNvPr>
          <p:cNvSpPr>
            <a:spLocks noGrp="1"/>
          </p:cNvSpPr>
          <p:nvPr>
            <p:ph type="title"/>
          </p:nvPr>
        </p:nvSpPr>
        <p:spPr>
          <a:xfrm>
            <a:off x="2231136" y="467418"/>
            <a:ext cx="7729728" cy="1188720"/>
          </a:xfrm>
          <a:solidFill>
            <a:srgbClr val="FFFFFF"/>
          </a:solidFill>
        </p:spPr>
        <p:txBody>
          <a:bodyPr>
            <a:normAutofit/>
          </a:bodyPr>
          <a:lstStyle/>
          <a:p>
            <a:r>
              <a:rPr lang="sk-SK" dirty="0"/>
              <a:t>Je potrebné skúmať jazykové schopnosti zvierat?</a:t>
            </a:r>
            <a:endParaRPr lang="en-US" dirty="0"/>
          </a:p>
        </p:txBody>
      </p:sp>
      <p:sp>
        <p:nvSpPr>
          <p:cNvPr id="3" name="Content Placeholder 2">
            <a:extLst>
              <a:ext uri="{FF2B5EF4-FFF2-40B4-BE49-F238E27FC236}">
                <a16:creationId xmlns:a16="http://schemas.microsoft.com/office/drawing/2014/main" xmlns="" id="{36111E0D-E578-477F-9FEE-2EC04EC5539C}"/>
              </a:ext>
            </a:extLst>
          </p:cNvPr>
          <p:cNvSpPr>
            <a:spLocks noGrp="1"/>
          </p:cNvSpPr>
          <p:nvPr>
            <p:ph idx="1"/>
          </p:nvPr>
        </p:nvSpPr>
        <p:spPr>
          <a:xfrm>
            <a:off x="1706062" y="2291262"/>
            <a:ext cx="8779512" cy="2879256"/>
          </a:xfrm>
        </p:spPr>
        <p:txBody>
          <a:bodyPr>
            <a:normAutofit/>
          </a:bodyPr>
          <a:lstStyle/>
          <a:p>
            <a:r>
              <a:rPr lang="sk-SK" dirty="0">
                <a:solidFill>
                  <a:srgbClr val="404040"/>
                </a:solidFill>
              </a:rPr>
              <a:t>Pre niektorých vedcov prišiel ľudský jazyk tak zaujímavý, že sa ho pokúsili naučiť aj zvieratá</a:t>
            </a:r>
          </a:p>
          <a:p>
            <a:pPr marL="0" indent="0">
              <a:buNone/>
            </a:pPr>
            <a:endParaRPr lang="sk-SK" dirty="0">
              <a:solidFill>
                <a:srgbClr val="404040"/>
              </a:solidFill>
            </a:endParaRPr>
          </a:p>
          <a:p>
            <a:r>
              <a:rPr lang="sk-SK" dirty="0">
                <a:solidFill>
                  <a:srgbClr val="404040"/>
                </a:solidFill>
              </a:rPr>
              <a:t>Niektorí sa rozhodli skúmať jazykové schopnosti preto, lebo chceli dokázať, že ľudský druh nie je extra výnimočný - chceli zmierniť arogantný šovinizmus ľudského druhu. Keďže inteligencia sa v základnej forme prejavuje jazykom, chceli zistiť, či ľudskému jazyku sa nedokážu naučiť aj zvieratá.</a:t>
            </a:r>
          </a:p>
          <a:p>
            <a:endParaRPr lang="en-US" dirty="0">
              <a:solidFill>
                <a:srgbClr val="404040"/>
              </a:solidFill>
            </a:endParaRPr>
          </a:p>
        </p:txBody>
      </p:sp>
    </p:spTree>
    <p:extLst>
      <p:ext uri="{BB962C8B-B14F-4D97-AF65-F5344CB8AC3E}">
        <p14:creationId xmlns:p14="http://schemas.microsoft.com/office/powerpoint/2010/main" val="1821997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C33976D1-3430-450C-A978-87A9A6E8E7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D6AAC78-7D86-415A-ADC1-2B47480796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F2A658D9-F185-44F1-BA33-D50320D1D0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10F20E6-1433-4724-B047-4B5AAC7BE316}"/>
              </a:ext>
            </a:extLst>
          </p:cNvPr>
          <p:cNvSpPr>
            <a:spLocks noGrp="1"/>
          </p:cNvSpPr>
          <p:nvPr>
            <p:ph type="title"/>
          </p:nvPr>
        </p:nvSpPr>
        <p:spPr>
          <a:xfrm>
            <a:off x="2231136" y="467418"/>
            <a:ext cx="7729728" cy="1188720"/>
          </a:xfrm>
          <a:solidFill>
            <a:srgbClr val="FFFFFF"/>
          </a:solidFill>
        </p:spPr>
        <p:txBody>
          <a:bodyPr>
            <a:normAutofit/>
          </a:bodyPr>
          <a:lstStyle/>
          <a:p>
            <a:r>
              <a:rPr lang="sk-SK" dirty="0" smtClean="0"/>
              <a:t>Pokusy o jazykový tréning</a:t>
            </a:r>
            <a:endParaRPr lang="en-US" dirty="0"/>
          </a:p>
        </p:txBody>
      </p:sp>
      <p:sp>
        <p:nvSpPr>
          <p:cNvPr id="3" name="Content Placeholder 2">
            <a:extLst>
              <a:ext uri="{FF2B5EF4-FFF2-40B4-BE49-F238E27FC236}">
                <a16:creationId xmlns:a16="http://schemas.microsoft.com/office/drawing/2014/main" xmlns="" id="{8B7BEFE1-9274-4DE6-AF3F-7D63B3FB7872}"/>
              </a:ext>
            </a:extLst>
          </p:cNvPr>
          <p:cNvSpPr>
            <a:spLocks noGrp="1"/>
          </p:cNvSpPr>
          <p:nvPr>
            <p:ph idx="1"/>
          </p:nvPr>
        </p:nvSpPr>
        <p:spPr>
          <a:xfrm>
            <a:off x="1706062" y="2291262"/>
            <a:ext cx="8779512" cy="2879256"/>
          </a:xfrm>
        </p:spPr>
        <p:txBody>
          <a:bodyPr>
            <a:normAutofit lnSpcReduction="10000"/>
          </a:bodyPr>
          <a:lstStyle/>
          <a:p>
            <a:r>
              <a:rPr lang="en-US" dirty="0" err="1">
                <a:solidFill>
                  <a:srgbClr val="404040"/>
                </a:solidFill>
              </a:rPr>
              <a:t>Počnúc</a:t>
            </a:r>
            <a:r>
              <a:rPr lang="en-US" dirty="0">
                <a:solidFill>
                  <a:srgbClr val="404040"/>
                </a:solidFill>
              </a:rPr>
              <a:t> </a:t>
            </a:r>
            <a:r>
              <a:rPr lang="en-US" dirty="0" err="1">
                <a:solidFill>
                  <a:srgbClr val="404040"/>
                </a:solidFill>
              </a:rPr>
              <a:t>koncom</a:t>
            </a:r>
            <a:r>
              <a:rPr lang="en-US" dirty="0">
                <a:solidFill>
                  <a:srgbClr val="404040"/>
                </a:solidFill>
              </a:rPr>
              <a:t> 60. </a:t>
            </a:r>
            <a:r>
              <a:rPr lang="en-US" dirty="0" err="1">
                <a:solidFill>
                  <a:srgbClr val="404040"/>
                </a:solidFill>
              </a:rPr>
              <a:t>rokov</a:t>
            </a:r>
            <a:r>
              <a:rPr lang="en-US" dirty="0">
                <a:solidFill>
                  <a:srgbClr val="404040"/>
                </a:solidFill>
              </a:rPr>
              <a:t>, </a:t>
            </a:r>
            <a:r>
              <a:rPr lang="en-US" dirty="0" err="1">
                <a:solidFill>
                  <a:srgbClr val="404040"/>
                </a:solidFill>
              </a:rPr>
              <a:t>niekoľko</a:t>
            </a:r>
            <a:r>
              <a:rPr lang="en-US" dirty="0">
                <a:solidFill>
                  <a:srgbClr val="404040"/>
                </a:solidFill>
              </a:rPr>
              <a:t> </a:t>
            </a:r>
            <a:r>
              <a:rPr lang="en-US" dirty="0" err="1">
                <a:solidFill>
                  <a:srgbClr val="404040"/>
                </a:solidFill>
              </a:rPr>
              <a:t>známych</a:t>
            </a:r>
            <a:r>
              <a:rPr lang="en-US" dirty="0">
                <a:solidFill>
                  <a:srgbClr val="404040"/>
                </a:solidFill>
              </a:rPr>
              <a:t> </a:t>
            </a:r>
            <a:r>
              <a:rPr lang="en-US" dirty="0" err="1">
                <a:solidFill>
                  <a:srgbClr val="404040"/>
                </a:solidFill>
              </a:rPr>
              <a:t>projektov</a:t>
            </a:r>
            <a:r>
              <a:rPr lang="en-US" dirty="0">
                <a:solidFill>
                  <a:srgbClr val="404040"/>
                </a:solidFill>
              </a:rPr>
              <a:t> </a:t>
            </a:r>
            <a:r>
              <a:rPr lang="en-US" dirty="0" err="1">
                <a:solidFill>
                  <a:srgbClr val="404040"/>
                </a:solidFill>
              </a:rPr>
              <a:t>tvrdilo</a:t>
            </a:r>
            <a:r>
              <a:rPr lang="en-US" dirty="0">
                <a:solidFill>
                  <a:srgbClr val="404040"/>
                </a:solidFill>
              </a:rPr>
              <a:t>, </a:t>
            </a:r>
            <a:r>
              <a:rPr lang="en-US" dirty="0" err="1">
                <a:solidFill>
                  <a:srgbClr val="404040"/>
                </a:solidFill>
              </a:rPr>
              <a:t>že</a:t>
            </a:r>
            <a:r>
              <a:rPr lang="en-US" dirty="0">
                <a:solidFill>
                  <a:srgbClr val="404040"/>
                </a:solidFill>
              </a:rPr>
              <a:t> </a:t>
            </a:r>
            <a:r>
              <a:rPr lang="en-US" dirty="0" err="1">
                <a:solidFill>
                  <a:srgbClr val="404040"/>
                </a:solidFill>
              </a:rPr>
              <a:t>naučilo</a:t>
            </a:r>
            <a:r>
              <a:rPr lang="en-US" dirty="0">
                <a:solidFill>
                  <a:srgbClr val="404040"/>
                </a:solidFill>
              </a:rPr>
              <a:t> </a:t>
            </a:r>
            <a:r>
              <a:rPr lang="en-US" dirty="0" err="1">
                <a:solidFill>
                  <a:srgbClr val="404040"/>
                </a:solidFill>
              </a:rPr>
              <a:t>šimpanzie</a:t>
            </a:r>
            <a:r>
              <a:rPr lang="en-US" dirty="0">
                <a:solidFill>
                  <a:srgbClr val="404040"/>
                </a:solidFill>
              </a:rPr>
              <a:t> </a:t>
            </a:r>
            <a:r>
              <a:rPr lang="en-US" dirty="0" err="1">
                <a:solidFill>
                  <a:srgbClr val="404040"/>
                </a:solidFill>
              </a:rPr>
              <a:t>mláďatá</a:t>
            </a:r>
            <a:r>
              <a:rPr lang="sk-SK" dirty="0">
                <a:solidFill>
                  <a:srgbClr val="404040"/>
                </a:solidFill>
              </a:rPr>
              <a:t> ľudský</a:t>
            </a:r>
            <a:r>
              <a:rPr lang="en-US" dirty="0">
                <a:solidFill>
                  <a:srgbClr val="404040"/>
                </a:solidFill>
              </a:rPr>
              <a:t> </a:t>
            </a:r>
            <a:r>
              <a:rPr lang="en-US" dirty="0" err="1">
                <a:solidFill>
                  <a:srgbClr val="404040"/>
                </a:solidFill>
              </a:rPr>
              <a:t>jazyk</a:t>
            </a:r>
            <a:r>
              <a:rPr lang="en-US" dirty="0">
                <a:solidFill>
                  <a:srgbClr val="404040"/>
                </a:solidFill>
              </a:rPr>
              <a:t> s </a:t>
            </a:r>
            <a:r>
              <a:rPr lang="en-US" dirty="0" err="1">
                <a:solidFill>
                  <a:srgbClr val="404040"/>
                </a:solidFill>
              </a:rPr>
              <a:t>pomocou</a:t>
            </a:r>
            <a:r>
              <a:rPr lang="en-US" dirty="0">
                <a:solidFill>
                  <a:srgbClr val="404040"/>
                </a:solidFill>
              </a:rPr>
              <a:t> m</a:t>
            </a:r>
            <a:r>
              <a:rPr lang="sk-SK" dirty="0">
                <a:solidFill>
                  <a:srgbClr val="404040"/>
                </a:solidFill>
              </a:rPr>
              <a:t>é</a:t>
            </a:r>
            <a:r>
              <a:rPr lang="en-US" dirty="0" err="1">
                <a:solidFill>
                  <a:srgbClr val="404040"/>
                </a:solidFill>
              </a:rPr>
              <a:t>dia</a:t>
            </a:r>
            <a:endParaRPr lang="sk-SK" dirty="0">
              <a:solidFill>
                <a:srgbClr val="404040"/>
              </a:solidFill>
            </a:endParaRPr>
          </a:p>
          <a:p>
            <a:r>
              <a:rPr lang="en-US" dirty="0" smtClean="0">
                <a:solidFill>
                  <a:srgbClr val="404040"/>
                </a:solidFill>
              </a:rPr>
              <a:t>Sarah</a:t>
            </a:r>
            <a:r>
              <a:rPr lang="sk-SK" dirty="0" smtClean="0">
                <a:solidFill>
                  <a:srgbClr val="404040"/>
                </a:solidFill>
              </a:rPr>
              <a:t> (šimpanzica)</a:t>
            </a:r>
            <a:r>
              <a:rPr lang="en-US" dirty="0" smtClean="0">
                <a:solidFill>
                  <a:srgbClr val="404040"/>
                </a:solidFill>
              </a:rPr>
              <a:t> </a:t>
            </a:r>
            <a:r>
              <a:rPr lang="en-US" dirty="0" err="1">
                <a:solidFill>
                  <a:srgbClr val="404040"/>
                </a:solidFill>
              </a:rPr>
              <a:t>sa</a:t>
            </a:r>
            <a:r>
              <a:rPr lang="en-US" dirty="0">
                <a:solidFill>
                  <a:srgbClr val="404040"/>
                </a:solidFill>
              </a:rPr>
              <a:t> </a:t>
            </a:r>
            <a:r>
              <a:rPr lang="en-US" dirty="0" err="1">
                <a:solidFill>
                  <a:srgbClr val="404040"/>
                </a:solidFill>
              </a:rPr>
              <a:t>naučila</a:t>
            </a:r>
            <a:r>
              <a:rPr lang="en-US" dirty="0">
                <a:solidFill>
                  <a:srgbClr val="404040"/>
                </a:solidFill>
              </a:rPr>
              <a:t> </a:t>
            </a:r>
            <a:r>
              <a:rPr lang="en-US" dirty="0" err="1">
                <a:solidFill>
                  <a:srgbClr val="404040"/>
                </a:solidFill>
              </a:rPr>
              <a:t>zoradiť</a:t>
            </a:r>
            <a:r>
              <a:rPr lang="en-US" dirty="0">
                <a:solidFill>
                  <a:srgbClr val="404040"/>
                </a:solidFill>
              </a:rPr>
              <a:t> </a:t>
            </a:r>
            <a:r>
              <a:rPr lang="en-US" dirty="0" err="1">
                <a:solidFill>
                  <a:srgbClr val="404040"/>
                </a:solidFill>
              </a:rPr>
              <a:t>magnetické</a:t>
            </a:r>
            <a:r>
              <a:rPr lang="en-US" dirty="0">
                <a:solidFill>
                  <a:srgbClr val="404040"/>
                </a:solidFill>
              </a:rPr>
              <a:t> </a:t>
            </a:r>
            <a:r>
              <a:rPr lang="en-US" dirty="0" err="1">
                <a:solidFill>
                  <a:srgbClr val="404040"/>
                </a:solidFill>
              </a:rPr>
              <a:t>plastové</a:t>
            </a:r>
            <a:r>
              <a:rPr lang="en-US" dirty="0">
                <a:solidFill>
                  <a:srgbClr val="404040"/>
                </a:solidFill>
              </a:rPr>
              <a:t> </a:t>
            </a:r>
            <a:r>
              <a:rPr lang="en-US" dirty="0" err="1">
                <a:solidFill>
                  <a:srgbClr val="404040"/>
                </a:solidFill>
              </a:rPr>
              <a:t>tvary</a:t>
            </a:r>
            <a:r>
              <a:rPr lang="en-US" dirty="0">
                <a:solidFill>
                  <a:srgbClr val="404040"/>
                </a:solidFill>
              </a:rPr>
              <a:t> </a:t>
            </a:r>
            <a:r>
              <a:rPr lang="en-US" dirty="0" err="1">
                <a:solidFill>
                  <a:srgbClr val="404040"/>
                </a:solidFill>
              </a:rPr>
              <a:t>na</a:t>
            </a:r>
            <a:r>
              <a:rPr lang="en-US" dirty="0">
                <a:solidFill>
                  <a:srgbClr val="404040"/>
                </a:solidFill>
              </a:rPr>
              <a:t> </a:t>
            </a:r>
            <a:r>
              <a:rPr lang="en-US" dirty="0" err="1">
                <a:solidFill>
                  <a:srgbClr val="404040"/>
                </a:solidFill>
              </a:rPr>
              <a:t>tabuli</a:t>
            </a:r>
            <a:r>
              <a:rPr lang="en-US" dirty="0">
                <a:solidFill>
                  <a:srgbClr val="404040"/>
                </a:solidFill>
              </a:rPr>
              <a:t>. Lana a </a:t>
            </a:r>
            <a:r>
              <a:rPr lang="en-US" dirty="0" err="1" smtClean="0">
                <a:solidFill>
                  <a:srgbClr val="404040"/>
                </a:solidFill>
              </a:rPr>
              <a:t>Kanz</a:t>
            </a:r>
            <a:r>
              <a:rPr lang="sk-SK" dirty="0" smtClean="0">
                <a:solidFill>
                  <a:srgbClr val="404040"/>
                </a:solidFill>
              </a:rPr>
              <a:t>i (šimpanzy bonobo) </a:t>
            </a:r>
            <a:r>
              <a:rPr lang="sk-SK" dirty="0">
                <a:solidFill>
                  <a:srgbClr val="404040"/>
                </a:solidFill>
              </a:rPr>
              <a:t>sa naučili stlačiť tlačidlá so symbolmi na veľkej počítačovej konzole alebo na nej ukázať na prenosnej doštičke. Washoe a Koko (gorila) si vraj osvojili americký znakový jazyk (posunkovú reč) </a:t>
            </a:r>
          </a:p>
          <a:p>
            <a:r>
              <a:rPr lang="sk-SK" dirty="0">
                <a:solidFill>
                  <a:srgbClr val="404040"/>
                </a:solidFill>
              </a:rPr>
              <a:t>Podľa ich trénerov sa tieto opice naučili stovky slov, dokázali ich zoradiť tak, aby dávali zmysluplnú vetu, a vymýšľali nové frázy, ako water bird (vodný vták)</a:t>
            </a:r>
          </a:p>
          <a:p>
            <a:r>
              <a:rPr lang="sk-SK" dirty="0">
                <a:solidFill>
                  <a:srgbClr val="404040"/>
                </a:solidFill>
              </a:rPr>
              <a:t>A preto usúdili, že: „Jazyk už nie je výlučnou doménou človeka“ (F. Pattersonová – Koko)</a:t>
            </a:r>
            <a:endParaRPr lang="en-US" dirty="0">
              <a:solidFill>
                <a:srgbClr val="404040"/>
              </a:solidFill>
            </a:endParaRPr>
          </a:p>
        </p:txBody>
      </p:sp>
    </p:spTree>
    <p:extLst>
      <p:ext uri="{BB962C8B-B14F-4D97-AF65-F5344CB8AC3E}">
        <p14:creationId xmlns:p14="http://schemas.microsoft.com/office/powerpoint/2010/main" val="3116252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C33976D1-3430-450C-A978-87A9A6E8E7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D6AAC78-7D86-415A-ADC1-2B47480796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F2A658D9-F185-44F1-BA33-D50320D1D0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F9B8F42-096C-4933-863C-97889942C06A}"/>
              </a:ext>
            </a:extLst>
          </p:cNvPr>
          <p:cNvSpPr>
            <a:spLocks noGrp="1"/>
          </p:cNvSpPr>
          <p:nvPr>
            <p:ph type="title"/>
          </p:nvPr>
        </p:nvSpPr>
        <p:spPr>
          <a:xfrm>
            <a:off x="2231136" y="467418"/>
            <a:ext cx="7729728" cy="1188720"/>
          </a:xfrm>
          <a:solidFill>
            <a:srgbClr val="FFFFFF"/>
          </a:solidFill>
        </p:spPr>
        <p:txBody>
          <a:bodyPr>
            <a:normAutofit/>
          </a:bodyPr>
          <a:lstStyle/>
          <a:p>
            <a:r>
              <a:rPr lang="sk-SK" dirty="0" smtClean="0"/>
              <a:t>Pokusy o jazykový tréning</a:t>
            </a:r>
            <a:endParaRPr lang="en-US" dirty="0"/>
          </a:p>
        </p:txBody>
      </p:sp>
      <p:sp>
        <p:nvSpPr>
          <p:cNvPr id="3" name="Content Placeholder 2">
            <a:extLst>
              <a:ext uri="{FF2B5EF4-FFF2-40B4-BE49-F238E27FC236}">
                <a16:creationId xmlns:a16="http://schemas.microsoft.com/office/drawing/2014/main" xmlns="" id="{353FC732-F9BE-4390-948A-91576EAD8B09}"/>
              </a:ext>
            </a:extLst>
          </p:cNvPr>
          <p:cNvSpPr>
            <a:spLocks noGrp="1"/>
          </p:cNvSpPr>
          <p:nvPr>
            <p:ph idx="1"/>
          </p:nvPr>
        </p:nvSpPr>
        <p:spPr>
          <a:xfrm>
            <a:off x="1706062" y="2291262"/>
            <a:ext cx="8779512" cy="2879256"/>
          </a:xfrm>
        </p:spPr>
        <p:txBody>
          <a:bodyPr>
            <a:normAutofit/>
          </a:bodyPr>
          <a:lstStyle/>
          <a:p>
            <a:r>
              <a:rPr lang="sk-SK" dirty="0">
                <a:solidFill>
                  <a:srgbClr val="404040"/>
                </a:solidFill>
              </a:rPr>
              <a:t>A tak sa niektorí vedci, najmä tréneri s opicami, sťažovali:</a:t>
            </a:r>
          </a:p>
          <a:p>
            <a:pPr marL="0" indent="0">
              <a:buNone/>
            </a:pPr>
            <a:r>
              <a:rPr lang="sk-SK" dirty="0">
                <a:solidFill>
                  <a:srgbClr val="404040"/>
                </a:solidFill>
              </a:rPr>
              <a:t>„</a:t>
            </a:r>
            <a:r>
              <a:rPr lang="en-US" dirty="0">
                <a:solidFill>
                  <a:srgbClr val="404040"/>
                </a:solidFill>
              </a:rPr>
              <a:t>S </a:t>
            </a:r>
            <a:r>
              <a:rPr lang="en-US" dirty="0" err="1">
                <a:solidFill>
                  <a:srgbClr val="404040"/>
                </a:solidFill>
              </a:rPr>
              <a:t>čistým</a:t>
            </a:r>
            <a:r>
              <a:rPr lang="en-US" dirty="0">
                <a:solidFill>
                  <a:srgbClr val="404040"/>
                </a:solidFill>
              </a:rPr>
              <a:t> </a:t>
            </a:r>
            <a:r>
              <a:rPr lang="en-US" dirty="0" err="1">
                <a:solidFill>
                  <a:srgbClr val="404040"/>
                </a:solidFill>
              </a:rPr>
              <a:t>svedomím</a:t>
            </a:r>
            <a:r>
              <a:rPr lang="en-US" dirty="0">
                <a:solidFill>
                  <a:srgbClr val="404040"/>
                </a:solidFill>
              </a:rPr>
              <a:t> </a:t>
            </a:r>
            <a:r>
              <a:rPr lang="en-US" dirty="0" err="1">
                <a:solidFill>
                  <a:srgbClr val="404040"/>
                </a:solidFill>
              </a:rPr>
              <a:t>môžeme</a:t>
            </a:r>
            <a:r>
              <a:rPr lang="en-US" dirty="0">
                <a:solidFill>
                  <a:srgbClr val="404040"/>
                </a:solidFill>
              </a:rPr>
              <a:t> </a:t>
            </a:r>
            <a:r>
              <a:rPr lang="en-US" dirty="0" err="1">
                <a:solidFill>
                  <a:srgbClr val="404040"/>
                </a:solidFill>
              </a:rPr>
              <a:t>spôsobiť</a:t>
            </a:r>
            <a:r>
              <a:rPr lang="en-US" dirty="0">
                <a:solidFill>
                  <a:srgbClr val="404040"/>
                </a:solidFill>
              </a:rPr>
              <a:t>, </a:t>
            </a:r>
            <a:r>
              <a:rPr lang="en-US" dirty="0" err="1">
                <a:solidFill>
                  <a:srgbClr val="404040"/>
                </a:solidFill>
              </a:rPr>
              <a:t>že</a:t>
            </a:r>
            <a:r>
              <a:rPr lang="en-US" dirty="0">
                <a:solidFill>
                  <a:srgbClr val="404040"/>
                </a:solidFill>
              </a:rPr>
              <a:t> </a:t>
            </a:r>
            <a:r>
              <a:rPr lang="en-US" dirty="0" err="1">
                <a:solidFill>
                  <a:srgbClr val="404040"/>
                </a:solidFill>
              </a:rPr>
              <a:t>celé</a:t>
            </a:r>
            <a:r>
              <a:rPr lang="en-US" dirty="0">
                <a:solidFill>
                  <a:srgbClr val="404040"/>
                </a:solidFill>
              </a:rPr>
              <a:t> </a:t>
            </a:r>
            <a:r>
              <a:rPr lang="en-US" dirty="0" err="1">
                <a:solidFill>
                  <a:srgbClr val="404040"/>
                </a:solidFill>
              </a:rPr>
              <a:t>druhy</a:t>
            </a:r>
            <a:r>
              <a:rPr lang="en-US" dirty="0">
                <a:solidFill>
                  <a:srgbClr val="404040"/>
                </a:solidFill>
              </a:rPr>
              <a:t> </a:t>
            </a:r>
            <a:r>
              <a:rPr lang="en-US" dirty="0" err="1">
                <a:solidFill>
                  <a:srgbClr val="404040"/>
                </a:solidFill>
              </a:rPr>
              <a:t>vymrú</a:t>
            </a:r>
            <a:r>
              <a:rPr lang="en-US" dirty="0">
                <a:solidFill>
                  <a:srgbClr val="404040"/>
                </a:solidFill>
              </a:rPr>
              <a:t> - </a:t>
            </a:r>
            <a:r>
              <a:rPr lang="en-US" dirty="0" err="1">
                <a:solidFill>
                  <a:srgbClr val="404040"/>
                </a:solidFill>
              </a:rPr>
              <a:t>ako</a:t>
            </a:r>
            <a:r>
              <a:rPr lang="en-US" dirty="0">
                <a:solidFill>
                  <a:srgbClr val="404040"/>
                </a:solidFill>
              </a:rPr>
              <a:t> </a:t>
            </a:r>
            <a:r>
              <a:rPr lang="en-US" dirty="0" err="1">
                <a:solidFill>
                  <a:srgbClr val="404040"/>
                </a:solidFill>
              </a:rPr>
              <a:t>sa</a:t>
            </a:r>
            <a:r>
              <a:rPr lang="en-US" dirty="0">
                <a:solidFill>
                  <a:srgbClr val="404040"/>
                </a:solidFill>
              </a:rPr>
              <a:t> to </a:t>
            </a:r>
            <a:r>
              <a:rPr lang="en-US" dirty="0" err="1">
                <a:solidFill>
                  <a:srgbClr val="404040"/>
                </a:solidFill>
              </a:rPr>
              <a:t>dnes</a:t>
            </a:r>
            <a:r>
              <a:rPr lang="en-US" dirty="0">
                <a:solidFill>
                  <a:srgbClr val="404040"/>
                </a:solidFill>
              </a:rPr>
              <a:t> </a:t>
            </a:r>
            <a:r>
              <a:rPr lang="en-US" dirty="0" err="1">
                <a:solidFill>
                  <a:srgbClr val="404040"/>
                </a:solidFill>
              </a:rPr>
              <a:t>deje</a:t>
            </a:r>
            <a:r>
              <a:rPr lang="en-US" dirty="0">
                <a:solidFill>
                  <a:srgbClr val="404040"/>
                </a:solidFill>
              </a:rPr>
              <a:t> </a:t>
            </a:r>
            <a:r>
              <a:rPr lang="en-US" dirty="0" err="1">
                <a:solidFill>
                  <a:srgbClr val="404040"/>
                </a:solidFill>
              </a:rPr>
              <a:t>rýchlosťou</a:t>
            </a:r>
            <a:r>
              <a:rPr lang="en-US" dirty="0">
                <a:solidFill>
                  <a:srgbClr val="404040"/>
                </a:solidFill>
              </a:rPr>
              <a:t> </a:t>
            </a:r>
            <a:r>
              <a:rPr lang="en-US" dirty="0" err="1">
                <a:solidFill>
                  <a:srgbClr val="404040"/>
                </a:solidFill>
              </a:rPr>
              <a:t>sto</a:t>
            </a:r>
            <a:r>
              <a:rPr lang="en-US" dirty="0">
                <a:solidFill>
                  <a:srgbClr val="404040"/>
                </a:solidFill>
              </a:rPr>
              <a:t> </a:t>
            </a:r>
            <a:r>
              <a:rPr lang="en-US" dirty="0" err="1">
                <a:solidFill>
                  <a:srgbClr val="404040"/>
                </a:solidFill>
              </a:rPr>
              <a:t>druhov</a:t>
            </a:r>
            <a:r>
              <a:rPr lang="en-US" dirty="0">
                <a:solidFill>
                  <a:srgbClr val="404040"/>
                </a:solidFill>
              </a:rPr>
              <a:t> za </a:t>
            </a:r>
            <a:r>
              <a:rPr lang="en-US" dirty="0" err="1">
                <a:solidFill>
                  <a:srgbClr val="404040"/>
                </a:solidFill>
              </a:rPr>
              <a:t>deň</a:t>
            </a:r>
            <a:r>
              <a:rPr lang="en-US" dirty="0">
                <a:solidFill>
                  <a:srgbClr val="404040"/>
                </a:solidFill>
              </a:rPr>
              <a:t>. Ich </a:t>
            </a:r>
            <a:r>
              <a:rPr lang="en-US" dirty="0" err="1">
                <a:solidFill>
                  <a:srgbClr val="404040"/>
                </a:solidFill>
              </a:rPr>
              <a:t>straty</a:t>
            </a:r>
            <a:r>
              <a:rPr lang="en-US" dirty="0">
                <a:solidFill>
                  <a:srgbClr val="404040"/>
                </a:solidFill>
              </a:rPr>
              <a:t> </a:t>
            </a:r>
            <a:r>
              <a:rPr lang="en-US" dirty="0" err="1">
                <a:solidFill>
                  <a:srgbClr val="404040"/>
                </a:solidFill>
              </a:rPr>
              <a:t>málo</a:t>
            </a:r>
            <a:r>
              <a:rPr lang="en-US" dirty="0">
                <a:solidFill>
                  <a:srgbClr val="404040"/>
                </a:solidFill>
              </a:rPr>
              <a:t> </a:t>
            </a:r>
            <a:r>
              <a:rPr lang="en-US" dirty="0" err="1">
                <a:solidFill>
                  <a:srgbClr val="404040"/>
                </a:solidFill>
              </a:rPr>
              <a:t>ľutujeme</a:t>
            </a:r>
            <a:r>
              <a:rPr lang="en-US" dirty="0">
                <a:solidFill>
                  <a:srgbClr val="404040"/>
                </a:solidFill>
              </a:rPr>
              <a:t>: tie </a:t>
            </a:r>
            <a:r>
              <a:rPr lang="en-US" dirty="0" err="1">
                <a:solidFill>
                  <a:srgbClr val="404040"/>
                </a:solidFill>
              </a:rPr>
              <a:t>bytosti</a:t>
            </a:r>
            <a:r>
              <a:rPr lang="en-US" dirty="0">
                <a:solidFill>
                  <a:srgbClr val="404040"/>
                </a:solidFill>
              </a:rPr>
              <a:t>, </a:t>
            </a:r>
            <a:r>
              <a:rPr lang="en-US" dirty="0" err="1">
                <a:solidFill>
                  <a:srgbClr val="404040"/>
                </a:solidFill>
              </a:rPr>
              <a:t>hovoríme</a:t>
            </a:r>
            <a:r>
              <a:rPr lang="en-US" dirty="0">
                <a:solidFill>
                  <a:srgbClr val="404040"/>
                </a:solidFill>
              </a:rPr>
              <a:t> </a:t>
            </a:r>
            <a:r>
              <a:rPr lang="en-US" dirty="0" err="1">
                <a:solidFill>
                  <a:srgbClr val="404040"/>
                </a:solidFill>
              </a:rPr>
              <a:t>si</a:t>
            </a:r>
            <a:r>
              <a:rPr lang="en-US" dirty="0">
                <a:solidFill>
                  <a:srgbClr val="404040"/>
                </a:solidFill>
              </a:rPr>
              <a:t>, </a:t>
            </a:r>
            <a:r>
              <a:rPr lang="en-US" dirty="0" err="1">
                <a:solidFill>
                  <a:srgbClr val="404040"/>
                </a:solidFill>
              </a:rPr>
              <a:t>nie</a:t>
            </a:r>
            <a:r>
              <a:rPr lang="en-US" dirty="0">
                <a:solidFill>
                  <a:srgbClr val="404040"/>
                </a:solidFill>
              </a:rPr>
              <a:t> </a:t>
            </a:r>
            <a:r>
              <a:rPr lang="en-US" dirty="0" err="1">
                <a:solidFill>
                  <a:srgbClr val="404040"/>
                </a:solidFill>
              </a:rPr>
              <a:t>sú</a:t>
            </a:r>
            <a:r>
              <a:rPr lang="en-US" dirty="0">
                <a:solidFill>
                  <a:srgbClr val="404040"/>
                </a:solidFill>
              </a:rPr>
              <a:t> </a:t>
            </a:r>
            <a:r>
              <a:rPr lang="en-US" dirty="0" err="1">
                <a:solidFill>
                  <a:srgbClr val="404040"/>
                </a:solidFill>
              </a:rPr>
              <a:t>ako</a:t>
            </a:r>
            <a:r>
              <a:rPr lang="en-US" dirty="0">
                <a:solidFill>
                  <a:srgbClr val="404040"/>
                </a:solidFill>
              </a:rPr>
              <a:t> my. </a:t>
            </a:r>
            <a:endParaRPr lang="sk-SK" dirty="0">
              <a:solidFill>
                <a:srgbClr val="404040"/>
              </a:solidFill>
            </a:endParaRPr>
          </a:p>
          <a:p>
            <a:pPr marL="0" indent="0">
              <a:buNone/>
            </a:pPr>
            <a:r>
              <a:rPr lang="en-US" dirty="0" err="1">
                <a:solidFill>
                  <a:srgbClr val="404040"/>
                </a:solidFill>
              </a:rPr>
              <a:t>Vari</a:t>
            </a:r>
            <a:r>
              <a:rPr lang="en-US" dirty="0">
                <a:solidFill>
                  <a:srgbClr val="404040"/>
                </a:solidFill>
              </a:rPr>
              <a:t> ich</a:t>
            </a:r>
            <a:r>
              <a:rPr lang="sk-SK" dirty="0">
                <a:solidFill>
                  <a:srgbClr val="404040"/>
                </a:solidFill>
              </a:rPr>
              <a:t> </a:t>
            </a:r>
            <a:r>
              <a:rPr lang="en-US" dirty="0" err="1">
                <a:solidFill>
                  <a:srgbClr val="404040"/>
                </a:solidFill>
              </a:rPr>
              <a:t>život</a:t>
            </a:r>
            <a:r>
              <a:rPr lang="en-US" dirty="0">
                <a:solidFill>
                  <a:srgbClr val="404040"/>
                </a:solidFill>
              </a:rPr>
              <a:t> </a:t>
            </a:r>
            <a:r>
              <a:rPr lang="en-US" dirty="0" err="1">
                <a:solidFill>
                  <a:srgbClr val="404040"/>
                </a:solidFill>
              </a:rPr>
              <a:t>neobsahuje</a:t>
            </a:r>
            <a:r>
              <a:rPr lang="en-US" dirty="0">
                <a:solidFill>
                  <a:srgbClr val="404040"/>
                </a:solidFill>
              </a:rPr>
              <a:t> </a:t>
            </a:r>
            <a:r>
              <a:rPr lang="en-US" dirty="0" err="1">
                <a:solidFill>
                  <a:srgbClr val="404040"/>
                </a:solidFill>
              </a:rPr>
              <a:t>nič</a:t>
            </a:r>
            <a:r>
              <a:rPr lang="en-US" dirty="0">
                <a:solidFill>
                  <a:srgbClr val="404040"/>
                </a:solidFill>
              </a:rPr>
              <a:t>, </a:t>
            </a:r>
            <a:r>
              <a:rPr lang="en-US" dirty="0" err="1">
                <a:solidFill>
                  <a:srgbClr val="404040"/>
                </a:solidFill>
              </a:rPr>
              <a:t>na</a:t>
            </a:r>
            <a:r>
              <a:rPr lang="en-US" dirty="0">
                <a:solidFill>
                  <a:srgbClr val="404040"/>
                </a:solidFill>
              </a:rPr>
              <a:t> </a:t>
            </a:r>
            <a:r>
              <a:rPr lang="en-US" dirty="0" err="1">
                <a:solidFill>
                  <a:srgbClr val="404040"/>
                </a:solidFill>
              </a:rPr>
              <a:t>čo</a:t>
            </a:r>
            <a:r>
              <a:rPr lang="en-US" dirty="0">
                <a:solidFill>
                  <a:srgbClr val="404040"/>
                </a:solidFill>
              </a:rPr>
              <a:t> by </a:t>
            </a:r>
            <a:r>
              <a:rPr lang="en-US" dirty="0" err="1">
                <a:solidFill>
                  <a:srgbClr val="404040"/>
                </a:solidFill>
              </a:rPr>
              <a:t>opice</a:t>
            </a:r>
            <a:r>
              <a:rPr lang="en-US" dirty="0">
                <a:solidFill>
                  <a:srgbClr val="404040"/>
                </a:solidFill>
              </a:rPr>
              <a:t> </a:t>
            </a:r>
            <a:r>
              <a:rPr lang="en-US" dirty="0" err="1">
                <a:solidFill>
                  <a:srgbClr val="404040"/>
                </a:solidFill>
              </a:rPr>
              <a:t>nemohli</a:t>
            </a:r>
            <a:r>
              <a:rPr lang="en-US" dirty="0">
                <a:solidFill>
                  <a:srgbClr val="404040"/>
                </a:solidFill>
              </a:rPr>
              <a:t> </a:t>
            </a:r>
            <a:r>
              <a:rPr lang="en-US" dirty="0" err="1">
                <a:solidFill>
                  <a:srgbClr val="404040"/>
                </a:solidFill>
              </a:rPr>
              <a:t>byť</a:t>
            </a:r>
            <a:r>
              <a:rPr lang="en-US" dirty="0">
                <a:solidFill>
                  <a:srgbClr val="404040"/>
                </a:solidFill>
              </a:rPr>
              <a:t> </a:t>
            </a:r>
            <a:r>
              <a:rPr lang="en-US" dirty="0" err="1">
                <a:solidFill>
                  <a:srgbClr val="404040"/>
                </a:solidFill>
              </a:rPr>
              <a:t>hrdé</a:t>
            </a:r>
            <a:r>
              <a:rPr lang="en-US" dirty="0">
                <a:solidFill>
                  <a:srgbClr val="404040"/>
                </a:solidFill>
              </a:rPr>
              <a:t>? </a:t>
            </a:r>
            <a:r>
              <a:rPr lang="en-US" dirty="0" err="1">
                <a:solidFill>
                  <a:srgbClr val="404040"/>
                </a:solidFill>
              </a:rPr>
              <a:t>Nemali</a:t>
            </a:r>
            <a:r>
              <a:rPr lang="en-US" dirty="0">
                <a:solidFill>
                  <a:srgbClr val="404040"/>
                </a:solidFill>
              </a:rPr>
              <a:t> by </a:t>
            </a:r>
            <a:r>
              <a:rPr lang="en-US" dirty="0" err="1">
                <a:solidFill>
                  <a:srgbClr val="404040"/>
                </a:solidFill>
              </a:rPr>
              <a:t>sme</a:t>
            </a:r>
            <a:r>
              <a:rPr lang="en-US" dirty="0">
                <a:solidFill>
                  <a:srgbClr val="404040"/>
                </a:solidFill>
              </a:rPr>
              <a:t> </a:t>
            </a:r>
            <a:r>
              <a:rPr lang="en-US" dirty="0" err="1">
                <a:solidFill>
                  <a:srgbClr val="404040"/>
                </a:solidFill>
              </a:rPr>
              <a:t>byť</a:t>
            </a:r>
            <a:r>
              <a:rPr lang="en-US" dirty="0">
                <a:solidFill>
                  <a:srgbClr val="404040"/>
                </a:solidFill>
              </a:rPr>
              <a:t> </a:t>
            </a:r>
            <a:r>
              <a:rPr lang="en-US" dirty="0" err="1">
                <a:solidFill>
                  <a:srgbClr val="404040"/>
                </a:solidFill>
              </a:rPr>
              <a:t>radi</a:t>
            </a:r>
            <a:r>
              <a:rPr lang="en-US" dirty="0">
                <a:solidFill>
                  <a:srgbClr val="404040"/>
                </a:solidFill>
              </a:rPr>
              <a:t>, </a:t>
            </a:r>
            <a:r>
              <a:rPr lang="en-US" dirty="0" err="1">
                <a:solidFill>
                  <a:srgbClr val="404040"/>
                </a:solidFill>
              </a:rPr>
              <a:t>že</a:t>
            </a:r>
            <a:r>
              <a:rPr lang="en-US" dirty="0">
                <a:solidFill>
                  <a:srgbClr val="404040"/>
                </a:solidFill>
              </a:rPr>
              <a:t> </a:t>
            </a:r>
            <a:r>
              <a:rPr lang="en-US" dirty="0" err="1">
                <a:solidFill>
                  <a:srgbClr val="404040"/>
                </a:solidFill>
              </a:rPr>
              <a:t>môžeme</a:t>
            </a:r>
            <a:r>
              <a:rPr lang="en-US" dirty="0">
                <a:solidFill>
                  <a:srgbClr val="404040"/>
                </a:solidFill>
              </a:rPr>
              <a:t> </a:t>
            </a:r>
            <a:r>
              <a:rPr lang="en-US" dirty="0" err="1">
                <a:solidFill>
                  <a:srgbClr val="404040"/>
                </a:solidFill>
              </a:rPr>
              <a:t>uznať</a:t>
            </a:r>
            <a:r>
              <a:rPr lang="en-US" dirty="0">
                <a:solidFill>
                  <a:srgbClr val="404040"/>
                </a:solidFill>
              </a:rPr>
              <a:t> </a:t>
            </a:r>
            <a:r>
              <a:rPr lang="en-US" dirty="0" err="1">
                <a:solidFill>
                  <a:srgbClr val="404040"/>
                </a:solidFill>
              </a:rPr>
              <a:t>spojitosť</a:t>
            </a:r>
            <a:r>
              <a:rPr lang="en-US" dirty="0">
                <a:solidFill>
                  <a:srgbClr val="404040"/>
                </a:solidFill>
              </a:rPr>
              <a:t> s Leakey, Imo </a:t>
            </a:r>
            <a:r>
              <a:rPr lang="en-US" dirty="0" err="1">
                <a:solidFill>
                  <a:srgbClr val="404040"/>
                </a:solidFill>
              </a:rPr>
              <a:t>alebo</a:t>
            </a:r>
            <a:r>
              <a:rPr lang="en-US" dirty="0">
                <a:solidFill>
                  <a:srgbClr val="404040"/>
                </a:solidFill>
              </a:rPr>
              <a:t> </a:t>
            </a:r>
            <a:r>
              <a:rPr lang="en-US" dirty="0" err="1" smtClean="0">
                <a:solidFill>
                  <a:srgbClr val="404040"/>
                </a:solidFill>
              </a:rPr>
              <a:t>Kanz</a:t>
            </a:r>
            <a:r>
              <a:rPr lang="sk-SK" dirty="0" smtClean="0">
                <a:solidFill>
                  <a:srgbClr val="404040"/>
                </a:solidFill>
              </a:rPr>
              <a:t>i</a:t>
            </a:r>
            <a:r>
              <a:rPr lang="en-US" dirty="0" smtClean="0">
                <a:solidFill>
                  <a:srgbClr val="404040"/>
                </a:solidFill>
              </a:rPr>
              <a:t>? </a:t>
            </a:r>
            <a:r>
              <a:rPr lang="en-US" dirty="0" err="1">
                <a:solidFill>
                  <a:srgbClr val="404040"/>
                </a:solidFill>
              </a:rPr>
              <a:t>Pamätáte</a:t>
            </a:r>
            <a:r>
              <a:rPr lang="en-US" dirty="0">
                <a:solidFill>
                  <a:srgbClr val="404040"/>
                </a:solidFill>
              </a:rPr>
              <a:t> </a:t>
            </a:r>
            <a:r>
              <a:rPr lang="en-US" dirty="0" err="1">
                <a:solidFill>
                  <a:srgbClr val="404040"/>
                </a:solidFill>
              </a:rPr>
              <a:t>na</a:t>
            </a:r>
            <a:r>
              <a:rPr lang="en-US" dirty="0">
                <a:solidFill>
                  <a:srgbClr val="404040"/>
                </a:solidFill>
              </a:rPr>
              <a:t> tie </a:t>
            </a:r>
            <a:r>
              <a:rPr lang="en-US" dirty="0" err="1">
                <a:solidFill>
                  <a:srgbClr val="404040"/>
                </a:solidFill>
              </a:rPr>
              <a:t>makaky</a:t>
            </a:r>
            <a:r>
              <a:rPr lang="en-US" dirty="0">
                <a:solidFill>
                  <a:srgbClr val="404040"/>
                </a:solidFill>
              </a:rPr>
              <a:t>, </a:t>
            </a:r>
            <a:r>
              <a:rPr lang="en-US" dirty="0" err="1">
                <a:solidFill>
                  <a:srgbClr val="404040"/>
                </a:solidFill>
              </a:rPr>
              <a:t>ktorí</a:t>
            </a:r>
            <a:r>
              <a:rPr lang="en-US" dirty="0">
                <a:solidFill>
                  <a:srgbClr val="404040"/>
                </a:solidFill>
              </a:rPr>
              <a:t> by </a:t>
            </a:r>
            <a:r>
              <a:rPr lang="en-US" dirty="0" err="1">
                <a:solidFill>
                  <a:srgbClr val="404040"/>
                </a:solidFill>
              </a:rPr>
              <a:t>radšej</a:t>
            </a:r>
            <a:r>
              <a:rPr lang="en-US" dirty="0">
                <a:solidFill>
                  <a:srgbClr val="404040"/>
                </a:solidFill>
              </a:rPr>
              <a:t> </a:t>
            </a:r>
            <a:r>
              <a:rPr lang="en-US" dirty="0" err="1">
                <a:solidFill>
                  <a:srgbClr val="404040"/>
                </a:solidFill>
              </a:rPr>
              <a:t>hladovali</a:t>
            </a:r>
            <a:r>
              <a:rPr lang="en-US" dirty="0">
                <a:solidFill>
                  <a:srgbClr val="404040"/>
                </a:solidFill>
              </a:rPr>
              <a:t>, </a:t>
            </a:r>
            <a:r>
              <a:rPr lang="en-US" dirty="0" err="1">
                <a:solidFill>
                  <a:srgbClr val="404040"/>
                </a:solidFill>
              </a:rPr>
              <a:t>než</a:t>
            </a:r>
            <a:r>
              <a:rPr lang="en-US" dirty="0">
                <a:solidFill>
                  <a:srgbClr val="404040"/>
                </a:solidFill>
              </a:rPr>
              <a:t> by </a:t>
            </a:r>
            <a:r>
              <a:rPr lang="en-US" dirty="0" err="1">
                <a:solidFill>
                  <a:srgbClr val="404040"/>
                </a:solidFill>
              </a:rPr>
              <a:t>ublížili</a:t>
            </a:r>
            <a:r>
              <a:rPr lang="en-US" dirty="0">
                <a:solidFill>
                  <a:srgbClr val="404040"/>
                </a:solidFill>
              </a:rPr>
              <a:t> </a:t>
            </a:r>
            <a:r>
              <a:rPr lang="en-US" dirty="0" err="1">
                <a:solidFill>
                  <a:srgbClr val="404040"/>
                </a:solidFill>
              </a:rPr>
              <a:t>svojim</a:t>
            </a:r>
            <a:r>
              <a:rPr lang="en-US" dirty="0">
                <a:solidFill>
                  <a:srgbClr val="404040"/>
                </a:solidFill>
              </a:rPr>
              <a:t> </a:t>
            </a:r>
            <a:r>
              <a:rPr lang="en-US" dirty="0" err="1">
                <a:solidFill>
                  <a:srgbClr val="404040"/>
                </a:solidFill>
              </a:rPr>
              <a:t>blížnym</a:t>
            </a:r>
            <a:r>
              <a:rPr lang="en-US" dirty="0">
                <a:solidFill>
                  <a:srgbClr val="404040"/>
                </a:solidFill>
              </a:rPr>
              <a:t>?</a:t>
            </a:r>
            <a:r>
              <a:rPr lang="sk-SK" dirty="0">
                <a:solidFill>
                  <a:srgbClr val="404040"/>
                </a:solidFill>
              </a:rPr>
              <a:t>“</a:t>
            </a:r>
          </a:p>
        </p:txBody>
      </p:sp>
    </p:spTree>
    <p:extLst>
      <p:ext uri="{BB962C8B-B14F-4D97-AF65-F5344CB8AC3E}">
        <p14:creationId xmlns:p14="http://schemas.microsoft.com/office/powerpoint/2010/main" val="39878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6">
            <a:extLst>
              <a:ext uri="{FF2B5EF4-FFF2-40B4-BE49-F238E27FC236}">
                <a16:creationId xmlns:a16="http://schemas.microsoft.com/office/drawing/2014/main" xmlns="" id="{C33976D1-3430-450C-A978-87A9A6E8E7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8">
            <a:extLst>
              <a:ext uri="{FF2B5EF4-FFF2-40B4-BE49-F238E27FC236}">
                <a16:creationId xmlns:a16="http://schemas.microsoft.com/office/drawing/2014/main" xmlns="" id="{7D6AAC78-7D86-415A-ADC1-2B47480796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0">
            <a:extLst>
              <a:ext uri="{FF2B5EF4-FFF2-40B4-BE49-F238E27FC236}">
                <a16:creationId xmlns:a16="http://schemas.microsoft.com/office/drawing/2014/main" xmlns="" id="{F2A658D9-F185-44F1-BA33-D50320D1D0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2208B9A-3E12-4924-BFAF-B05AC381D354}"/>
              </a:ext>
            </a:extLst>
          </p:cNvPr>
          <p:cNvSpPr>
            <a:spLocks noGrp="1"/>
          </p:cNvSpPr>
          <p:nvPr>
            <p:ph type="title"/>
          </p:nvPr>
        </p:nvSpPr>
        <p:spPr>
          <a:xfrm>
            <a:off x="2231136" y="467418"/>
            <a:ext cx="7729728" cy="1188720"/>
          </a:xfrm>
          <a:solidFill>
            <a:srgbClr val="FFFFFF"/>
          </a:solidFill>
        </p:spPr>
        <p:txBody>
          <a:bodyPr>
            <a:normAutofit/>
          </a:bodyPr>
          <a:lstStyle/>
          <a:p>
            <a:r>
              <a:rPr lang="sk-SK"/>
              <a:t>Pokusy</a:t>
            </a:r>
            <a:endParaRPr lang="en-US" dirty="0"/>
          </a:p>
        </p:txBody>
      </p:sp>
      <p:sp>
        <p:nvSpPr>
          <p:cNvPr id="3" name="Content Placeholder 2">
            <a:extLst>
              <a:ext uri="{FF2B5EF4-FFF2-40B4-BE49-F238E27FC236}">
                <a16:creationId xmlns:a16="http://schemas.microsoft.com/office/drawing/2014/main" xmlns="" id="{CA720F04-397F-4950-BE1A-D4D756F7BAC2}"/>
              </a:ext>
            </a:extLst>
          </p:cNvPr>
          <p:cNvSpPr>
            <a:spLocks noGrp="1"/>
          </p:cNvSpPr>
          <p:nvPr>
            <p:ph idx="1"/>
          </p:nvPr>
        </p:nvSpPr>
        <p:spPr>
          <a:xfrm>
            <a:off x="1706062" y="2291262"/>
            <a:ext cx="8779512" cy="2879256"/>
          </a:xfrm>
        </p:spPr>
        <p:txBody>
          <a:bodyPr>
            <a:normAutofit/>
          </a:bodyPr>
          <a:lstStyle/>
          <a:p>
            <a:r>
              <a:rPr lang="sk-SK" dirty="0">
                <a:solidFill>
                  <a:srgbClr val="404040"/>
                </a:solidFill>
              </a:rPr>
              <a:t>Pinker však namieta: </a:t>
            </a:r>
          </a:p>
          <a:p>
            <a:r>
              <a:rPr lang="sk-SK" dirty="0">
                <a:solidFill>
                  <a:srgbClr val="404040"/>
                </a:solidFill>
              </a:rPr>
              <a:t>„Toto dobre mienené, ale zavádzajúce logické usudzovanie môže pochádzať len od autorov, ktorí sami nie sú biológmi. Je to od nás naozaj prejav "pokory", keď zachránime druhy pred vymretím, pretože si myslíme, že sú ako my? Alebo pretože sa zdajú byť vlastne celkom milými </a:t>
            </a:r>
            <a:r>
              <a:rPr lang="sk-SK" dirty="0" smtClean="0">
                <a:solidFill>
                  <a:srgbClr val="404040"/>
                </a:solidFill>
              </a:rPr>
              <a:t>zvieratami</a:t>
            </a:r>
            <a:r>
              <a:rPr lang="sk-SK" dirty="0">
                <a:solidFill>
                  <a:srgbClr val="404040"/>
                </a:solidFill>
              </a:rPr>
              <a:t>? A čo tie všetky strašidelné, ohavné, sebecké zvieratá, ktoré nám seba samého, alebo obraz, akým chceme byť, nepripomínajú - môžeme ísť a vyhladiť ich? Sagan a Druyanová sa neprejavujú ako veľkí priatelia opíc, ak si myslia, že dôvodom pre to, že by sme mali s týmito zvieratami zaobchádzať slušne, je, že ich môžeme naučiť ľudskej reči. Ako mnoho iných autorov aj oni príliš dôverujú tvrdením cvičiteľov.“</a:t>
            </a:r>
            <a:endParaRPr lang="en-US" dirty="0">
              <a:solidFill>
                <a:srgbClr val="404040"/>
              </a:solidFill>
            </a:endParaRPr>
          </a:p>
        </p:txBody>
      </p:sp>
    </p:spTree>
    <p:extLst>
      <p:ext uri="{BB962C8B-B14F-4D97-AF65-F5344CB8AC3E}">
        <p14:creationId xmlns:p14="http://schemas.microsoft.com/office/powerpoint/2010/main" val="980431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4E866FF9-A729-45F0-A163-10E89E8716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9FB899D-6E01-4F27-BD33-2A1A0B9FB371}"/>
              </a:ext>
            </a:extLst>
          </p:cNvPr>
          <p:cNvSpPr>
            <a:spLocks noGrp="1"/>
          </p:cNvSpPr>
          <p:nvPr>
            <p:ph type="title"/>
          </p:nvPr>
        </p:nvSpPr>
        <p:spPr>
          <a:xfrm>
            <a:off x="640080" y="2681105"/>
            <a:ext cx="3401568" cy="1495794"/>
          </a:xfrm>
          <a:solidFill>
            <a:srgbClr val="FFFFFF"/>
          </a:solidFill>
          <a:ln>
            <a:solidFill>
              <a:srgbClr val="262626"/>
            </a:solidFill>
          </a:ln>
        </p:spPr>
        <p:txBody>
          <a:bodyPr>
            <a:normAutofit/>
          </a:bodyPr>
          <a:lstStyle/>
          <a:p>
            <a:r>
              <a:rPr lang="sk-SK" dirty="0"/>
              <a:t>PROBLÉMY VÝZKUMOV</a:t>
            </a:r>
            <a:endParaRPr lang="en-US" dirty="0"/>
          </a:p>
        </p:txBody>
      </p:sp>
      <p:sp useBgFill="1">
        <p:nvSpPr>
          <p:cNvPr id="21" name="Rectangle 20">
            <a:extLst>
              <a:ext uri="{FF2B5EF4-FFF2-40B4-BE49-F238E27FC236}">
                <a16:creationId xmlns:a16="http://schemas.microsoft.com/office/drawing/2014/main" xmlns="" id="{A804366F-2366-4688-98E7-B101C7BC61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ontent Placeholder 2">
            <a:extLst>
              <a:ext uri="{FF2B5EF4-FFF2-40B4-BE49-F238E27FC236}">
                <a16:creationId xmlns:a16="http://schemas.microsoft.com/office/drawing/2014/main" xmlns="" id="{3FFBC606-C634-4495-97D5-AEF69280841F}"/>
              </a:ext>
            </a:extLst>
          </p:cNvPr>
          <p:cNvGraphicFramePr>
            <a:graphicFrameLocks noGrp="1"/>
          </p:cNvGraphicFramePr>
          <p:nvPr>
            <p:ph idx="1"/>
            <p:extLst>
              <p:ext uri="{D42A27DB-BD31-4B8C-83A1-F6EECF244321}">
                <p14:modId xmlns:p14="http://schemas.microsoft.com/office/powerpoint/2010/main" val="1140031688"/>
              </p:ext>
            </p:extLst>
          </p:nvPr>
        </p:nvGraphicFramePr>
        <p:xfrm>
          <a:off x="5397500" y="639763"/>
          <a:ext cx="6151563" cy="5810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1980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AEFFFF2-9EB4-4B6C-B9F8-2BA3EF89A2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0D65299F-028F-4AFC-B46A-8DB33E20FE4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xmlns="" id="{BAC87F6E-526A-49B5-995D-42DB656594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11F14C1-E05F-4287-80DC-206E7FB07115}"/>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sk-SK">
                <a:solidFill>
                  <a:srgbClr val="FFFFFF"/>
                </a:solidFill>
              </a:rPr>
              <a:t>Problémy výzkumov</a:t>
            </a:r>
            <a:endParaRPr lang="en-US">
              <a:solidFill>
                <a:srgbClr val="FFFFFF"/>
              </a:solidFill>
            </a:endParaRPr>
          </a:p>
        </p:txBody>
      </p:sp>
      <p:sp>
        <p:nvSpPr>
          <p:cNvPr id="3" name="Content Placeholder 2">
            <a:extLst>
              <a:ext uri="{FF2B5EF4-FFF2-40B4-BE49-F238E27FC236}">
                <a16:creationId xmlns:a16="http://schemas.microsoft.com/office/drawing/2014/main" xmlns="" id="{11631D5B-7855-4647-B6E0-A6DCD99097B2}"/>
              </a:ext>
            </a:extLst>
          </p:cNvPr>
          <p:cNvSpPr>
            <a:spLocks noGrp="1"/>
          </p:cNvSpPr>
          <p:nvPr>
            <p:ph idx="1"/>
          </p:nvPr>
        </p:nvSpPr>
        <p:spPr>
          <a:xfrm>
            <a:off x="5441166" y="817496"/>
            <a:ext cx="6399023" cy="5223008"/>
          </a:xfrm>
        </p:spPr>
        <p:txBody>
          <a:bodyPr anchor="ctr">
            <a:normAutofit fontScale="92500" lnSpcReduction="10000"/>
          </a:bodyPr>
          <a:lstStyle/>
          <a:p>
            <a:pPr algn="just">
              <a:lnSpc>
                <a:spcPct val="90000"/>
              </a:lnSpc>
            </a:pPr>
            <a:r>
              <a:rPr lang="en-US" dirty="0" err="1"/>
              <a:t>Šimpanzy</a:t>
            </a:r>
            <a:r>
              <a:rPr lang="en-US" dirty="0"/>
              <a:t> </a:t>
            </a:r>
            <a:r>
              <a:rPr lang="en-US" dirty="0" err="1"/>
              <a:t>sa</a:t>
            </a:r>
            <a:r>
              <a:rPr lang="en-US" dirty="0"/>
              <a:t> </a:t>
            </a:r>
            <a:r>
              <a:rPr lang="en-US" dirty="0" err="1"/>
              <a:t>vo</a:t>
            </a:r>
            <a:r>
              <a:rPr lang="en-US" dirty="0"/>
              <a:t> </a:t>
            </a:r>
            <a:r>
              <a:rPr lang="en-US" dirty="0" err="1"/>
              <a:t>svojom</a:t>
            </a:r>
            <a:r>
              <a:rPr lang="en-US" dirty="0"/>
              <a:t> </a:t>
            </a:r>
            <a:r>
              <a:rPr lang="en-US" dirty="0" err="1"/>
              <a:t>prirodzenom</a:t>
            </a:r>
            <a:r>
              <a:rPr lang="en-US" dirty="0"/>
              <a:t> </a:t>
            </a:r>
            <a:r>
              <a:rPr lang="en-US" dirty="0" err="1"/>
              <a:t>repertoári</a:t>
            </a:r>
            <a:r>
              <a:rPr lang="en-US" dirty="0"/>
              <a:t> </a:t>
            </a:r>
            <a:r>
              <a:rPr lang="en-US" dirty="0" err="1"/>
              <a:t>skôr</a:t>
            </a:r>
            <a:r>
              <a:rPr lang="en-US" dirty="0"/>
              <a:t> </a:t>
            </a:r>
            <a:r>
              <a:rPr lang="en-US" dirty="0" err="1"/>
              <a:t>veľmi</a:t>
            </a:r>
            <a:r>
              <a:rPr lang="en-US" dirty="0"/>
              <a:t> </a:t>
            </a:r>
            <a:r>
              <a:rPr lang="en-US" dirty="0" err="1"/>
              <a:t>spoliehali</a:t>
            </a:r>
            <a:r>
              <a:rPr lang="en-US" dirty="0"/>
              <a:t> </a:t>
            </a:r>
            <a:r>
              <a:rPr lang="en-US" dirty="0" err="1"/>
              <a:t>na</a:t>
            </a:r>
            <a:r>
              <a:rPr lang="en-US" dirty="0"/>
              <a:t> </a:t>
            </a:r>
            <a:r>
              <a:rPr lang="en-US" dirty="0" err="1"/>
              <a:t>gestá</a:t>
            </a:r>
            <a:r>
              <a:rPr lang="en-US" dirty="0"/>
              <a:t>, </a:t>
            </a:r>
            <a:r>
              <a:rPr lang="en-US" dirty="0" err="1"/>
              <a:t>než</a:t>
            </a:r>
            <a:r>
              <a:rPr lang="en-US" dirty="0"/>
              <a:t> aby </a:t>
            </a:r>
            <a:r>
              <a:rPr lang="en-US" dirty="0" err="1"/>
              <a:t>sa</a:t>
            </a:r>
            <a:r>
              <a:rPr lang="en-US" dirty="0"/>
              <a:t> </a:t>
            </a:r>
            <a:r>
              <a:rPr lang="en-US" dirty="0" err="1"/>
              <a:t>učili</a:t>
            </a:r>
            <a:r>
              <a:rPr lang="en-US" dirty="0"/>
              <a:t> </a:t>
            </a:r>
            <a:r>
              <a:rPr lang="en-US" dirty="0" err="1"/>
              <a:t>ozajstné</a:t>
            </a:r>
            <a:r>
              <a:rPr lang="en-US" dirty="0"/>
              <a:t> </a:t>
            </a:r>
            <a:r>
              <a:rPr lang="en-US" dirty="0" err="1"/>
              <a:t>arbitrárne</a:t>
            </a:r>
            <a:r>
              <a:rPr lang="en-US" dirty="0"/>
              <a:t> </a:t>
            </a:r>
            <a:r>
              <a:rPr lang="en-US" dirty="0" err="1"/>
              <a:t>znaky</a:t>
            </a:r>
            <a:r>
              <a:rPr lang="en-US" dirty="0"/>
              <a:t> </a:t>
            </a:r>
            <a:r>
              <a:rPr lang="en-US" dirty="0" err="1"/>
              <a:t>posunkovej</a:t>
            </a:r>
            <a:r>
              <a:rPr lang="en-US" dirty="0"/>
              <a:t> </a:t>
            </a:r>
            <a:r>
              <a:rPr lang="en-US" dirty="0" err="1"/>
              <a:t>reči</a:t>
            </a:r>
            <a:r>
              <a:rPr lang="en-US" dirty="0"/>
              <a:t> s ich </a:t>
            </a:r>
            <a:r>
              <a:rPr lang="en-US" dirty="0" err="1"/>
              <a:t>kombinatorickou</a:t>
            </a:r>
            <a:r>
              <a:rPr lang="en-US" dirty="0"/>
              <a:t> </a:t>
            </a:r>
            <a:r>
              <a:rPr lang="en-US" dirty="0" err="1"/>
              <a:t>fenologickou</a:t>
            </a:r>
            <a:r>
              <a:rPr lang="en-US" dirty="0"/>
              <a:t> </a:t>
            </a:r>
            <a:r>
              <a:rPr lang="en-US" dirty="0" err="1"/>
              <a:t>štruktúrou</a:t>
            </a:r>
            <a:r>
              <a:rPr lang="en-US" dirty="0"/>
              <a:t> </a:t>
            </a:r>
            <a:r>
              <a:rPr lang="en-US" dirty="0" err="1"/>
              <a:t>tvarov</a:t>
            </a:r>
            <a:r>
              <a:rPr lang="en-US" dirty="0"/>
              <a:t> </a:t>
            </a:r>
            <a:r>
              <a:rPr lang="en-US" dirty="0" err="1"/>
              <a:t>ruky</a:t>
            </a:r>
            <a:r>
              <a:rPr lang="en-US" dirty="0"/>
              <a:t>, </a:t>
            </a:r>
            <a:r>
              <a:rPr lang="en-US" dirty="0" err="1"/>
              <a:t>pohybov</a:t>
            </a:r>
            <a:r>
              <a:rPr lang="en-US" dirty="0"/>
              <a:t>, </a:t>
            </a:r>
            <a:r>
              <a:rPr lang="en-US" dirty="0" err="1"/>
              <a:t>umiestnenia</a:t>
            </a:r>
            <a:r>
              <a:rPr lang="en-US" dirty="0"/>
              <a:t> a </a:t>
            </a:r>
            <a:r>
              <a:rPr lang="en-US" dirty="0" err="1"/>
              <a:t>orientáciou</a:t>
            </a:r>
            <a:r>
              <a:rPr lang="en-US" dirty="0"/>
              <a:t>.</a:t>
            </a:r>
            <a:endParaRPr lang="sk-SK" dirty="0"/>
          </a:p>
          <a:p>
            <a:pPr algn="just">
              <a:lnSpc>
                <a:spcPct val="90000"/>
              </a:lnSpc>
            </a:pPr>
            <a:endParaRPr lang="sk-SK" dirty="0"/>
          </a:p>
          <a:p>
            <a:pPr algn="just">
              <a:lnSpc>
                <a:spcPct val="90000"/>
              </a:lnSpc>
            </a:pPr>
            <a:r>
              <a:rPr lang="en-US" dirty="0" err="1"/>
              <a:t>Schopnosti</a:t>
            </a:r>
            <a:r>
              <a:rPr lang="en-US" dirty="0"/>
              <a:t> </a:t>
            </a:r>
            <a:r>
              <a:rPr lang="en-US" dirty="0" err="1"/>
              <a:t>šimpanzov</a:t>
            </a:r>
            <a:r>
              <a:rPr lang="en-US" dirty="0"/>
              <a:t> v tom, </a:t>
            </a:r>
            <a:r>
              <a:rPr lang="en-US" dirty="0" err="1"/>
              <a:t>čo</a:t>
            </a:r>
            <a:r>
              <a:rPr lang="en-US" dirty="0"/>
              <a:t> by </a:t>
            </a:r>
            <a:r>
              <a:rPr lang="en-US" dirty="0" err="1"/>
              <a:t>človek</a:t>
            </a:r>
            <a:r>
              <a:rPr lang="en-US" dirty="0"/>
              <a:t> </a:t>
            </a:r>
            <a:r>
              <a:rPr lang="en-US" dirty="0" err="1"/>
              <a:t>mohol</a:t>
            </a:r>
            <a:r>
              <a:rPr lang="en-US" dirty="0"/>
              <a:t> </a:t>
            </a:r>
            <a:r>
              <a:rPr lang="en-US" dirty="0" err="1"/>
              <a:t>nazývať</a:t>
            </a:r>
            <a:r>
              <a:rPr lang="en-US" dirty="0"/>
              <a:t> </a:t>
            </a:r>
            <a:r>
              <a:rPr lang="en-US" dirty="0" err="1"/>
              <a:t>gramatikou</a:t>
            </a:r>
            <a:r>
              <a:rPr lang="en-US" dirty="0"/>
              <a:t>, </a:t>
            </a:r>
            <a:r>
              <a:rPr lang="en-US" dirty="0" err="1"/>
              <a:t>boli</a:t>
            </a:r>
            <a:r>
              <a:rPr lang="en-US" dirty="0"/>
              <a:t> </a:t>
            </a:r>
            <a:r>
              <a:rPr lang="en-US" dirty="0" err="1"/>
              <a:t>blízko</a:t>
            </a:r>
            <a:r>
              <a:rPr lang="en-US" dirty="0"/>
              <a:t> </a:t>
            </a:r>
            <a:r>
              <a:rPr lang="en-US" dirty="0" err="1"/>
              <a:t>nule</a:t>
            </a:r>
            <a:r>
              <a:rPr lang="en-US" dirty="0"/>
              <a:t>. </a:t>
            </a:r>
            <a:r>
              <a:rPr lang="en-US" dirty="0" err="1"/>
              <a:t>Znaky</a:t>
            </a:r>
            <a:r>
              <a:rPr lang="en-US" dirty="0"/>
              <a:t> </a:t>
            </a:r>
            <a:r>
              <a:rPr lang="en-US" dirty="0" err="1"/>
              <a:t>neboli</a:t>
            </a:r>
            <a:r>
              <a:rPr lang="en-US" dirty="0"/>
              <a:t> </a:t>
            </a:r>
            <a:r>
              <a:rPr lang="en-US" dirty="0" err="1"/>
              <a:t>koordinované</a:t>
            </a:r>
            <a:r>
              <a:rPr lang="en-US" dirty="0"/>
              <a:t> v </a:t>
            </a:r>
            <a:r>
              <a:rPr lang="en-US" dirty="0" err="1"/>
              <a:t>medziach</a:t>
            </a:r>
            <a:r>
              <a:rPr lang="en-US" dirty="0"/>
              <a:t> </a:t>
            </a:r>
            <a:r>
              <a:rPr lang="en-US" dirty="0" err="1"/>
              <a:t>rysov</a:t>
            </a:r>
            <a:r>
              <a:rPr lang="en-US" dirty="0"/>
              <a:t> </a:t>
            </a:r>
            <a:r>
              <a:rPr lang="sk-SK" dirty="0"/>
              <a:t>posunkovej reči</a:t>
            </a:r>
            <a:r>
              <a:rPr lang="en-US" dirty="0"/>
              <a:t> a </a:t>
            </a:r>
            <a:r>
              <a:rPr lang="en-US" dirty="0" err="1"/>
              <a:t>neboli</a:t>
            </a:r>
            <a:r>
              <a:rPr lang="en-US" dirty="0"/>
              <a:t> </a:t>
            </a:r>
            <a:r>
              <a:rPr lang="en-US" dirty="0" err="1"/>
              <a:t>ohýbané</a:t>
            </a:r>
            <a:r>
              <a:rPr lang="en-US" dirty="0"/>
              <a:t>, </a:t>
            </a:r>
            <a:r>
              <a:rPr lang="en-US" dirty="0" err="1"/>
              <a:t>pokiaľ</a:t>
            </a:r>
            <a:r>
              <a:rPr lang="en-US" dirty="0"/>
              <a:t> ide o vid, </a:t>
            </a:r>
            <a:r>
              <a:rPr lang="en-US" dirty="0" err="1"/>
              <a:t>zhodu</a:t>
            </a:r>
            <a:r>
              <a:rPr lang="en-US" dirty="0"/>
              <a:t> a</a:t>
            </a:r>
            <a:r>
              <a:rPr lang="sk-SK" dirty="0"/>
              <a:t>tď., čo sú</a:t>
            </a:r>
            <a:r>
              <a:rPr lang="en-US" dirty="0"/>
              <a:t> </a:t>
            </a:r>
            <a:r>
              <a:rPr lang="en-US" dirty="0" err="1"/>
              <a:t>prekvapujúce</a:t>
            </a:r>
            <a:r>
              <a:rPr lang="en-US" dirty="0"/>
              <a:t> </a:t>
            </a:r>
            <a:r>
              <a:rPr lang="en-US" dirty="0" err="1"/>
              <a:t>opomenutia</a:t>
            </a:r>
            <a:r>
              <a:rPr lang="en-US" dirty="0"/>
              <a:t>, </a:t>
            </a:r>
            <a:r>
              <a:rPr lang="en-US" dirty="0" err="1"/>
              <a:t>keďže</a:t>
            </a:r>
            <a:r>
              <a:rPr lang="en-US" dirty="0"/>
              <a:t> </a:t>
            </a:r>
            <a:r>
              <a:rPr lang="sk-SK" dirty="0"/>
              <a:t>morfológia</a:t>
            </a:r>
            <a:r>
              <a:rPr lang="en-US" dirty="0"/>
              <a:t> je v </a:t>
            </a:r>
            <a:r>
              <a:rPr lang="sk-SK" dirty="0"/>
              <a:t>posunkovej reči</a:t>
            </a:r>
            <a:r>
              <a:rPr lang="en-US" dirty="0"/>
              <a:t> </a:t>
            </a:r>
            <a:r>
              <a:rPr lang="en-US" dirty="0" err="1"/>
              <a:t>primárnym</a:t>
            </a:r>
            <a:r>
              <a:rPr lang="en-US" dirty="0"/>
              <a:t> </a:t>
            </a:r>
            <a:r>
              <a:rPr lang="en-US" dirty="0" err="1"/>
              <a:t>spôsobom</a:t>
            </a:r>
            <a:r>
              <a:rPr lang="en-US" dirty="0"/>
              <a:t> pre </a:t>
            </a:r>
            <a:r>
              <a:rPr lang="en-US" dirty="0" err="1"/>
              <a:t>oznámenie</a:t>
            </a:r>
            <a:r>
              <a:rPr lang="en-US" dirty="0"/>
              <a:t> </a:t>
            </a:r>
            <a:r>
              <a:rPr lang="en-US" dirty="0" err="1"/>
              <a:t>toho</a:t>
            </a:r>
            <a:r>
              <a:rPr lang="en-US" dirty="0"/>
              <a:t>, </a:t>
            </a:r>
            <a:r>
              <a:rPr lang="en-US" dirty="0" err="1"/>
              <a:t>kto</a:t>
            </a:r>
            <a:r>
              <a:rPr lang="en-US" dirty="0"/>
              <a:t> </a:t>
            </a:r>
            <a:r>
              <a:rPr lang="en-US" dirty="0" err="1"/>
              <a:t>urobil</a:t>
            </a:r>
            <a:r>
              <a:rPr lang="en-US" dirty="0"/>
              <a:t> </a:t>
            </a:r>
            <a:r>
              <a:rPr lang="en-US" dirty="0" err="1"/>
              <a:t>čo</a:t>
            </a:r>
            <a:r>
              <a:rPr lang="en-US" dirty="0"/>
              <a:t> </a:t>
            </a:r>
            <a:r>
              <a:rPr lang="en-US" dirty="0" err="1"/>
              <a:t>komu</a:t>
            </a:r>
            <a:r>
              <a:rPr lang="en-US" dirty="0"/>
              <a:t>, a </a:t>
            </a:r>
            <a:r>
              <a:rPr lang="en-US" dirty="0" err="1"/>
              <a:t>mnohých</a:t>
            </a:r>
            <a:r>
              <a:rPr lang="en-US" dirty="0"/>
              <a:t> </a:t>
            </a:r>
            <a:r>
              <a:rPr lang="en-US" dirty="0" err="1"/>
              <a:t>ďalších</a:t>
            </a:r>
            <a:r>
              <a:rPr lang="en-US" dirty="0"/>
              <a:t> </a:t>
            </a:r>
            <a:r>
              <a:rPr lang="en-US" dirty="0" err="1"/>
              <a:t>typov</a:t>
            </a:r>
            <a:r>
              <a:rPr lang="en-US" dirty="0"/>
              <a:t> </a:t>
            </a:r>
            <a:r>
              <a:rPr lang="en-US" dirty="0" err="1"/>
              <a:t>informácií</a:t>
            </a:r>
            <a:endParaRPr lang="sk-SK" dirty="0"/>
          </a:p>
          <a:p>
            <a:pPr algn="just">
              <a:lnSpc>
                <a:spcPct val="90000"/>
              </a:lnSpc>
            </a:pPr>
            <a:endParaRPr lang="sk-SK" dirty="0"/>
          </a:p>
          <a:p>
            <a:pPr algn="just">
              <a:lnSpc>
                <a:spcPct val="90000"/>
              </a:lnSpc>
            </a:pPr>
            <a:r>
              <a:rPr lang="sk-SK" dirty="0"/>
              <a:t>Tréneri často tvrdia, že šimpanzy majú syntax, pretože dvojice znakov sú niekedy umiestnené v jednom poradí častejšie, než by zodpovedalo náhode, a pretože bystrejší šimpanzy môžu vyjadriť sekvencie ako: Would you please carry the cooler to Jenny?</a:t>
            </a:r>
          </a:p>
          <a:p>
            <a:pPr marL="0" indent="0" algn="just">
              <a:lnSpc>
                <a:spcPct val="90000"/>
              </a:lnSpc>
              <a:buNone/>
            </a:pPr>
            <a:r>
              <a:rPr lang="sk-SK" dirty="0"/>
              <a:t>    Aby šimpanz porozumel žiadosti, mohol ignorovať symboly             would, you, please, carry, the a to: jediné, čoho si musel všimnúť, bolo poradie dvoch substantiv - a vo väčšine testov ani to nie, pretože je prirodzenejšie, aby chladničku odniesla osoba ako osobu chladnička</a:t>
            </a:r>
          </a:p>
          <a:p>
            <a:pPr>
              <a:lnSpc>
                <a:spcPct val="90000"/>
              </a:lnSpc>
            </a:pPr>
            <a:endParaRPr lang="en-US" sz="1500" dirty="0"/>
          </a:p>
        </p:txBody>
      </p:sp>
    </p:spTree>
    <p:extLst>
      <p:ext uri="{BB962C8B-B14F-4D97-AF65-F5344CB8AC3E}">
        <p14:creationId xmlns:p14="http://schemas.microsoft.com/office/powerpoint/2010/main" val="779365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D9D281-6C27-4F7F-A9B6-9FFB598949D2}"/>
              </a:ext>
            </a:extLst>
          </p:cNvPr>
          <p:cNvSpPr>
            <a:spLocks noGrp="1"/>
          </p:cNvSpPr>
          <p:nvPr>
            <p:ph type="title"/>
          </p:nvPr>
        </p:nvSpPr>
        <p:spPr>
          <a:xfrm>
            <a:off x="965198" y="2490283"/>
            <a:ext cx="5602383" cy="1877437"/>
          </a:xfrm>
        </p:spPr>
        <p:txBody>
          <a:bodyPr vert="horz" lIns="274320" tIns="182880" rIns="274320" bIns="182880" rtlCol="0" anchor="ctr" anchorCtr="1">
            <a:normAutofit/>
          </a:bodyPr>
          <a:lstStyle/>
          <a:p>
            <a:r>
              <a:rPr lang="en-US" sz="3800" kern="1200" cap="all" spc="200" baseline="0" dirty="0">
                <a:solidFill>
                  <a:srgbClr val="262626"/>
                </a:solidFill>
                <a:latin typeface="+mj-lt"/>
                <a:ea typeface="+mj-ea"/>
                <a:cs typeface="+mj-cs"/>
              </a:rPr>
              <a:t>Čo z toho vyplýva?</a:t>
            </a:r>
          </a:p>
        </p:txBody>
      </p:sp>
      <p:sp>
        <p:nvSpPr>
          <p:cNvPr id="8" name="Rectangle 7">
            <a:extLst>
              <a:ext uri="{FF2B5EF4-FFF2-40B4-BE49-F238E27FC236}">
                <a16:creationId xmlns:a16="http://schemas.microsoft.com/office/drawing/2014/main" xmlns="" id="{165040EF-32B8-46F3-823C-6BA3A49A77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34656" y="0"/>
            <a:ext cx="4657344"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76DF5FFA-E0F6-483F-AC68-8A11906E47C9}"/>
              </a:ext>
            </a:extLst>
          </p:cNvPr>
          <p:cNvSpPr>
            <a:spLocks noGrp="1"/>
          </p:cNvSpPr>
          <p:nvPr>
            <p:ph idx="1"/>
          </p:nvPr>
        </p:nvSpPr>
        <p:spPr>
          <a:xfrm>
            <a:off x="8129873" y="2173266"/>
            <a:ext cx="3657119" cy="2511468"/>
          </a:xfrm>
        </p:spPr>
        <p:txBody>
          <a:bodyPr vert="horz" lIns="91440" tIns="45720" rIns="91440" bIns="45720" rtlCol="0" anchor="ctr">
            <a:normAutofit/>
          </a:bodyPr>
          <a:lstStyle/>
          <a:p>
            <a:pPr marL="0" indent="0" algn="ctr">
              <a:buNone/>
            </a:pPr>
            <a:r>
              <a:rPr lang="en-US" sz="2000" dirty="0" err="1">
                <a:solidFill>
                  <a:schemeClr val="bg1">
                    <a:lumMod val="75000"/>
                    <a:lumOff val="25000"/>
                  </a:schemeClr>
                </a:solidFill>
              </a:rPr>
              <a:t>Prirodzený</a:t>
            </a:r>
            <a:r>
              <a:rPr lang="en-US" sz="2000" dirty="0">
                <a:solidFill>
                  <a:schemeClr val="bg1">
                    <a:lumMod val="75000"/>
                    <a:lumOff val="25000"/>
                  </a:schemeClr>
                </a:solidFill>
              </a:rPr>
              <a:t> </a:t>
            </a:r>
            <a:r>
              <a:rPr lang="en-US" sz="2000" dirty="0" err="1">
                <a:solidFill>
                  <a:schemeClr val="bg1">
                    <a:lumMod val="75000"/>
                    <a:lumOff val="25000"/>
                  </a:schemeClr>
                </a:solidFill>
              </a:rPr>
              <a:t>ľudský</a:t>
            </a:r>
            <a:r>
              <a:rPr lang="en-US" sz="2000" dirty="0">
                <a:solidFill>
                  <a:schemeClr val="bg1">
                    <a:lumMod val="75000"/>
                    <a:lumOff val="25000"/>
                  </a:schemeClr>
                </a:solidFill>
              </a:rPr>
              <a:t> </a:t>
            </a:r>
            <a:r>
              <a:rPr lang="en-US" sz="2000" dirty="0" err="1">
                <a:solidFill>
                  <a:schemeClr val="bg1">
                    <a:lumMod val="75000"/>
                    <a:lumOff val="25000"/>
                  </a:schemeClr>
                </a:solidFill>
              </a:rPr>
              <a:t>jazykový</a:t>
            </a:r>
            <a:r>
              <a:rPr lang="en-US" sz="2000" dirty="0">
                <a:solidFill>
                  <a:schemeClr val="bg1">
                    <a:lumMod val="75000"/>
                    <a:lumOff val="25000"/>
                  </a:schemeClr>
                </a:solidFill>
              </a:rPr>
              <a:t> </a:t>
            </a:r>
            <a:r>
              <a:rPr lang="en-US" sz="2000" dirty="0" err="1">
                <a:solidFill>
                  <a:schemeClr val="bg1">
                    <a:lumMod val="75000"/>
                    <a:lumOff val="25000"/>
                  </a:schemeClr>
                </a:solidFill>
              </a:rPr>
              <a:t>inštinkt</a:t>
            </a:r>
            <a:r>
              <a:rPr lang="en-US" sz="2000" dirty="0">
                <a:solidFill>
                  <a:schemeClr val="bg1">
                    <a:lumMod val="75000"/>
                    <a:lumOff val="25000"/>
                  </a:schemeClr>
                </a:solidFill>
              </a:rPr>
              <a:t> </a:t>
            </a:r>
            <a:r>
              <a:rPr lang="en-US" sz="2000" dirty="0" err="1">
                <a:solidFill>
                  <a:schemeClr val="bg1">
                    <a:lumMod val="75000"/>
                    <a:lumOff val="25000"/>
                  </a:schemeClr>
                </a:solidFill>
              </a:rPr>
              <a:t>sa</a:t>
            </a:r>
            <a:r>
              <a:rPr lang="en-US" sz="2000" dirty="0">
                <a:solidFill>
                  <a:schemeClr val="bg1">
                    <a:lumMod val="75000"/>
                    <a:lumOff val="25000"/>
                  </a:schemeClr>
                </a:solidFill>
              </a:rPr>
              <a:t> </a:t>
            </a:r>
            <a:r>
              <a:rPr lang="en-US" sz="2000" dirty="0" err="1">
                <a:solidFill>
                  <a:schemeClr val="bg1">
                    <a:lumMod val="75000"/>
                    <a:lumOff val="25000"/>
                  </a:schemeClr>
                </a:solidFill>
              </a:rPr>
              <a:t>dramaticky</a:t>
            </a:r>
            <a:r>
              <a:rPr lang="en-US" sz="2000" dirty="0">
                <a:solidFill>
                  <a:schemeClr val="bg1">
                    <a:lumMod val="75000"/>
                    <a:lumOff val="25000"/>
                  </a:schemeClr>
                </a:solidFill>
              </a:rPr>
              <a:t> </a:t>
            </a:r>
            <a:r>
              <a:rPr lang="en-US" sz="2000" dirty="0" err="1">
                <a:solidFill>
                  <a:schemeClr val="bg1">
                    <a:lumMod val="75000"/>
                    <a:lumOff val="25000"/>
                  </a:schemeClr>
                </a:solidFill>
              </a:rPr>
              <a:t>líši</a:t>
            </a:r>
            <a:r>
              <a:rPr lang="en-US" sz="2000" dirty="0">
                <a:solidFill>
                  <a:schemeClr val="bg1">
                    <a:lumMod val="75000"/>
                    <a:lumOff val="25000"/>
                  </a:schemeClr>
                </a:solidFill>
              </a:rPr>
              <a:t> od </a:t>
            </a:r>
            <a:r>
              <a:rPr lang="en-US" sz="2000" dirty="0" err="1">
                <a:solidFill>
                  <a:schemeClr val="bg1">
                    <a:lumMod val="75000"/>
                    <a:lumOff val="25000"/>
                  </a:schemeClr>
                </a:solidFill>
              </a:rPr>
              <a:t>zvieracej</a:t>
            </a:r>
            <a:r>
              <a:rPr lang="en-US" sz="2000" dirty="0">
                <a:solidFill>
                  <a:schemeClr val="bg1">
                    <a:lumMod val="75000"/>
                    <a:lumOff val="25000"/>
                  </a:schemeClr>
                </a:solidFill>
              </a:rPr>
              <a:t> </a:t>
            </a:r>
            <a:r>
              <a:rPr lang="en-US" sz="2000" dirty="0" err="1">
                <a:solidFill>
                  <a:schemeClr val="bg1">
                    <a:lumMod val="75000"/>
                    <a:lumOff val="25000"/>
                  </a:schemeClr>
                </a:solidFill>
              </a:rPr>
              <a:t>komunikácie</a:t>
            </a:r>
            <a:r>
              <a:rPr lang="en-US" sz="2000" dirty="0">
                <a:solidFill>
                  <a:schemeClr val="bg1">
                    <a:lumMod val="75000"/>
                    <a:lumOff val="25000"/>
                  </a:schemeClr>
                </a:solidFill>
              </a:rPr>
              <a:t>.</a:t>
            </a:r>
            <a:endParaRPr lang="sk-SK" sz="2000" dirty="0">
              <a:solidFill>
                <a:schemeClr val="bg1">
                  <a:lumMod val="75000"/>
                  <a:lumOff val="25000"/>
                </a:schemeClr>
              </a:solidFill>
            </a:endParaRPr>
          </a:p>
          <a:p>
            <a:pPr marL="0" indent="0" algn="ctr">
              <a:buNone/>
            </a:pPr>
            <a:endParaRPr lang="sk-SK" sz="2000" dirty="0">
              <a:solidFill>
                <a:schemeClr val="bg1">
                  <a:lumMod val="75000"/>
                  <a:lumOff val="25000"/>
                </a:schemeClr>
              </a:solidFill>
            </a:endParaRPr>
          </a:p>
        </p:txBody>
      </p:sp>
    </p:spTree>
    <p:extLst>
      <p:ext uri="{BB962C8B-B14F-4D97-AF65-F5344CB8AC3E}">
        <p14:creationId xmlns:p14="http://schemas.microsoft.com/office/powerpoint/2010/main" val="32387703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TotalTime>
  <Words>3093</Words>
  <Application>Microsoft Office PowerPoint</Application>
  <PresentationFormat>Widescreen</PresentationFormat>
  <Paragraphs>140</Paragraphs>
  <Slides>23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Gill Sans MT</vt:lpstr>
      <vt:lpstr>Parcel</vt:lpstr>
      <vt:lpstr>Veľký tresk - Evolúcia jazyka</vt:lpstr>
      <vt:lpstr>Ľudský jazyk</vt:lpstr>
      <vt:lpstr>Je potrebné skúmať jazykové schopnosti zvierat?</vt:lpstr>
      <vt:lpstr>Pokusy o jazykový tréning</vt:lpstr>
      <vt:lpstr>Pokusy o jazykový tréning</vt:lpstr>
      <vt:lpstr>Pokusy</vt:lpstr>
      <vt:lpstr>PROBLÉMY VÝZKUMOV</vt:lpstr>
      <vt:lpstr>Problémy výzkumov</vt:lpstr>
      <vt:lpstr>Čo z toho vyplýva?</vt:lpstr>
      <vt:lpstr>Ako to je však možné, ak opice boli našimi predkami?</vt:lpstr>
      <vt:lpstr>Evolúcia</vt:lpstr>
      <vt:lpstr>PowerPoint Presentation</vt:lpstr>
      <vt:lpstr>Evolúcia a prajazyk</vt:lpstr>
      <vt:lpstr>Evolúcia a podobnosť</vt:lpstr>
      <vt:lpstr>kedy a ako vznikol jazyk</vt:lpstr>
      <vt:lpstr>Kedy vznikol jazyk</vt:lpstr>
      <vt:lpstr>Kedy vznikol jazyk</vt:lpstr>
      <vt:lpstr>Ako vznikol jazyk</vt:lpstr>
      <vt:lpstr>Prečo vznikol jazyk?</vt:lpstr>
      <vt:lpstr>Komplexný  orgán</vt:lpstr>
      <vt:lpstr>Komplexný orgán</vt:lpstr>
      <vt:lpstr>Záver</vt:lpstr>
      <vt:lpstr>Zdroje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Evolúcia jazyka</dc:title>
  <dc:creator>František Kochjar</dc:creator>
  <cp:lastModifiedBy>František Kochjar</cp:lastModifiedBy>
  <cp:revision>16</cp:revision>
  <dcterms:created xsi:type="dcterms:W3CDTF">2020-04-12T18:38:52Z</dcterms:created>
  <dcterms:modified xsi:type="dcterms:W3CDTF">2020-04-17T17:53:24Z</dcterms:modified>
</cp:coreProperties>
</file>