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1269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208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0569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5937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605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6320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406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335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6787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308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24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9657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403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11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8637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176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334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344E83-04F3-41FF-A67E-D9B9195CE480}" type="datetimeFigureOut">
              <a:rPr lang="ru-KZ" smtClean="0"/>
              <a:t>12.03.2020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8E606F-5BF7-4AE3-97C1-1CA0A22DDF0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39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90994-0246-4DA3-8D50-DEE26A0B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8463" y="918954"/>
            <a:ext cx="8574622" cy="2616199"/>
          </a:xfrm>
        </p:spPr>
        <p:txBody>
          <a:bodyPr/>
          <a:lstStyle/>
          <a:p>
            <a:r>
              <a:rPr lang="en-US" dirty="0"/>
              <a:t>Merge 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2E66EC-609A-4A1D-A1AD-6DB6804A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22" y="2067524"/>
            <a:ext cx="12772019" cy="1361476"/>
          </a:xfrm>
        </p:spPr>
        <p:txBody>
          <a:bodyPr/>
          <a:lstStyle/>
          <a:p>
            <a:endParaRPr lang="ru-KZ" dirty="0"/>
          </a:p>
        </p:txBody>
      </p:sp>
      <p:pic>
        <p:nvPicPr>
          <p:cNvPr id="1028" name="Picture 4" descr="Картинки по запросу &quot;sort картинки&quot;">
            <a:extLst>
              <a:ext uri="{FF2B5EF4-FFF2-40B4-BE49-F238E27FC236}">
                <a16:creationId xmlns:a16="http://schemas.microsoft.com/office/drawing/2014/main" id="{59482F5C-A19A-4D76-B005-93A55B46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63" y="1440162"/>
            <a:ext cx="4195761" cy="363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2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191AA-6CE2-4630-8B3B-0D7D31C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657" y="-1524740"/>
            <a:ext cx="10018713" cy="1752599"/>
          </a:xfrm>
        </p:spPr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3D62D-AE52-4504-8157-95DEB68F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619" y="136863"/>
            <a:ext cx="10018713" cy="3124201"/>
          </a:xfrm>
        </p:spPr>
        <p:txBody>
          <a:bodyPr/>
          <a:lstStyle/>
          <a:p>
            <a:r>
              <a:rPr lang="en-US" dirty="0"/>
              <a:t>Merge sort is a sorting technique based on divide and conquer technique. With worst- case time complexity being Ο(n log n), it is one of the most respected algorithms. </a:t>
            </a:r>
            <a:endParaRPr lang="ru-RU" dirty="0"/>
          </a:p>
          <a:p>
            <a:r>
              <a:rPr lang="en-US" dirty="0"/>
              <a:t> Merge sort first divides the array into equal halves and then combines them in a sorted manner.</a:t>
            </a:r>
            <a:endParaRPr lang="ru-KZ" dirty="0"/>
          </a:p>
        </p:txBody>
      </p:sp>
      <p:pic>
        <p:nvPicPr>
          <p:cNvPr id="3074" name="Picture 2" descr="Картинки по запросу log n graph">
            <a:extLst>
              <a:ext uri="{FF2B5EF4-FFF2-40B4-BE49-F238E27FC236}">
                <a16:creationId xmlns:a16="http://schemas.microsoft.com/office/drawing/2014/main" id="{FB494B18-818D-4499-8911-330C541B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42" y="2923112"/>
            <a:ext cx="37338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6E75E-B24F-474B-9D50-2A7977AB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D03F5-4907-486A-B335-1F54EF91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604" y="1770887"/>
            <a:ext cx="10018713" cy="3124201"/>
          </a:xfrm>
        </p:spPr>
        <p:txBody>
          <a:bodyPr/>
          <a:lstStyle/>
          <a:p>
            <a:r>
              <a:rPr lang="en-US" dirty="0"/>
              <a:t>Invented by John von Neumann (1903-1957) </a:t>
            </a:r>
          </a:p>
          <a:p>
            <a:r>
              <a:rPr lang="en-US" dirty="0"/>
              <a:t> Follows divide and conquer paradigm. </a:t>
            </a:r>
          </a:p>
          <a:p>
            <a:r>
              <a:rPr lang="en-US" dirty="0"/>
              <a:t> Developed merge sort for EDVAC in 1945</a:t>
            </a:r>
            <a:endParaRPr lang="ru-KZ" dirty="0"/>
          </a:p>
        </p:txBody>
      </p:sp>
      <p:pic>
        <p:nvPicPr>
          <p:cNvPr id="2050" name="Picture 2" descr="Картинки по запросу &quot;john von Neumann&quot;">
            <a:extLst>
              <a:ext uri="{FF2B5EF4-FFF2-40B4-BE49-F238E27FC236}">
                <a16:creationId xmlns:a16="http://schemas.microsoft.com/office/drawing/2014/main" id="{7045D1C1-48FB-47D3-BED2-2F31122B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33" y="1671557"/>
            <a:ext cx="2845879" cy="32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2C96E-0EE6-4B00-99A5-B057B4C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F774E-99D7-4AA9-82C9-9D895977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10051"/>
            <a:ext cx="10018713" cy="3124201"/>
          </a:xfrm>
        </p:spPr>
        <p:txBody>
          <a:bodyPr/>
          <a:lstStyle/>
          <a:p>
            <a:r>
              <a:rPr lang="en-US" dirty="0"/>
              <a:t>Divide: Divide the unsorted list into two sub lists of about half the size. </a:t>
            </a:r>
          </a:p>
          <a:p>
            <a:r>
              <a:rPr lang="en-US" dirty="0"/>
              <a:t>Conquer: Sort each of the two sub lists recursively until we have list sizes of length 1,in which case the list itself is returned.</a:t>
            </a:r>
          </a:p>
          <a:p>
            <a:r>
              <a:rPr lang="en-US" dirty="0"/>
              <a:t>Combine: Merge the two-sorted sub lists back into one sorted list.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2338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2B9B9-960E-4FAD-B362-9E45D7A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br>
              <a:rPr lang="ru-RU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1795A-9AE7-4F7C-8D98-B93C7A8C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pt-BR" dirty="0"/>
              <a:t> MERGE SORT (A,p,r) //divide </a:t>
            </a:r>
          </a:p>
          <a:p>
            <a:r>
              <a:rPr lang="pt-BR" dirty="0"/>
              <a:t>if p &lt; r</a:t>
            </a:r>
          </a:p>
          <a:p>
            <a:pPr marL="0" indent="0">
              <a:buNone/>
            </a:pPr>
            <a:r>
              <a:rPr lang="pt-BR" dirty="0"/>
              <a:t> then</a:t>
            </a:r>
          </a:p>
          <a:p>
            <a:pPr marL="0" indent="0">
              <a:buNone/>
            </a:pPr>
            <a:r>
              <a:rPr lang="pt-BR" dirty="0"/>
              <a:t> q= [ (p + r) / 2 ] MERGE SORT(A,p,q) MERGER SORT(A,q + 1,r) MERGE(A,p,q,r)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013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A5088-973D-4571-85FD-D7CBE053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u="sng" dirty="0"/>
          </a:p>
        </p:txBody>
      </p:sp>
      <p:pic>
        <p:nvPicPr>
          <p:cNvPr id="4098" name="Picture 2" descr="Картинки по запросу &quot;example merge sort&quot;">
            <a:extLst>
              <a:ext uri="{FF2B5EF4-FFF2-40B4-BE49-F238E27FC236}">
                <a16:creationId xmlns:a16="http://schemas.microsoft.com/office/drawing/2014/main" id="{EAD82520-DE8E-46EE-84AB-5565D8709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92" y="190012"/>
            <a:ext cx="6389880" cy="615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27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2A016-7DA7-4B63-BB3D-7C9159A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801BC-D2E0-4873-8374-B82698CB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83418"/>
            <a:ext cx="10018713" cy="3124201"/>
          </a:xfrm>
        </p:spPr>
        <p:txBody>
          <a:bodyPr/>
          <a:lstStyle/>
          <a:p>
            <a:r>
              <a:rPr lang="en-US" dirty="0"/>
              <a:t>10 elements 0.2s</a:t>
            </a:r>
          </a:p>
          <a:p>
            <a:r>
              <a:rPr lang="en-US" dirty="0"/>
              <a:t>100 elements  1.593s</a:t>
            </a:r>
          </a:p>
          <a:p>
            <a:r>
              <a:rPr lang="en-US" dirty="0"/>
              <a:t>1000 elements 2.069s</a:t>
            </a:r>
          </a:p>
          <a:p>
            <a:r>
              <a:rPr lang="en-US" dirty="0"/>
              <a:t>10000 elements 3.5s</a:t>
            </a:r>
          </a:p>
          <a:p>
            <a:r>
              <a:rPr lang="en-US" dirty="0"/>
              <a:t>100000 elements 	8.09s</a:t>
            </a:r>
          </a:p>
          <a:p>
            <a:r>
              <a:rPr lang="en-US" dirty="0"/>
              <a:t>1000000 </a:t>
            </a:r>
            <a:r>
              <a:rPr lang="en-US"/>
              <a:t>elements  22.59s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894007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88</TotalTime>
  <Words>218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Merge </vt:lpstr>
      <vt:lpstr>Презентация PowerPoint</vt:lpstr>
      <vt:lpstr>Презентация PowerPoint</vt:lpstr>
      <vt:lpstr>Divide and Conquer</vt:lpstr>
      <vt:lpstr>Algorithms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</dc:title>
  <dc:creator>Талгат Баймаганбетов</dc:creator>
  <cp:lastModifiedBy>Талгат Баймаганбетов</cp:lastModifiedBy>
  <cp:revision>6</cp:revision>
  <dcterms:created xsi:type="dcterms:W3CDTF">2020-03-04T07:42:44Z</dcterms:created>
  <dcterms:modified xsi:type="dcterms:W3CDTF">2020-03-12T16:38:53Z</dcterms:modified>
</cp:coreProperties>
</file>