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7" saveSubsetFonts="1">
  <p:sldMasterIdLst>
    <p:sldMasterId id="2147483672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58" r:id="rId8"/>
    <p:sldId id="267" r:id="rId9"/>
    <p:sldId id="266" r:id="rId10"/>
    <p:sldId id="269" r:id="rId11"/>
    <p:sldId id="268" r:id="rId12"/>
    <p:sldId id="260" r:id="rId13"/>
    <p:sldId id="259" r:id="rId14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444444"/>
    <a:srgbClr val="0B67D2"/>
    <a:srgbClr val="003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45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261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7F7B-C944-47EE-B86A-3B28FD0FDBD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24E2-AB31-4D31-9FA5-7248354F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4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7F7B-C944-47EE-B86A-3B28FD0FDBD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24E2-AB31-4D31-9FA5-7248354F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2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7F7B-C944-47EE-B86A-3B28FD0FDBD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24E2-AB31-4D31-9FA5-7248354F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1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7F7B-C944-47EE-B86A-3B28FD0FDBD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24E2-AB31-4D31-9FA5-7248354F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0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7F7B-C944-47EE-B86A-3B28FD0FDBD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24E2-AB31-4D31-9FA5-7248354F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9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7F7B-C944-47EE-B86A-3B28FD0FDBD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24E2-AB31-4D31-9FA5-7248354F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4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7F7B-C944-47EE-B86A-3B28FD0FDBD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24E2-AB31-4D31-9FA5-7248354F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7F7B-C944-47EE-B86A-3B28FD0FDBD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24E2-AB31-4D31-9FA5-7248354F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8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7F7B-C944-47EE-B86A-3B28FD0FDBD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24E2-AB31-4D31-9FA5-7248354F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6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7F7B-C944-47EE-B86A-3B28FD0FDBD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24E2-AB31-4D31-9FA5-7248354F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7F7B-C944-47EE-B86A-3B28FD0FDBD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24E2-AB31-4D31-9FA5-7248354F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8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7F7B-C944-47EE-B86A-3B28FD0FDBD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524E2-AB31-4D31-9FA5-7248354F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6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E111070-1920-FEAA-AC96-A0DB776AA9BF}"/>
              </a:ext>
            </a:extLst>
          </p:cNvPr>
          <p:cNvSpPr/>
          <p:nvPr/>
        </p:nvSpPr>
        <p:spPr>
          <a:xfrm>
            <a:off x="75009" y="69055"/>
            <a:ext cx="764381" cy="77628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2">
                  <a:lumMod val="1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923A4443-1D5A-987B-9AEA-A2BB47DF9B0A}"/>
              </a:ext>
            </a:extLst>
          </p:cNvPr>
          <p:cNvSpPr/>
          <p:nvPr/>
        </p:nvSpPr>
        <p:spPr>
          <a:xfrm>
            <a:off x="258126" y="256579"/>
            <a:ext cx="398145" cy="401240"/>
          </a:xfrm>
          <a:prstGeom prst="upArrow">
            <a:avLst>
              <a:gd name="adj1" fmla="val 68182"/>
              <a:gd name="adj2" fmla="val 50478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58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E111070-1920-FEAA-AC96-A0DB776AA9BF}"/>
              </a:ext>
            </a:extLst>
          </p:cNvPr>
          <p:cNvSpPr/>
          <p:nvPr/>
        </p:nvSpPr>
        <p:spPr>
          <a:xfrm>
            <a:off x="75009" y="69056"/>
            <a:ext cx="764381" cy="77628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2C2C2C"/>
            </a:solidFill>
          </a:ln>
          <a:effectLst/>
          <a:scene3d>
            <a:camera prst="orthographicFront"/>
            <a:lightRig rig="threePt" dir="t"/>
          </a:scene3d>
          <a:sp3d>
            <a:bevelB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0A95F83A-079E-9616-C651-DF8BB0DD4DA5}"/>
              </a:ext>
            </a:extLst>
          </p:cNvPr>
          <p:cNvSpPr/>
          <p:nvPr/>
        </p:nvSpPr>
        <p:spPr>
          <a:xfrm>
            <a:off x="134479" y="131801"/>
            <a:ext cx="645438" cy="650795"/>
          </a:xfrm>
          <a:prstGeom prst="mathMultiply">
            <a:avLst/>
          </a:prstGeom>
          <a:solidFill>
            <a:srgbClr val="2C2C2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2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E111070-1920-FEAA-AC96-A0DB776AA9BF}"/>
              </a:ext>
            </a:extLst>
          </p:cNvPr>
          <p:cNvSpPr/>
          <p:nvPr/>
        </p:nvSpPr>
        <p:spPr>
          <a:xfrm>
            <a:off x="75009" y="69056"/>
            <a:ext cx="764381" cy="7762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7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E111070-1920-FEAA-AC96-A0DB776AA9BF}"/>
              </a:ext>
            </a:extLst>
          </p:cNvPr>
          <p:cNvSpPr/>
          <p:nvPr/>
        </p:nvSpPr>
        <p:spPr>
          <a:xfrm>
            <a:off x="75009" y="69056"/>
            <a:ext cx="764381" cy="77628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2">
                  <a:lumMod val="1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3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E111070-1920-FEAA-AC96-A0DB776AA9BF}"/>
              </a:ext>
            </a:extLst>
          </p:cNvPr>
          <p:cNvSpPr/>
          <p:nvPr/>
        </p:nvSpPr>
        <p:spPr>
          <a:xfrm>
            <a:off x="75009" y="69056"/>
            <a:ext cx="764381" cy="77628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2">
                  <a:lumMod val="10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E111070-1920-FEAA-AC96-A0DB776AA9BF}"/>
              </a:ext>
            </a:extLst>
          </p:cNvPr>
          <p:cNvSpPr/>
          <p:nvPr/>
        </p:nvSpPr>
        <p:spPr>
          <a:xfrm>
            <a:off x="75009" y="69055"/>
            <a:ext cx="764381" cy="77628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2">
                  <a:lumMod val="10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200D8DD3-6BF9-4441-1B6C-E6C6D3846745}"/>
              </a:ext>
            </a:extLst>
          </p:cNvPr>
          <p:cNvSpPr/>
          <p:nvPr/>
        </p:nvSpPr>
        <p:spPr>
          <a:xfrm>
            <a:off x="258126" y="256579"/>
            <a:ext cx="398145" cy="401240"/>
          </a:xfrm>
          <a:prstGeom prst="upArrow">
            <a:avLst>
              <a:gd name="adj1" fmla="val 68182"/>
              <a:gd name="adj2" fmla="val 50478"/>
            </a:avLst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8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E111070-1920-FEAA-AC96-A0DB776AA9BF}"/>
              </a:ext>
            </a:extLst>
          </p:cNvPr>
          <p:cNvSpPr/>
          <p:nvPr/>
        </p:nvSpPr>
        <p:spPr>
          <a:xfrm>
            <a:off x="75009" y="69055"/>
            <a:ext cx="764381" cy="77628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2">
                  <a:lumMod val="1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CE4F6BC9-B12A-BE3A-A537-45C16AD27E18}"/>
              </a:ext>
            </a:extLst>
          </p:cNvPr>
          <p:cNvSpPr/>
          <p:nvPr/>
        </p:nvSpPr>
        <p:spPr>
          <a:xfrm>
            <a:off x="262412" y="218776"/>
            <a:ext cx="389574" cy="476846"/>
          </a:xfrm>
          <a:prstGeom prst="downArrow">
            <a:avLst>
              <a:gd name="adj1" fmla="val 49022"/>
              <a:gd name="adj2" fmla="val 5184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1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E111070-1920-FEAA-AC96-A0DB776AA9BF}"/>
              </a:ext>
            </a:extLst>
          </p:cNvPr>
          <p:cNvSpPr/>
          <p:nvPr/>
        </p:nvSpPr>
        <p:spPr>
          <a:xfrm>
            <a:off x="75009" y="69055"/>
            <a:ext cx="764381" cy="77628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2">
                  <a:lumMod val="10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A508412-6880-ACFD-1D9E-F3F8CBACBBD5}"/>
              </a:ext>
            </a:extLst>
          </p:cNvPr>
          <p:cNvSpPr/>
          <p:nvPr/>
        </p:nvSpPr>
        <p:spPr>
          <a:xfrm>
            <a:off x="262412" y="218776"/>
            <a:ext cx="389574" cy="476846"/>
          </a:xfrm>
          <a:prstGeom prst="downArrow">
            <a:avLst>
              <a:gd name="adj1" fmla="val 49022"/>
              <a:gd name="adj2" fmla="val 51846"/>
            </a:avLst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8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E111070-1920-FEAA-AC96-A0DB776AA9BF}"/>
              </a:ext>
            </a:extLst>
          </p:cNvPr>
          <p:cNvSpPr/>
          <p:nvPr/>
        </p:nvSpPr>
        <p:spPr>
          <a:xfrm>
            <a:off x="75009" y="69054"/>
            <a:ext cx="764381" cy="77628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2">
                  <a:lumMod val="1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457B944B-B065-81F3-919D-05360D1C315F}"/>
              </a:ext>
            </a:extLst>
          </p:cNvPr>
          <p:cNvSpPr/>
          <p:nvPr/>
        </p:nvSpPr>
        <p:spPr>
          <a:xfrm rot="5400000">
            <a:off x="263126" y="483634"/>
            <a:ext cx="388146" cy="342900"/>
          </a:xfrm>
          <a:prstGeom prst="pie">
            <a:avLst>
              <a:gd name="adj1" fmla="val 5345724"/>
              <a:gd name="adj2" fmla="val 16200000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77E690-3D4B-BE25-076F-ACA336043A54}"/>
              </a:ext>
            </a:extLst>
          </p:cNvPr>
          <p:cNvSpPr/>
          <p:nvPr/>
        </p:nvSpPr>
        <p:spPr>
          <a:xfrm>
            <a:off x="371475" y="255269"/>
            <a:ext cx="171450" cy="1695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3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E111070-1920-FEAA-AC96-A0DB776AA9BF}"/>
              </a:ext>
            </a:extLst>
          </p:cNvPr>
          <p:cNvSpPr/>
          <p:nvPr/>
        </p:nvSpPr>
        <p:spPr>
          <a:xfrm>
            <a:off x="75009" y="69055"/>
            <a:ext cx="764381" cy="77628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2">
                  <a:lumMod val="10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7BBFE566-1249-9956-26A4-460B1AC85A32}"/>
              </a:ext>
            </a:extLst>
          </p:cNvPr>
          <p:cNvSpPr/>
          <p:nvPr/>
        </p:nvSpPr>
        <p:spPr>
          <a:xfrm rot="5400000">
            <a:off x="263126" y="483634"/>
            <a:ext cx="388146" cy="342900"/>
          </a:xfrm>
          <a:prstGeom prst="pie">
            <a:avLst>
              <a:gd name="adj1" fmla="val 5345724"/>
              <a:gd name="adj2" fmla="val 16200000"/>
            </a:avLst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440ABA-3866-551F-F398-3DFC1AF4F5FB}"/>
              </a:ext>
            </a:extLst>
          </p:cNvPr>
          <p:cNvSpPr/>
          <p:nvPr/>
        </p:nvSpPr>
        <p:spPr>
          <a:xfrm>
            <a:off x="371475" y="255269"/>
            <a:ext cx="171450" cy="1695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1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E111070-1920-FEAA-AC96-A0DB776AA9BF}"/>
              </a:ext>
            </a:extLst>
          </p:cNvPr>
          <p:cNvSpPr/>
          <p:nvPr/>
        </p:nvSpPr>
        <p:spPr>
          <a:xfrm>
            <a:off x="75009" y="69056"/>
            <a:ext cx="764381" cy="7762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ACCAB-5F8B-F614-9E85-EF24B2D0B6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000" y1="73194" x2="53611" y2="64167"/>
                        <a14:foregroundMark x1="31111" y1="26250" x2="41667" y2="20278"/>
                        <a14:foregroundMark x1="33472" y1="23611" x2="43333" y2="18750"/>
                        <a14:foregroundMark x1="47917" y1="16667" x2="28194" y2="27778"/>
                      </a14:backgroundRemoval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58" t="15417" r="27291" b="18749"/>
          <a:stretch/>
        </p:blipFill>
        <p:spPr>
          <a:xfrm>
            <a:off x="222883" y="156210"/>
            <a:ext cx="468631" cy="6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9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E111070-1920-FEAA-AC96-A0DB776AA9BF}"/>
              </a:ext>
            </a:extLst>
          </p:cNvPr>
          <p:cNvSpPr/>
          <p:nvPr/>
        </p:nvSpPr>
        <p:spPr>
          <a:xfrm>
            <a:off x="75009" y="69056"/>
            <a:ext cx="764381" cy="77628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003AC9"/>
            </a:solidFill>
          </a:ln>
          <a:effectLst/>
          <a:scene3d>
            <a:camera prst="orthographicFront"/>
            <a:lightRig rig="threePt" dir="t"/>
          </a:scene3d>
          <a:sp3d>
            <a:bevelB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ACCAB-5F8B-F614-9E85-EF24B2D0B6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000" y1="73194" x2="53611" y2="64167"/>
                        <a14:foregroundMark x1="31111" y1="26250" x2="41667" y2="20278"/>
                        <a14:foregroundMark x1="33472" y1="23611" x2="43333" y2="18750"/>
                        <a14:foregroundMark x1="47917" y1="16667" x2="28194" y2="27778"/>
                      </a14:backgroundRemoval>
                    </a14:imgEffect>
                    <a14:imgEffect>
                      <a14:brightnessContrast bright="-10000" contras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58" t="15417" r="27291" b="18749"/>
          <a:stretch/>
        </p:blipFill>
        <p:spPr>
          <a:xfrm>
            <a:off x="222883" y="156210"/>
            <a:ext cx="468631" cy="6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6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E111070-1920-FEAA-AC96-A0DB776AA9BF}"/>
              </a:ext>
            </a:extLst>
          </p:cNvPr>
          <p:cNvSpPr/>
          <p:nvPr/>
        </p:nvSpPr>
        <p:spPr>
          <a:xfrm>
            <a:off x="75009" y="69056"/>
            <a:ext cx="764381" cy="7762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1C1420EA-B2D2-39AB-5AD7-BCE888E4B735}"/>
              </a:ext>
            </a:extLst>
          </p:cNvPr>
          <p:cNvSpPr/>
          <p:nvPr/>
        </p:nvSpPr>
        <p:spPr>
          <a:xfrm>
            <a:off x="122276" y="194548"/>
            <a:ext cx="669845" cy="525303"/>
          </a:xfrm>
          <a:prstGeom prst="mathEqual">
            <a:avLst/>
          </a:prstGeom>
          <a:solidFill>
            <a:srgbClr val="444444"/>
          </a:solidFill>
          <a:ln>
            <a:noFill/>
          </a:ln>
          <a:effectLst>
            <a:outerShdw blurRad="12700" sx="102000" sy="102000" algn="ctr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29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80</TotalTime>
  <Words>0</Words>
  <Application>Microsoft Office PowerPoint</Application>
  <PresentationFormat>Custom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Elgebaly</dc:creator>
  <cp:lastModifiedBy>Mohamed Elgebaly</cp:lastModifiedBy>
  <cp:revision>7</cp:revision>
  <dcterms:created xsi:type="dcterms:W3CDTF">2023-03-02T12:00:56Z</dcterms:created>
  <dcterms:modified xsi:type="dcterms:W3CDTF">2023-03-03T12:36:55Z</dcterms:modified>
</cp:coreProperties>
</file>