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5" r:id="rId3"/>
    <p:sldId id="257" r:id="rId4"/>
    <p:sldId id="258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234"/>
    <a:srgbClr val="5C5C5C"/>
    <a:srgbClr val="0066CC"/>
    <a:srgbClr val="1D72B3"/>
    <a:srgbClr val="001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53" y="-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76D74-C7F7-97C3-5EF4-74025BC92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DE405F-4376-505C-A4D1-B0A407CDAD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3C5DC-972F-A0F9-3A29-828C5C37A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B63CE-28FE-4BD7-B888-F41C486D1A5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3721A-6423-F4F4-4D95-E4837B0CF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32230-E215-FA31-B4B5-6DDE12494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6CD80-6829-40F8-96EE-41A603D1E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7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6B261-11FA-7653-BB48-85646D405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8B3E0-F470-52D1-564D-3ACCC3E67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D9209-3806-A0EA-E4AD-01BA571E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B63CE-28FE-4BD7-B888-F41C486D1A5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491BA-6C9C-A67B-CA8F-1B8550849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586F3-3916-2870-15AD-46C6862D2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6CD80-6829-40F8-96EE-41A603D1E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98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25A9D6-DF49-83B3-9C7C-05C1D57FCA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142E6-40D4-38C8-D59F-10CB1270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F15C2-32F2-E0E5-C64D-DA57F21D3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B63CE-28FE-4BD7-B888-F41C486D1A5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1F836-C95D-81B2-1A54-C94514C6E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18E44-7387-011F-DC07-E18B4B50C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6CD80-6829-40F8-96EE-41A603D1E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7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5A09B-861B-BB04-31CC-4533A8020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5923D-C0EE-CF5A-10C6-84E106FE7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3DA8D-8792-99CC-9D69-D6F627D6D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B63CE-28FE-4BD7-B888-F41C486D1A5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1A0C1-FCEE-45D3-6398-5CEF0D745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4213C-E07B-421B-4500-912AE74AA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6CD80-6829-40F8-96EE-41A603D1E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56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6DC0-9202-9245-E9EF-F226ABF7C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2CE58-9A8D-3B70-7F65-515B7C29D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652CB-3C93-67AF-E502-CB98AEF3F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B63CE-28FE-4BD7-B888-F41C486D1A5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F2572-C6BE-EF5C-C4BB-D1E2CB17D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E97B6-B376-DEC8-8974-571E2BA92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6CD80-6829-40F8-96EE-41A603D1E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65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97BF3-9CFE-7A1F-1BC0-70863B550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5C367-A4FC-61CD-E3E3-7B7BDFD543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E2A751-835D-77E9-851D-6ADB8F154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26DF9-D7CC-F8CF-7CEF-48CE03618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B63CE-28FE-4BD7-B888-F41C486D1A5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955E0-9611-8DA9-0755-96762F6ED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0DD9B-9F0F-8F4F-1407-6F438DFAF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6CD80-6829-40F8-96EE-41A603D1E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93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A2309-E50B-0401-1F7F-FA2FB2F21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01707-0722-4C1D-07B0-3FA2B8099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BAF65-5A06-27EF-522F-E69D8AD82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5C41F3-A183-E7F7-B11D-EE5AFDE98B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FEC553-388A-8521-8558-96CDBD142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C9A776-72D3-7DCD-9AA3-2853E6A80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B63CE-28FE-4BD7-B888-F41C486D1A5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BC7AE7-25A3-20D3-CCD5-3BC44FC6D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E26D64-B6C3-A7C5-6FCD-826B7F0A1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6CD80-6829-40F8-96EE-41A603D1E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15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90498-8281-1562-1CB2-070796CD9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957387-2259-2F20-B473-67FAC19D1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B63CE-28FE-4BD7-B888-F41C486D1A5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0B06EE-E2AC-3A01-F28C-C35C89840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26944-77D6-3679-AA18-845CF6BFB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6CD80-6829-40F8-96EE-41A603D1E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5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46D853-2BAE-A6A0-CF31-F00A54DD4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B63CE-28FE-4BD7-B888-F41C486D1A5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8C1D76-2856-4B6E-36BD-128AC986E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0185E-5F4F-7D0E-5C16-356D0DBF5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6CD80-6829-40F8-96EE-41A603D1E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CF296-0824-45A9-E984-1AD9016EC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E9888-8548-FF8B-A4B9-8E3CBB66C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316117-5EC6-418E-1330-3D697BE18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2CB9A-41A2-D0CF-EB43-85618B99F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B63CE-28FE-4BD7-B888-F41C486D1A5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184E3-DC22-774B-CAF8-04EB49AA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FE8D6-66F5-DE1E-D693-9E74CAAF1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6CD80-6829-40F8-96EE-41A603D1E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2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2A54-D3B8-8B10-FD7D-A1A27F410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76F40E-19BD-A06C-9F61-CF377C08F6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444E1B-CC50-906F-FFAF-8A6515026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0C9DB-75BD-55E0-BC18-83EB0251F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B63CE-28FE-4BD7-B888-F41C486D1A5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47B77-F5CF-FDC6-370A-18CBB00CC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DC474-5337-A130-F014-776AEDFC5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6CD80-6829-40F8-96EE-41A603D1E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87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42608B-8243-F80B-06ED-046498BA5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26C93-958A-AA29-7267-8F9A21B3C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B7A45-EDCF-61B5-59CB-3DFED979B5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B63CE-28FE-4BD7-B888-F41C486D1A5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D671B-5D7C-7932-6FBB-E38C1F6526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F4FBB-5C98-A281-A67C-9F9504327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6CD80-6829-40F8-96EE-41A603D1E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14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90BED49-414D-E77D-8AD5-EB608A5174F6}"/>
              </a:ext>
            </a:extLst>
          </p:cNvPr>
          <p:cNvSpPr/>
          <p:nvPr/>
        </p:nvSpPr>
        <p:spPr>
          <a:xfrm>
            <a:off x="9907200" y="844322"/>
            <a:ext cx="2284799" cy="60136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B98B80-27DC-C819-F501-0F9AE4ED47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497"/>
          <a:stretch/>
        </p:blipFill>
        <p:spPr>
          <a:xfrm>
            <a:off x="0" y="0"/>
            <a:ext cx="12192000" cy="1268963"/>
          </a:xfrm>
          <a:prstGeom prst="rect">
            <a:avLst/>
          </a:prstGeom>
        </p:spPr>
      </p:pic>
      <p:pic>
        <p:nvPicPr>
          <p:cNvPr id="44" name="Picture 2">
            <a:extLst>
              <a:ext uri="{FF2B5EF4-FFF2-40B4-BE49-F238E27FC236}">
                <a16:creationId xmlns:a16="http://schemas.microsoft.com/office/drawing/2014/main" id="{22117FB6-F6E9-3350-383F-AB1D9C5C54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43" t="25715" r="7262" b="25872"/>
          <a:stretch/>
        </p:blipFill>
        <p:spPr bwMode="auto">
          <a:xfrm>
            <a:off x="9907199" y="1526940"/>
            <a:ext cx="2284800" cy="233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0D2130F-0EAB-7AE5-5C22-F69DE39DEC19}"/>
              </a:ext>
            </a:extLst>
          </p:cNvPr>
          <p:cNvSpPr/>
          <p:nvPr/>
        </p:nvSpPr>
        <p:spPr>
          <a:xfrm>
            <a:off x="0" y="821093"/>
            <a:ext cx="12192000" cy="653875"/>
          </a:xfrm>
          <a:prstGeom prst="rect">
            <a:avLst/>
          </a:prstGeom>
          <a:solidFill>
            <a:srgbClr val="232234"/>
          </a:solidFill>
          <a:ln>
            <a:noFill/>
          </a:ln>
          <a:effectLst>
            <a:outerShdw blurRad="63500" dist="38100" dir="5400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/>
          </a:scene3d>
          <a:sp3d>
            <a:bevelT w="38100" h="12700"/>
            <a:bevelB w="127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ECCEEC8-2511-B7B1-4FE5-0FBA179A543A}"/>
              </a:ext>
            </a:extLst>
          </p:cNvPr>
          <p:cNvSpPr/>
          <p:nvPr/>
        </p:nvSpPr>
        <p:spPr>
          <a:xfrm>
            <a:off x="57988" y="882403"/>
            <a:ext cx="552845" cy="5478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2700" h="12700"/>
            <a:bevelB w="127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666446-4419-4798-8A9A-1F70DAC7F4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6172" y1="36328" x2="26172" y2="36328"/>
                        <a14:foregroundMark x1="26563" y1="35156" x2="28516" y2="26172"/>
                        <a14:foregroundMark x1="29688" y1="25781" x2="37500" y2="21875"/>
                        <a14:foregroundMark x1="26563" y1="35938" x2="41406" y2="50391"/>
                        <a14:foregroundMark x1="41406" y1="50391" x2="42448" y2="54731"/>
                        <a14:foregroundMark x1="32343" y1="62109" x2="28906" y2="60156"/>
                        <a14:foregroundMark x1="33031" y1="62500" x2="32343" y2="62109"/>
                        <a14:foregroundMark x1="33793" y1="62933" x2="33031" y2="62500"/>
                        <a14:foregroundMark x1="28906" y1="60156" x2="28125" y2="58984"/>
                        <a14:backgroundMark x1="43359" y1="63672" x2="43750" y2="61719"/>
                        <a14:backgroundMark x1="42578" y1="64453" x2="42578" y2="60547"/>
                        <a14:backgroundMark x1="47266" y1="62891" x2="43750" y2="60938"/>
                        <a14:backgroundMark x1="44922" y1="66016" x2="41406" y2="64453"/>
                        <a14:backgroundMark x1="44141" y1="64453" x2="45313" y2="63281"/>
                        <a14:backgroundMark x1="43750" y1="65625" x2="45313" y2="62109"/>
                        <a14:backgroundMark x1="46094" y1="64844" x2="42578" y2="61719"/>
                        <a14:backgroundMark x1="42578" y1="66406" x2="34766" y2="62109"/>
                        <a14:backgroundMark x1="36719" y1="62891" x2="32813" y2="60938"/>
                        <a14:backgroundMark x1="34766" y1="62109" x2="33984" y2="59766"/>
                        <a14:backgroundMark x1="33984" y1="62500" x2="33984" y2="62500"/>
                        <a14:backgroundMark x1="33203" y1="62500" x2="33203" y2="62500"/>
                        <a14:backgroundMark x1="35547" y1="63672" x2="33594" y2="62500"/>
                        <a14:backgroundMark x1="32813" y1="62109" x2="32813" y2="62109"/>
                        <a14:backgroundMark x1="33203" y1="62109" x2="33203" y2="62109"/>
                        <a14:backgroundMark x1="32422" y1="62109" x2="32422" y2="62109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9" y="844322"/>
            <a:ext cx="653875" cy="653875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FEE5616D-0044-2730-B091-EE07C4C40CE0}"/>
              </a:ext>
            </a:extLst>
          </p:cNvPr>
          <p:cNvGrpSpPr/>
          <p:nvPr/>
        </p:nvGrpSpPr>
        <p:grpSpPr>
          <a:xfrm>
            <a:off x="11507386" y="969271"/>
            <a:ext cx="542714" cy="342275"/>
            <a:chOff x="11613250" y="951075"/>
            <a:chExt cx="493111" cy="375375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1813DF3-AC97-B7C4-A229-6A7DF9D97966}"/>
                </a:ext>
              </a:extLst>
            </p:cNvPr>
            <p:cNvCxnSpPr>
              <a:cxnSpLocks/>
            </p:cNvCxnSpPr>
            <p:nvPr/>
          </p:nvCxnSpPr>
          <p:spPr>
            <a:xfrm>
              <a:off x="11613250" y="951075"/>
              <a:ext cx="493111" cy="0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AF153A2-86B2-5BB1-3122-74518C09A5C9}"/>
                </a:ext>
              </a:extLst>
            </p:cNvPr>
            <p:cNvCxnSpPr>
              <a:cxnSpLocks/>
            </p:cNvCxnSpPr>
            <p:nvPr/>
          </p:nvCxnSpPr>
          <p:spPr>
            <a:xfrm>
              <a:off x="11613250" y="1141028"/>
              <a:ext cx="493111" cy="0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D0B1E02-ADF5-912D-8B29-5DBBE0F38A1D}"/>
                </a:ext>
              </a:extLst>
            </p:cNvPr>
            <p:cNvCxnSpPr>
              <a:cxnSpLocks/>
            </p:cNvCxnSpPr>
            <p:nvPr/>
          </p:nvCxnSpPr>
          <p:spPr>
            <a:xfrm>
              <a:off x="11613250" y="1326450"/>
              <a:ext cx="493111" cy="0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9AC766A-C524-728D-CC08-1AA8A5E15F3F}"/>
              </a:ext>
            </a:extLst>
          </p:cNvPr>
          <p:cNvGrpSpPr/>
          <p:nvPr/>
        </p:nvGrpSpPr>
        <p:grpSpPr>
          <a:xfrm>
            <a:off x="3673398" y="863353"/>
            <a:ext cx="4846990" cy="553124"/>
            <a:chOff x="3673399" y="882403"/>
            <a:chExt cx="4846991" cy="553124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CE2DE97-E811-6041-99A1-8026D7EE22B3}"/>
                </a:ext>
              </a:extLst>
            </p:cNvPr>
            <p:cNvSpPr/>
            <p:nvPr/>
          </p:nvSpPr>
          <p:spPr>
            <a:xfrm>
              <a:off x="5814513" y="887707"/>
              <a:ext cx="552845" cy="5478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12700" h="12700"/>
              <a:bevelB w="127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933EA30-02AF-87BC-276B-9F5A1281FB67}"/>
                </a:ext>
              </a:extLst>
            </p:cNvPr>
            <p:cNvSpPr/>
            <p:nvPr/>
          </p:nvSpPr>
          <p:spPr>
            <a:xfrm>
              <a:off x="3673399" y="882403"/>
              <a:ext cx="552845" cy="5478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12700" h="12700"/>
              <a:bevelB w="127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C23F6FA-FF66-EE8F-40EC-0127F59AF34D}"/>
                </a:ext>
              </a:extLst>
            </p:cNvPr>
            <p:cNvSpPr/>
            <p:nvPr/>
          </p:nvSpPr>
          <p:spPr>
            <a:xfrm>
              <a:off x="7967545" y="887707"/>
              <a:ext cx="552845" cy="5478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12700" h="12700"/>
              <a:bevelB w="127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3FC2FC2C-CD9B-7EAE-49F9-5E66D0C04B0B}"/>
              </a:ext>
            </a:extLst>
          </p:cNvPr>
          <p:cNvSpPr/>
          <p:nvPr/>
        </p:nvSpPr>
        <p:spPr>
          <a:xfrm>
            <a:off x="9970477" y="4050322"/>
            <a:ext cx="2192845" cy="416388"/>
          </a:xfrm>
          <a:prstGeom prst="roundRect">
            <a:avLst>
              <a:gd name="adj" fmla="val 25113"/>
            </a:avLst>
          </a:prstGeom>
          <a:solidFill>
            <a:srgbClr val="232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60D9248-1E07-3FE5-FC4F-8C1F8B05A3CD}"/>
              </a:ext>
            </a:extLst>
          </p:cNvPr>
          <p:cNvSpPr txBox="1"/>
          <p:nvPr/>
        </p:nvSpPr>
        <p:spPr>
          <a:xfrm>
            <a:off x="10041645" y="4097673"/>
            <a:ext cx="2046304" cy="338554"/>
          </a:xfrm>
          <a:prstGeom prst="rect">
            <a:avLst/>
          </a:prstGeom>
          <a:solidFill>
            <a:srgbClr val="232234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Wednesday -  3</a:t>
            </a:r>
            <a:r>
              <a:rPr lang="en-US" sz="1600" b="1" baseline="30000" dirty="0">
                <a:solidFill>
                  <a:schemeClr val="bg1"/>
                </a:solidFill>
              </a:rPr>
              <a:t>rd</a:t>
            </a:r>
            <a:r>
              <a:rPr lang="en-US" sz="1600" b="1" dirty="0">
                <a:solidFill>
                  <a:schemeClr val="bg1"/>
                </a:solidFill>
              </a:rPr>
              <a:t> April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96693DD7-A3AB-EA8B-EE88-64E21C023308}"/>
              </a:ext>
            </a:extLst>
          </p:cNvPr>
          <p:cNvSpPr/>
          <p:nvPr/>
        </p:nvSpPr>
        <p:spPr>
          <a:xfrm>
            <a:off x="9970476" y="4489938"/>
            <a:ext cx="2192845" cy="2330657"/>
          </a:xfrm>
          <a:prstGeom prst="roundRect">
            <a:avLst>
              <a:gd name="adj" fmla="val 5509"/>
            </a:avLst>
          </a:prstGeom>
          <a:solidFill>
            <a:srgbClr val="232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5725F9-A007-E458-371E-2649A5234167}"/>
              </a:ext>
            </a:extLst>
          </p:cNvPr>
          <p:cNvSpPr txBox="1"/>
          <p:nvPr/>
        </p:nvSpPr>
        <p:spPr>
          <a:xfrm>
            <a:off x="9995938" y="4561009"/>
            <a:ext cx="20920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Data Structure Assignment_2 Deadline today 23:59</a:t>
            </a:r>
          </a:p>
          <a:p>
            <a:pPr marL="72000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_____________________</a:t>
            </a:r>
          </a:p>
          <a:p>
            <a:pPr marL="72000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Statistics Quiz_1 due 11:00</a:t>
            </a:r>
          </a:p>
        </p:txBody>
      </p:sp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7DBB8464-F36A-7151-2BA3-1D846EAEBA79}"/>
              </a:ext>
            </a:extLst>
          </p:cNvPr>
          <p:cNvSpPr/>
          <p:nvPr/>
        </p:nvSpPr>
        <p:spPr>
          <a:xfrm>
            <a:off x="10176015" y="5368840"/>
            <a:ext cx="214703" cy="133565"/>
          </a:xfrm>
          <a:prstGeom prst="wedgeEllipseCallout">
            <a:avLst>
              <a:gd name="adj1" fmla="val -49971"/>
              <a:gd name="adj2" fmla="val 5187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peech Bubble: Oval 50">
            <a:extLst>
              <a:ext uri="{FF2B5EF4-FFF2-40B4-BE49-F238E27FC236}">
                <a16:creationId xmlns:a16="http://schemas.microsoft.com/office/drawing/2014/main" id="{E336C349-1497-5D16-4E41-4C889B0C9738}"/>
              </a:ext>
            </a:extLst>
          </p:cNvPr>
          <p:cNvSpPr/>
          <p:nvPr/>
        </p:nvSpPr>
        <p:spPr>
          <a:xfrm>
            <a:off x="10172231" y="4639374"/>
            <a:ext cx="214703" cy="133565"/>
          </a:xfrm>
          <a:prstGeom prst="wedgeEllipseCallout">
            <a:avLst>
              <a:gd name="adj1" fmla="val -49971"/>
              <a:gd name="adj2" fmla="val 5187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CE384AB-2067-B467-A250-D9CD291485B4}"/>
              </a:ext>
            </a:extLst>
          </p:cNvPr>
          <p:cNvCxnSpPr>
            <a:cxnSpLocks/>
          </p:cNvCxnSpPr>
          <p:nvPr/>
        </p:nvCxnSpPr>
        <p:spPr>
          <a:xfrm flipH="1">
            <a:off x="7649126" y="1456114"/>
            <a:ext cx="1198347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T w="12700" h="12700"/>
            <a:bevelB w="127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0" name="Arrow: Down 129">
            <a:extLst>
              <a:ext uri="{FF2B5EF4-FFF2-40B4-BE49-F238E27FC236}">
                <a16:creationId xmlns:a16="http://schemas.microsoft.com/office/drawing/2014/main" id="{E2F4A889-4596-4B51-8A85-EF4EAA3F1C85}"/>
              </a:ext>
            </a:extLst>
          </p:cNvPr>
          <p:cNvSpPr/>
          <p:nvPr/>
        </p:nvSpPr>
        <p:spPr>
          <a:xfrm>
            <a:off x="3762749" y="954376"/>
            <a:ext cx="374142" cy="403874"/>
          </a:xfrm>
          <a:prstGeom prst="downArrow">
            <a:avLst>
              <a:gd name="adj1" fmla="val 50000"/>
              <a:gd name="adj2" fmla="val 56619"/>
            </a:avLst>
          </a:prstGeom>
          <a:solidFill>
            <a:srgbClr val="232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Chord 130">
            <a:extLst>
              <a:ext uri="{FF2B5EF4-FFF2-40B4-BE49-F238E27FC236}">
                <a16:creationId xmlns:a16="http://schemas.microsoft.com/office/drawing/2014/main" id="{BA617EE1-1B45-E28F-2207-B30A760F873D}"/>
              </a:ext>
            </a:extLst>
          </p:cNvPr>
          <p:cNvSpPr/>
          <p:nvPr/>
        </p:nvSpPr>
        <p:spPr>
          <a:xfrm>
            <a:off x="5953020" y="1112438"/>
            <a:ext cx="276225" cy="354666"/>
          </a:xfrm>
          <a:prstGeom prst="chord">
            <a:avLst>
              <a:gd name="adj1" fmla="val 10855405"/>
              <a:gd name="adj2" fmla="val 21575195"/>
            </a:avLst>
          </a:prstGeom>
          <a:solidFill>
            <a:srgbClr val="232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5F281EE2-2511-10F7-120B-695FF4A14CCF}"/>
              </a:ext>
            </a:extLst>
          </p:cNvPr>
          <p:cNvSpPr/>
          <p:nvPr/>
        </p:nvSpPr>
        <p:spPr>
          <a:xfrm>
            <a:off x="6017701" y="964572"/>
            <a:ext cx="147900" cy="143399"/>
          </a:xfrm>
          <a:prstGeom prst="ellipse">
            <a:avLst/>
          </a:prstGeom>
          <a:solidFill>
            <a:srgbClr val="232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559316F-09E6-30CA-3D46-4D1218839FB1}"/>
              </a:ext>
            </a:extLst>
          </p:cNvPr>
          <p:cNvSpPr/>
          <p:nvPr/>
        </p:nvSpPr>
        <p:spPr>
          <a:xfrm>
            <a:off x="8100033" y="1123087"/>
            <a:ext cx="286239" cy="175121"/>
          </a:xfrm>
          <a:prstGeom prst="rect">
            <a:avLst/>
          </a:prstGeom>
          <a:solidFill>
            <a:srgbClr val="232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Isosceles Triangle 133">
            <a:extLst>
              <a:ext uri="{FF2B5EF4-FFF2-40B4-BE49-F238E27FC236}">
                <a16:creationId xmlns:a16="http://schemas.microsoft.com/office/drawing/2014/main" id="{CAAE3C85-91F7-EE21-509A-5660DD52758B}"/>
              </a:ext>
            </a:extLst>
          </p:cNvPr>
          <p:cNvSpPr/>
          <p:nvPr/>
        </p:nvSpPr>
        <p:spPr>
          <a:xfrm>
            <a:off x="8031916" y="953066"/>
            <a:ext cx="422474" cy="175650"/>
          </a:xfrm>
          <a:prstGeom prst="triangle">
            <a:avLst/>
          </a:prstGeom>
          <a:solidFill>
            <a:srgbClr val="232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Chord 134">
            <a:extLst>
              <a:ext uri="{FF2B5EF4-FFF2-40B4-BE49-F238E27FC236}">
                <a16:creationId xmlns:a16="http://schemas.microsoft.com/office/drawing/2014/main" id="{48C135BD-6FFE-6229-AA66-920EB6CEFFF9}"/>
              </a:ext>
            </a:extLst>
          </p:cNvPr>
          <p:cNvSpPr/>
          <p:nvPr/>
        </p:nvSpPr>
        <p:spPr>
          <a:xfrm>
            <a:off x="8186002" y="1216935"/>
            <a:ext cx="114300" cy="168353"/>
          </a:xfrm>
          <a:prstGeom prst="chord">
            <a:avLst>
              <a:gd name="adj1" fmla="val 10807478"/>
              <a:gd name="adj2" fmla="val 21559063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B w="127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7A3CEEE-5CA8-A2AF-DF08-327824D94C56}"/>
              </a:ext>
            </a:extLst>
          </p:cNvPr>
          <p:cNvSpPr/>
          <p:nvPr/>
        </p:nvSpPr>
        <p:spPr>
          <a:xfrm>
            <a:off x="4556883" y="1565991"/>
            <a:ext cx="5235736" cy="2291606"/>
          </a:xfrm>
          <a:prstGeom prst="roundRect">
            <a:avLst>
              <a:gd name="adj" fmla="val 3673"/>
            </a:avLst>
          </a:prstGeom>
          <a:solidFill>
            <a:srgbClr val="232234"/>
          </a:solidFill>
          <a:ln>
            <a:noFill/>
          </a:ln>
          <a:effectLst>
            <a:outerShdw blurRad="38100" dist="38100" dir="2700000" algn="tl" rotWithShape="0">
              <a:prstClr val="black">
                <a:alpha val="8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941A7F5-8706-3E45-3C27-BD6E83227548}"/>
              </a:ext>
            </a:extLst>
          </p:cNvPr>
          <p:cNvSpPr/>
          <p:nvPr/>
        </p:nvSpPr>
        <p:spPr>
          <a:xfrm>
            <a:off x="42584" y="1565991"/>
            <a:ext cx="4413628" cy="2291606"/>
          </a:xfrm>
          <a:prstGeom prst="roundRect">
            <a:avLst>
              <a:gd name="adj" fmla="val 3673"/>
            </a:avLst>
          </a:prstGeom>
          <a:solidFill>
            <a:srgbClr val="232234"/>
          </a:solidFill>
          <a:ln>
            <a:noFill/>
          </a:ln>
          <a:effectLst>
            <a:outerShdw blurRad="38100" dist="38100" dir="2700000" algn="tl" rotWithShape="0">
              <a:prstClr val="black">
                <a:alpha val="8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B47BC8-0075-DDA4-8782-3A69B75775A8}"/>
              </a:ext>
            </a:extLst>
          </p:cNvPr>
          <p:cNvSpPr txBox="1"/>
          <p:nvPr/>
        </p:nvSpPr>
        <p:spPr>
          <a:xfrm>
            <a:off x="157402" y="1712380"/>
            <a:ext cx="20588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Add note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C5C01D8-486D-4B2E-9E74-332762FC7AD4}"/>
              </a:ext>
            </a:extLst>
          </p:cNvPr>
          <p:cNvSpPr/>
          <p:nvPr/>
        </p:nvSpPr>
        <p:spPr>
          <a:xfrm>
            <a:off x="104051" y="2149506"/>
            <a:ext cx="4237580" cy="1574082"/>
          </a:xfrm>
          <a:prstGeom prst="roundRect">
            <a:avLst>
              <a:gd name="adj" fmla="val 53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B36A35F-FFCE-987D-3796-A5127B9527FB}"/>
              </a:ext>
            </a:extLst>
          </p:cNvPr>
          <p:cNvSpPr/>
          <p:nvPr/>
        </p:nvSpPr>
        <p:spPr>
          <a:xfrm>
            <a:off x="3253605" y="1714067"/>
            <a:ext cx="1088026" cy="369332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9A0EE9D-109C-83EC-334F-815BBBE0E313}"/>
              </a:ext>
            </a:extLst>
          </p:cNvPr>
          <p:cNvSpPr/>
          <p:nvPr/>
        </p:nvSpPr>
        <p:spPr>
          <a:xfrm>
            <a:off x="42584" y="3943904"/>
            <a:ext cx="4413628" cy="2291606"/>
          </a:xfrm>
          <a:prstGeom prst="roundRect">
            <a:avLst>
              <a:gd name="adj" fmla="val 3673"/>
            </a:avLst>
          </a:prstGeom>
          <a:solidFill>
            <a:srgbClr val="232234"/>
          </a:solidFill>
          <a:ln>
            <a:noFill/>
          </a:ln>
          <a:effectLst>
            <a:outerShdw blurRad="38100" dist="38100" dir="2700000" algn="tl" rotWithShape="0">
              <a:prstClr val="black">
                <a:alpha val="8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722307-18E8-991C-AB12-65D8A6ECDD79}"/>
              </a:ext>
            </a:extLst>
          </p:cNvPr>
          <p:cNvSpPr txBox="1"/>
          <p:nvPr/>
        </p:nvSpPr>
        <p:spPr>
          <a:xfrm>
            <a:off x="157402" y="4090293"/>
            <a:ext cx="20588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Q &amp; A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3DFC4BC-CAC6-9D53-CDB8-534A0F5C7264}"/>
              </a:ext>
            </a:extLst>
          </p:cNvPr>
          <p:cNvSpPr/>
          <p:nvPr/>
        </p:nvSpPr>
        <p:spPr>
          <a:xfrm>
            <a:off x="104051" y="4527419"/>
            <a:ext cx="4237580" cy="1574082"/>
          </a:xfrm>
          <a:prstGeom prst="roundRect">
            <a:avLst>
              <a:gd name="adj" fmla="val 53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822A947-5992-E878-CF11-182CCF9CBFA1}"/>
              </a:ext>
            </a:extLst>
          </p:cNvPr>
          <p:cNvSpPr/>
          <p:nvPr/>
        </p:nvSpPr>
        <p:spPr>
          <a:xfrm>
            <a:off x="1225485" y="4044748"/>
            <a:ext cx="3116146" cy="421962"/>
          </a:xfrm>
          <a:prstGeom prst="roundRect">
            <a:avLst>
              <a:gd name="adj" fmla="val 2543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84DDAD-5E07-0B7D-44D8-B20408B99B99}"/>
              </a:ext>
            </a:extLst>
          </p:cNvPr>
          <p:cNvSpPr txBox="1"/>
          <p:nvPr/>
        </p:nvSpPr>
        <p:spPr>
          <a:xfrm>
            <a:off x="4680626" y="1720724"/>
            <a:ext cx="20588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Today’s Schedule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945AD36-D6B9-28D0-7256-F94F04769FC4}"/>
              </a:ext>
            </a:extLst>
          </p:cNvPr>
          <p:cNvSpPr/>
          <p:nvPr/>
        </p:nvSpPr>
        <p:spPr>
          <a:xfrm>
            <a:off x="4680626" y="2582944"/>
            <a:ext cx="1157814" cy="1167501"/>
          </a:xfrm>
          <a:prstGeom prst="roundRect">
            <a:avLst>
              <a:gd name="adj" fmla="val 53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444CB19-E60F-C91A-8B87-D0BBC1FC7426}"/>
              </a:ext>
            </a:extLst>
          </p:cNvPr>
          <p:cNvSpPr/>
          <p:nvPr/>
        </p:nvSpPr>
        <p:spPr>
          <a:xfrm>
            <a:off x="5953020" y="2582944"/>
            <a:ext cx="1157814" cy="1167501"/>
          </a:xfrm>
          <a:prstGeom prst="roundRect">
            <a:avLst>
              <a:gd name="adj" fmla="val 53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EA43FE2-B9E3-9A4D-1763-14002353FE91}"/>
              </a:ext>
            </a:extLst>
          </p:cNvPr>
          <p:cNvSpPr/>
          <p:nvPr/>
        </p:nvSpPr>
        <p:spPr>
          <a:xfrm>
            <a:off x="7218460" y="2582944"/>
            <a:ext cx="1157814" cy="1167501"/>
          </a:xfrm>
          <a:prstGeom prst="roundRect">
            <a:avLst>
              <a:gd name="adj" fmla="val 53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E0C784C2-8609-43C3-DFC2-DA4BE8F9A1BC}"/>
              </a:ext>
            </a:extLst>
          </p:cNvPr>
          <p:cNvSpPr/>
          <p:nvPr/>
        </p:nvSpPr>
        <p:spPr>
          <a:xfrm>
            <a:off x="8497646" y="2582944"/>
            <a:ext cx="1157814" cy="1167501"/>
          </a:xfrm>
          <a:prstGeom prst="roundRect">
            <a:avLst>
              <a:gd name="adj" fmla="val 53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AB2E7C6-5BDF-1862-FF79-573909752CDF}"/>
              </a:ext>
            </a:extLst>
          </p:cNvPr>
          <p:cNvSpPr/>
          <p:nvPr/>
        </p:nvSpPr>
        <p:spPr>
          <a:xfrm>
            <a:off x="4680626" y="2052770"/>
            <a:ext cx="1157814" cy="439151"/>
          </a:xfrm>
          <a:prstGeom prst="roundRect">
            <a:avLst>
              <a:gd name="adj" fmla="val 1418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09:00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F8EDCA5D-2A4E-5735-357C-E7CF98D441BA}"/>
              </a:ext>
            </a:extLst>
          </p:cNvPr>
          <p:cNvSpPr/>
          <p:nvPr/>
        </p:nvSpPr>
        <p:spPr>
          <a:xfrm>
            <a:off x="5953020" y="2052770"/>
            <a:ext cx="1157814" cy="439151"/>
          </a:xfrm>
          <a:prstGeom prst="roundRect">
            <a:avLst>
              <a:gd name="adj" fmla="val 168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11:00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72011DF9-143A-D0F4-A629-F5D1C5935F12}"/>
              </a:ext>
            </a:extLst>
          </p:cNvPr>
          <p:cNvSpPr/>
          <p:nvPr/>
        </p:nvSpPr>
        <p:spPr>
          <a:xfrm>
            <a:off x="7218460" y="2052770"/>
            <a:ext cx="1157814" cy="439151"/>
          </a:xfrm>
          <a:prstGeom prst="roundRect">
            <a:avLst>
              <a:gd name="adj" fmla="val 18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13:00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307C7644-D752-AA89-C36C-4222C6F7CEEB}"/>
              </a:ext>
            </a:extLst>
          </p:cNvPr>
          <p:cNvSpPr/>
          <p:nvPr/>
        </p:nvSpPr>
        <p:spPr>
          <a:xfrm>
            <a:off x="8497646" y="2052770"/>
            <a:ext cx="1157814" cy="439151"/>
          </a:xfrm>
          <a:prstGeom prst="roundRect">
            <a:avLst>
              <a:gd name="adj" fmla="val 18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15:00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643E0799-3C68-DACE-F0BA-9317D120CEC9}"/>
              </a:ext>
            </a:extLst>
          </p:cNvPr>
          <p:cNvSpPr/>
          <p:nvPr/>
        </p:nvSpPr>
        <p:spPr>
          <a:xfrm>
            <a:off x="4556883" y="3949448"/>
            <a:ext cx="5235736" cy="2291606"/>
          </a:xfrm>
          <a:prstGeom prst="roundRect">
            <a:avLst>
              <a:gd name="adj" fmla="val 3673"/>
            </a:avLst>
          </a:prstGeom>
          <a:solidFill>
            <a:srgbClr val="232234"/>
          </a:solidFill>
          <a:ln>
            <a:noFill/>
          </a:ln>
          <a:effectLst>
            <a:outerShdw blurRad="38100" dist="38100" dir="2700000" algn="tl" rotWithShape="0">
              <a:prstClr val="black">
                <a:alpha val="8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AD99DB7-45FE-BF04-779E-69F756CB472B}"/>
              </a:ext>
            </a:extLst>
          </p:cNvPr>
          <p:cNvSpPr txBox="1"/>
          <p:nvPr/>
        </p:nvSpPr>
        <p:spPr>
          <a:xfrm>
            <a:off x="4680625" y="4104181"/>
            <a:ext cx="25378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Tomorrow’s Schedule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F77736CA-DA04-A5F6-0483-874665EB49E6}"/>
              </a:ext>
            </a:extLst>
          </p:cNvPr>
          <p:cNvSpPr/>
          <p:nvPr/>
        </p:nvSpPr>
        <p:spPr>
          <a:xfrm>
            <a:off x="4680626" y="4966401"/>
            <a:ext cx="1157814" cy="1167501"/>
          </a:xfrm>
          <a:prstGeom prst="roundRect">
            <a:avLst>
              <a:gd name="adj" fmla="val 53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5741AD66-075E-D4CF-21ED-A9C7AC216CB8}"/>
              </a:ext>
            </a:extLst>
          </p:cNvPr>
          <p:cNvSpPr/>
          <p:nvPr/>
        </p:nvSpPr>
        <p:spPr>
          <a:xfrm>
            <a:off x="5953020" y="4966401"/>
            <a:ext cx="1157814" cy="1167501"/>
          </a:xfrm>
          <a:prstGeom prst="roundRect">
            <a:avLst>
              <a:gd name="adj" fmla="val 53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5E6C6999-E347-6EC5-1B7F-4547CC8DD2F5}"/>
              </a:ext>
            </a:extLst>
          </p:cNvPr>
          <p:cNvSpPr/>
          <p:nvPr/>
        </p:nvSpPr>
        <p:spPr>
          <a:xfrm>
            <a:off x="7218460" y="4966401"/>
            <a:ext cx="1157814" cy="1167501"/>
          </a:xfrm>
          <a:prstGeom prst="roundRect">
            <a:avLst>
              <a:gd name="adj" fmla="val 53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1C042EC8-DFD2-7287-B80F-304B0BF68841}"/>
              </a:ext>
            </a:extLst>
          </p:cNvPr>
          <p:cNvSpPr/>
          <p:nvPr/>
        </p:nvSpPr>
        <p:spPr>
          <a:xfrm>
            <a:off x="8497646" y="4966401"/>
            <a:ext cx="1157814" cy="1167501"/>
          </a:xfrm>
          <a:prstGeom prst="roundRect">
            <a:avLst>
              <a:gd name="adj" fmla="val 53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5D8E9C3C-F6AA-6787-A499-530B0B2D598F}"/>
              </a:ext>
            </a:extLst>
          </p:cNvPr>
          <p:cNvSpPr/>
          <p:nvPr/>
        </p:nvSpPr>
        <p:spPr>
          <a:xfrm>
            <a:off x="4680626" y="4436227"/>
            <a:ext cx="1157814" cy="439151"/>
          </a:xfrm>
          <a:prstGeom prst="roundRect">
            <a:avLst>
              <a:gd name="adj" fmla="val 1418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09:00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30DBB1F8-88D8-C8C2-F4A6-ED07A7964571}"/>
              </a:ext>
            </a:extLst>
          </p:cNvPr>
          <p:cNvSpPr/>
          <p:nvPr/>
        </p:nvSpPr>
        <p:spPr>
          <a:xfrm>
            <a:off x="5953020" y="4436227"/>
            <a:ext cx="1157814" cy="439151"/>
          </a:xfrm>
          <a:prstGeom prst="roundRect">
            <a:avLst>
              <a:gd name="adj" fmla="val 168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11:00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719CEB42-AAF6-5998-6E76-56B47D84CD20}"/>
              </a:ext>
            </a:extLst>
          </p:cNvPr>
          <p:cNvSpPr/>
          <p:nvPr/>
        </p:nvSpPr>
        <p:spPr>
          <a:xfrm>
            <a:off x="7218460" y="4436227"/>
            <a:ext cx="1157814" cy="439151"/>
          </a:xfrm>
          <a:prstGeom prst="roundRect">
            <a:avLst>
              <a:gd name="adj" fmla="val 18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13:00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A89D7549-299E-08B3-4CF7-4476E946609D}"/>
              </a:ext>
            </a:extLst>
          </p:cNvPr>
          <p:cNvSpPr/>
          <p:nvPr/>
        </p:nvSpPr>
        <p:spPr>
          <a:xfrm>
            <a:off x="8497646" y="4436227"/>
            <a:ext cx="1157814" cy="439151"/>
          </a:xfrm>
          <a:prstGeom prst="roundRect">
            <a:avLst>
              <a:gd name="adj" fmla="val 18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15:00</a:t>
            </a:r>
          </a:p>
        </p:txBody>
      </p:sp>
    </p:spTree>
    <p:extLst>
      <p:ext uri="{BB962C8B-B14F-4D97-AF65-F5344CB8AC3E}">
        <p14:creationId xmlns:p14="http://schemas.microsoft.com/office/powerpoint/2010/main" val="3610998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90BED49-414D-E77D-8AD5-EB608A5174F6}"/>
              </a:ext>
            </a:extLst>
          </p:cNvPr>
          <p:cNvSpPr/>
          <p:nvPr/>
        </p:nvSpPr>
        <p:spPr>
          <a:xfrm>
            <a:off x="9907200" y="844322"/>
            <a:ext cx="2284799" cy="60136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B98B80-27DC-C819-F501-0F9AE4ED47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497"/>
          <a:stretch/>
        </p:blipFill>
        <p:spPr>
          <a:xfrm>
            <a:off x="0" y="0"/>
            <a:ext cx="12192000" cy="1268963"/>
          </a:xfrm>
          <a:prstGeom prst="rect">
            <a:avLst/>
          </a:prstGeom>
        </p:spPr>
      </p:pic>
      <p:pic>
        <p:nvPicPr>
          <p:cNvPr id="44" name="Picture 2">
            <a:extLst>
              <a:ext uri="{FF2B5EF4-FFF2-40B4-BE49-F238E27FC236}">
                <a16:creationId xmlns:a16="http://schemas.microsoft.com/office/drawing/2014/main" id="{22117FB6-F6E9-3350-383F-AB1D9C5C54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43" t="25715" r="7262" b="25872"/>
          <a:stretch/>
        </p:blipFill>
        <p:spPr bwMode="auto">
          <a:xfrm>
            <a:off x="9907199" y="1526940"/>
            <a:ext cx="2284800" cy="233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0D2130F-0EAB-7AE5-5C22-F69DE39DEC19}"/>
              </a:ext>
            </a:extLst>
          </p:cNvPr>
          <p:cNvSpPr/>
          <p:nvPr/>
        </p:nvSpPr>
        <p:spPr>
          <a:xfrm>
            <a:off x="0" y="821093"/>
            <a:ext cx="12192000" cy="653875"/>
          </a:xfrm>
          <a:prstGeom prst="rect">
            <a:avLst/>
          </a:prstGeom>
          <a:solidFill>
            <a:srgbClr val="232234"/>
          </a:solidFill>
          <a:ln>
            <a:noFill/>
          </a:ln>
          <a:effectLst>
            <a:outerShdw blurRad="63500" dist="38100" dir="5400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/>
          </a:scene3d>
          <a:sp3d>
            <a:bevelT w="38100" h="12700"/>
            <a:bevelB w="127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ECCEEC8-2511-B7B1-4FE5-0FBA179A543A}"/>
              </a:ext>
            </a:extLst>
          </p:cNvPr>
          <p:cNvSpPr/>
          <p:nvPr/>
        </p:nvSpPr>
        <p:spPr>
          <a:xfrm>
            <a:off x="57988" y="882403"/>
            <a:ext cx="552845" cy="5478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2700" h="12700"/>
            <a:bevelB w="127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666446-4419-4798-8A9A-1F70DAC7F4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6172" y1="36328" x2="26172" y2="36328"/>
                        <a14:foregroundMark x1="26563" y1="35156" x2="28516" y2="26172"/>
                        <a14:foregroundMark x1="29688" y1="25781" x2="37500" y2="21875"/>
                        <a14:foregroundMark x1="26563" y1="35938" x2="41406" y2="50391"/>
                        <a14:foregroundMark x1="41406" y1="50391" x2="42448" y2="54731"/>
                        <a14:foregroundMark x1="32343" y1="62109" x2="28906" y2="60156"/>
                        <a14:foregroundMark x1="33031" y1="62500" x2="32343" y2="62109"/>
                        <a14:foregroundMark x1="33793" y1="62933" x2="33031" y2="62500"/>
                        <a14:foregroundMark x1="28906" y1="60156" x2="28125" y2="58984"/>
                        <a14:backgroundMark x1="43359" y1="63672" x2="43750" y2="61719"/>
                        <a14:backgroundMark x1="42578" y1="64453" x2="42578" y2="60547"/>
                        <a14:backgroundMark x1="47266" y1="62891" x2="43750" y2="60938"/>
                        <a14:backgroundMark x1="44922" y1="66016" x2="41406" y2="64453"/>
                        <a14:backgroundMark x1="44141" y1="64453" x2="45313" y2="63281"/>
                        <a14:backgroundMark x1="43750" y1="65625" x2="45313" y2="62109"/>
                        <a14:backgroundMark x1="46094" y1="64844" x2="42578" y2="61719"/>
                        <a14:backgroundMark x1="42578" y1="66406" x2="34766" y2="62109"/>
                        <a14:backgroundMark x1="36719" y1="62891" x2="32813" y2="60938"/>
                        <a14:backgroundMark x1="34766" y1="62109" x2="33984" y2="59766"/>
                        <a14:backgroundMark x1="33984" y1="62500" x2="33984" y2="62500"/>
                        <a14:backgroundMark x1="33203" y1="62500" x2="33203" y2="62500"/>
                        <a14:backgroundMark x1="35547" y1="63672" x2="33594" y2="62500"/>
                        <a14:backgroundMark x1="32813" y1="62109" x2="32813" y2="62109"/>
                        <a14:backgroundMark x1="33203" y1="62109" x2="33203" y2="62109"/>
                        <a14:backgroundMark x1="32422" y1="62109" x2="32422" y2="62109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9" y="844322"/>
            <a:ext cx="653875" cy="653875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FEE5616D-0044-2730-B091-EE07C4C40CE0}"/>
              </a:ext>
            </a:extLst>
          </p:cNvPr>
          <p:cNvGrpSpPr/>
          <p:nvPr/>
        </p:nvGrpSpPr>
        <p:grpSpPr>
          <a:xfrm>
            <a:off x="11507386" y="969271"/>
            <a:ext cx="542714" cy="342275"/>
            <a:chOff x="11613250" y="951075"/>
            <a:chExt cx="493111" cy="375375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1813DF3-AC97-B7C4-A229-6A7DF9D97966}"/>
                </a:ext>
              </a:extLst>
            </p:cNvPr>
            <p:cNvCxnSpPr>
              <a:cxnSpLocks/>
            </p:cNvCxnSpPr>
            <p:nvPr/>
          </p:nvCxnSpPr>
          <p:spPr>
            <a:xfrm>
              <a:off x="11613250" y="951075"/>
              <a:ext cx="493111" cy="0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AF153A2-86B2-5BB1-3122-74518C09A5C9}"/>
                </a:ext>
              </a:extLst>
            </p:cNvPr>
            <p:cNvCxnSpPr>
              <a:cxnSpLocks/>
            </p:cNvCxnSpPr>
            <p:nvPr/>
          </p:nvCxnSpPr>
          <p:spPr>
            <a:xfrm>
              <a:off x="11613250" y="1141028"/>
              <a:ext cx="493111" cy="0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D0B1E02-ADF5-912D-8B29-5DBBE0F38A1D}"/>
                </a:ext>
              </a:extLst>
            </p:cNvPr>
            <p:cNvCxnSpPr>
              <a:cxnSpLocks/>
            </p:cNvCxnSpPr>
            <p:nvPr/>
          </p:nvCxnSpPr>
          <p:spPr>
            <a:xfrm>
              <a:off x="11613250" y="1326450"/>
              <a:ext cx="493111" cy="0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9AC766A-C524-728D-CC08-1AA8A5E15F3F}"/>
              </a:ext>
            </a:extLst>
          </p:cNvPr>
          <p:cNvGrpSpPr/>
          <p:nvPr/>
        </p:nvGrpSpPr>
        <p:grpSpPr>
          <a:xfrm>
            <a:off x="3673398" y="863353"/>
            <a:ext cx="4846990" cy="553124"/>
            <a:chOff x="3673399" y="882403"/>
            <a:chExt cx="4846991" cy="553124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CE2DE97-E811-6041-99A1-8026D7EE22B3}"/>
                </a:ext>
              </a:extLst>
            </p:cNvPr>
            <p:cNvSpPr/>
            <p:nvPr/>
          </p:nvSpPr>
          <p:spPr>
            <a:xfrm>
              <a:off x="5814513" y="887707"/>
              <a:ext cx="552845" cy="5478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12700" h="12700"/>
              <a:bevelB w="127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933EA30-02AF-87BC-276B-9F5A1281FB67}"/>
                </a:ext>
              </a:extLst>
            </p:cNvPr>
            <p:cNvSpPr/>
            <p:nvPr/>
          </p:nvSpPr>
          <p:spPr>
            <a:xfrm>
              <a:off x="3673399" y="882403"/>
              <a:ext cx="552845" cy="5478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12700" h="12700"/>
              <a:bevelB w="127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C23F6FA-FF66-EE8F-40EC-0127F59AF34D}"/>
                </a:ext>
              </a:extLst>
            </p:cNvPr>
            <p:cNvSpPr/>
            <p:nvPr/>
          </p:nvSpPr>
          <p:spPr>
            <a:xfrm>
              <a:off x="7967545" y="887707"/>
              <a:ext cx="552845" cy="5478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12700" h="12700"/>
              <a:bevelB w="127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3FC2FC2C-CD9B-7EAE-49F9-5E66D0C04B0B}"/>
              </a:ext>
            </a:extLst>
          </p:cNvPr>
          <p:cNvSpPr/>
          <p:nvPr/>
        </p:nvSpPr>
        <p:spPr>
          <a:xfrm>
            <a:off x="9970477" y="4050322"/>
            <a:ext cx="2192845" cy="416388"/>
          </a:xfrm>
          <a:prstGeom prst="roundRect">
            <a:avLst>
              <a:gd name="adj" fmla="val 25113"/>
            </a:avLst>
          </a:prstGeom>
          <a:solidFill>
            <a:srgbClr val="232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60D9248-1E07-3FE5-FC4F-8C1F8B05A3CD}"/>
              </a:ext>
            </a:extLst>
          </p:cNvPr>
          <p:cNvSpPr txBox="1"/>
          <p:nvPr/>
        </p:nvSpPr>
        <p:spPr>
          <a:xfrm>
            <a:off x="10041645" y="4097673"/>
            <a:ext cx="2046304" cy="338554"/>
          </a:xfrm>
          <a:prstGeom prst="rect">
            <a:avLst/>
          </a:prstGeom>
          <a:solidFill>
            <a:srgbClr val="232234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Wednesday -  3</a:t>
            </a:r>
            <a:r>
              <a:rPr lang="en-US" sz="1600" b="1" baseline="30000" dirty="0">
                <a:solidFill>
                  <a:schemeClr val="bg1"/>
                </a:solidFill>
              </a:rPr>
              <a:t>rd</a:t>
            </a:r>
            <a:r>
              <a:rPr lang="en-US" sz="1600" b="1" dirty="0">
                <a:solidFill>
                  <a:schemeClr val="bg1"/>
                </a:solidFill>
              </a:rPr>
              <a:t> April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96693DD7-A3AB-EA8B-EE88-64E21C023308}"/>
              </a:ext>
            </a:extLst>
          </p:cNvPr>
          <p:cNvSpPr/>
          <p:nvPr/>
        </p:nvSpPr>
        <p:spPr>
          <a:xfrm>
            <a:off x="9970476" y="4489938"/>
            <a:ext cx="2192845" cy="2330657"/>
          </a:xfrm>
          <a:prstGeom prst="roundRect">
            <a:avLst>
              <a:gd name="adj" fmla="val 5509"/>
            </a:avLst>
          </a:prstGeom>
          <a:solidFill>
            <a:srgbClr val="232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5725F9-A007-E458-371E-2649A5234167}"/>
              </a:ext>
            </a:extLst>
          </p:cNvPr>
          <p:cNvSpPr txBox="1"/>
          <p:nvPr/>
        </p:nvSpPr>
        <p:spPr>
          <a:xfrm>
            <a:off x="9995938" y="4561009"/>
            <a:ext cx="20920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Data Structure Assignment_2 Deadline today 23:59</a:t>
            </a:r>
          </a:p>
          <a:p>
            <a:pPr marL="72000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_____________________</a:t>
            </a:r>
          </a:p>
          <a:p>
            <a:pPr marL="72000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Statistics Quiz_1 due 11:00</a:t>
            </a:r>
          </a:p>
        </p:txBody>
      </p:sp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7DBB8464-F36A-7151-2BA3-1D846EAEBA79}"/>
              </a:ext>
            </a:extLst>
          </p:cNvPr>
          <p:cNvSpPr/>
          <p:nvPr/>
        </p:nvSpPr>
        <p:spPr>
          <a:xfrm>
            <a:off x="10176015" y="5368840"/>
            <a:ext cx="214703" cy="133565"/>
          </a:xfrm>
          <a:prstGeom prst="wedgeEllipseCallout">
            <a:avLst>
              <a:gd name="adj1" fmla="val -49971"/>
              <a:gd name="adj2" fmla="val 5187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peech Bubble: Oval 50">
            <a:extLst>
              <a:ext uri="{FF2B5EF4-FFF2-40B4-BE49-F238E27FC236}">
                <a16:creationId xmlns:a16="http://schemas.microsoft.com/office/drawing/2014/main" id="{E336C349-1497-5D16-4E41-4C889B0C9738}"/>
              </a:ext>
            </a:extLst>
          </p:cNvPr>
          <p:cNvSpPr/>
          <p:nvPr/>
        </p:nvSpPr>
        <p:spPr>
          <a:xfrm>
            <a:off x="10172231" y="4639374"/>
            <a:ext cx="214703" cy="133565"/>
          </a:xfrm>
          <a:prstGeom prst="wedgeEllipseCallout">
            <a:avLst>
              <a:gd name="adj1" fmla="val -49971"/>
              <a:gd name="adj2" fmla="val 5187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CE384AB-2067-B467-A250-D9CD291485B4}"/>
              </a:ext>
            </a:extLst>
          </p:cNvPr>
          <p:cNvCxnSpPr>
            <a:cxnSpLocks/>
          </p:cNvCxnSpPr>
          <p:nvPr/>
        </p:nvCxnSpPr>
        <p:spPr>
          <a:xfrm flipH="1">
            <a:off x="5495145" y="1477880"/>
            <a:ext cx="1198347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T w="12700" h="12700"/>
            <a:bevelB w="127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0" name="Arrow: Down 129">
            <a:extLst>
              <a:ext uri="{FF2B5EF4-FFF2-40B4-BE49-F238E27FC236}">
                <a16:creationId xmlns:a16="http://schemas.microsoft.com/office/drawing/2014/main" id="{E2F4A889-4596-4B51-8A85-EF4EAA3F1C85}"/>
              </a:ext>
            </a:extLst>
          </p:cNvPr>
          <p:cNvSpPr/>
          <p:nvPr/>
        </p:nvSpPr>
        <p:spPr>
          <a:xfrm>
            <a:off x="3762749" y="954376"/>
            <a:ext cx="374142" cy="403874"/>
          </a:xfrm>
          <a:prstGeom prst="downArrow">
            <a:avLst>
              <a:gd name="adj1" fmla="val 50000"/>
              <a:gd name="adj2" fmla="val 56619"/>
            </a:avLst>
          </a:prstGeom>
          <a:solidFill>
            <a:srgbClr val="232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Chord 130">
            <a:extLst>
              <a:ext uri="{FF2B5EF4-FFF2-40B4-BE49-F238E27FC236}">
                <a16:creationId xmlns:a16="http://schemas.microsoft.com/office/drawing/2014/main" id="{BA617EE1-1B45-E28F-2207-B30A760F873D}"/>
              </a:ext>
            </a:extLst>
          </p:cNvPr>
          <p:cNvSpPr/>
          <p:nvPr/>
        </p:nvSpPr>
        <p:spPr>
          <a:xfrm>
            <a:off x="5953020" y="1112438"/>
            <a:ext cx="276225" cy="354666"/>
          </a:xfrm>
          <a:prstGeom prst="chord">
            <a:avLst>
              <a:gd name="adj1" fmla="val 10855405"/>
              <a:gd name="adj2" fmla="val 21575195"/>
            </a:avLst>
          </a:prstGeom>
          <a:solidFill>
            <a:srgbClr val="232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5F281EE2-2511-10F7-120B-695FF4A14CCF}"/>
              </a:ext>
            </a:extLst>
          </p:cNvPr>
          <p:cNvSpPr/>
          <p:nvPr/>
        </p:nvSpPr>
        <p:spPr>
          <a:xfrm>
            <a:off x="6017701" y="964572"/>
            <a:ext cx="147900" cy="143399"/>
          </a:xfrm>
          <a:prstGeom prst="ellipse">
            <a:avLst/>
          </a:prstGeom>
          <a:solidFill>
            <a:srgbClr val="232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559316F-09E6-30CA-3D46-4D1218839FB1}"/>
              </a:ext>
            </a:extLst>
          </p:cNvPr>
          <p:cNvSpPr/>
          <p:nvPr/>
        </p:nvSpPr>
        <p:spPr>
          <a:xfrm>
            <a:off x="8100033" y="1123087"/>
            <a:ext cx="286239" cy="175121"/>
          </a:xfrm>
          <a:prstGeom prst="rect">
            <a:avLst/>
          </a:prstGeom>
          <a:solidFill>
            <a:srgbClr val="232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Isosceles Triangle 133">
            <a:extLst>
              <a:ext uri="{FF2B5EF4-FFF2-40B4-BE49-F238E27FC236}">
                <a16:creationId xmlns:a16="http://schemas.microsoft.com/office/drawing/2014/main" id="{CAAE3C85-91F7-EE21-509A-5660DD52758B}"/>
              </a:ext>
            </a:extLst>
          </p:cNvPr>
          <p:cNvSpPr/>
          <p:nvPr/>
        </p:nvSpPr>
        <p:spPr>
          <a:xfrm>
            <a:off x="8031916" y="953066"/>
            <a:ext cx="422474" cy="175650"/>
          </a:xfrm>
          <a:prstGeom prst="triangle">
            <a:avLst/>
          </a:prstGeom>
          <a:solidFill>
            <a:srgbClr val="232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Chord 134">
            <a:extLst>
              <a:ext uri="{FF2B5EF4-FFF2-40B4-BE49-F238E27FC236}">
                <a16:creationId xmlns:a16="http://schemas.microsoft.com/office/drawing/2014/main" id="{48C135BD-6FFE-6229-AA66-920EB6CEFFF9}"/>
              </a:ext>
            </a:extLst>
          </p:cNvPr>
          <p:cNvSpPr/>
          <p:nvPr/>
        </p:nvSpPr>
        <p:spPr>
          <a:xfrm>
            <a:off x="8186002" y="1216935"/>
            <a:ext cx="114300" cy="168353"/>
          </a:xfrm>
          <a:prstGeom prst="chord">
            <a:avLst>
              <a:gd name="adj1" fmla="val 10807478"/>
              <a:gd name="adj2" fmla="val 21559063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B w="127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7A3CEEE-5CA8-A2AF-DF08-327824D94C56}"/>
              </a:ext>
            </a:extLst>
          </p:cNvPr>
          <p:cNvSpPr/>
          <p:nvPr/>
        </p:nvSpPr>
        <p:spPr>
          <a:xfrm>
            <a:off x="870960" y="1961595"/>
            <a:ext cx="8371113" cy="4409778"/>
          </a:xfrm>
          <a:prstGeom prst="roundRect">
            <a:avLst>
              <a:gd name="adj" fmla="val 3673"/>
            </a:avLst>
          </a:prstGeom>
          <a:solidFill>
            <a:srgbClr val="232234"/>
          </a:solidFill>
          <a:ln>
            <a:noFill/>
          </a:ln>
          <a:effectLst>
            <a:outerShdw blurRad="38100" dist="38100" dir="2700000" algn="tl" rotWithShape="0">
              <a:prstClr val="black">
                <a:alpha val="8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8A13E42-0339-2576-89ED-AB90C9F78E7B}"/>
              </a:ext>
            </a:extLst>
          </p:cNvPr>
          <p:cNvSpPr/>
          <p:nvPr/>
        </p:nvSpPr>
        <p:spPr>
          <a:xfrm>
            <a:off x="2796261" y="2855701"/>
            <a:ext cx="2035628" cy="48561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35817C2-2DFF-87BC-4322-429327E67DD4}"/>
              </a:ext>
            </a:extLst>
          </p:cNvPr>
          <p:cNvSpPr/>
          <p:nvPr/>
        </p:nvSpPr>
        <p:spPr>
          <a:xfrm>
            <a:off x="2796261" y="2140069"/>
            <a:ext cx="2035628" cy="48561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C9DAD0-AA57-564B-512C-B5CEFFD63DD2}"/>
              </a:ext>
            </a:extLst>
          </p:cNvPr>
          <p:cNvSpPr txBox="1"/>
          <p:nvPr/>
        </p:nvSpPr>
        <p:spPr>
          <a:xfrm>
            <a:off x="1016854" y="1961595"/>
            <a:ext cx="2035628" cy="3442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b="1" dirty="0">
                <a:solidFill>
                  <a:schemeClr val="bg1"/>
                </a:solidFill>
              </a:rPr>
              <a:t>First name:</a:t>
            </a:r>
          </a:p>
          <a:p>
            <a:pPr>
              <a:lnSpc>
                <a:spcPct val="250000"/>
              </a:lnSpc>
            </a:pPr>
            <a:r>
              <a:rPr lang="en-US" b="1" dirty="0">
                <a:solidFill>
                  <a:schemeClr val="bg1"/>
                </a:solidFill>
              </a:rPr>
              <a:t>E-mail:</a:t>
            </a:r>
          </a:p>
          <a:p>
            <a:pPr>
              <a:lnSpc>
                <a:spcPct val="250000"/>
              </a:lnSpc>
            </a:pPr>
            <a:r>
              <a:rPr lang="en-US" b="1" dirty="0">
                <a:solidFill>
                  <a:schemeClr val="bg1"/>
                </a:solidFill>
              </a:rPr>
              <a:t>Password:</a:t>
            </a:r>
          </a:p>
          <a:p>
            <a:pPr>
              <a:lnSpc>
                <a:spcPct val="250000"/>
              </a:lnSpc>
            </a:pPr>
            <a:r>
              <a:rPr lang="en-US" b="1" dirty="0">
                <a:solidFill>
                  <a:schemeClr val="bg1"/>
                </a:solidFill>
              </a:rPr>
              <a:t>Section:</a:t>
            </a:r>
          </a:p>
          <a:p>
            <a:pPr>
              <a:lnSpc>
                <a:spcPct val="250000"/>
              </a:lnSpc>
            </a:pPr>
            <a:r>
              <a:rPr lang="en-US" b="1" dirty="0">
                <a:solidFill>
                  <a:schemeClr val="bg1"/>
                </a:solidFill>
              </a:rPr>
              <a:t>Division: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DC001DC-9DB8-91EA-EF6D-992BE35DEBF0}"/>
              </a:ext>
            </a:extLst>
          </p:cNvPr>
          <p:cNvSpPr/>
          <p:nvPr/>
        </p:nvSpPr>
        <p:spPr>
          <a:xfrm>
            <a:off x="4759499" y="5818135"/>
            <a:ext cx="1088026" cy="369332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out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EFB320-24FC-7E91-8CEA-4E470809E6D1}"/>
              </a:ext>
            </a:extLst>
          </p:cNvPr>
          <p:cNvSpPr txBox="1"/>
          <p:nvPr/>
        </p:nvSpPr>
        <p:spPr>
          <a:xfrm>
            <a:off x="4878069" y="1961595"/>
            <a:ext cx="2035628" cy="3442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b="1" dirty="0">
                <a:solidFill>
                  <a:schemeClr val="bg1"/>
                </a:solidFill>
              </a:rPr>
              <a:t>Last name:</a:t>
            </a:r>
          </a:p>
          <a:p>
            <a:pPr>
              <a:lnSpc>
                <a:spcPct val="250000"/>
              </a:lnSpc>
            </a:pPr>
            <a:r>
              <a:rPr lang="en-US" b="1" dirty="0">
                <a:solidFill>
                  <a:schemeClr val="bg1"/>
                </a:solidFill>
              </a:rPr>
              <a:t>Phone number:</a:t>
            </a:r>
          </a:p>
          <a:p>
            <a:pPr>
              <a:lnSpc>
                <a:spcPct val="250000"/>
              </a:lnSpc>
            </a:pPr>
            <a:r>
              <a:rPr lang="en-US" b="1" dirty="0">
                <a:solidFill>
                  <a:schemeClr val="bg1"/>
                </a:solidFill>
              </a:rPr>
              <a:t>Confirm password:</a:t>
            </a:r>
          </a:p>
          <a:p>
            <a:pPr>
              <a:lnSpc>
                <a:spcPct val="250000"/>
              </a:lnSpc>
            </a:pPr>
            <a:r>
              <a:rPr lang="en-US" b="1" dirty="0">
                <a:solidFill>
                  <a:schemeClr val="bg1"/>
                </a:solidFill>
              </a:rPr>
              <a:t>Level:</a:t>
            </a:r>
          </a:p>
          <a:p>
            <a:pPr>
              <a:lnSpc>
                <a:spcPct val="250000"/>
              </a:lnSpc>
            </a:pPr>
            <a:r>
              <a:rPr lang="en-US" b="1" dirty="0">
                <a:solidFill>
                  <a:schemeClr val="bg1"/>
                </a:solidFill>
              </a:rPr>
              <a:t>Department: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48F7682-7D29-1DBF-2B63-48944533E7D7}"/>
              </a:ext>
            </a:extLst>
          </p:cNvPr>
          <p:cNvSpPr/>
          <p:nvPr/>
        </p:nvSpPr>
        <p:spPr>
          <a:xfrm>
            <a:off x="6913697" y="2855701"/>
            <a:ext cx="2035628" cy="48561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EF97BA44-838F-6908-E5FD-65FABA1A0D7E}"/>
              </a:ext>
            </a:extLst>
          </p:cNvPr>
          <p:cNvSpPr/>
          <p:nvPr/>
        </p:nvSpPr>
        <p:spPr>
          <a:xfrm>
            <a:off x="6913697" y="2140069"/>
            <a:ext cx="2035628" cy="48561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10DF888-B5FE-D80C-8DBD-A1D7D53DC740}"/>
              </a:ext>
            </a:extLst>
          </p:cNvPr>
          <p:cNvSpPr/>
          <p:nvPr/>
        </p:nvSpPr>
        <p:spPr>
          <a:xfrm>
            <a:off x="2780104" y="4286965"/>
            <a:ext cx="2035628" cy="48561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857BDFF-F267-6ABA-F5BC-DF7A7F643893}"/>
              </a:ext>
            </a:extLst>
          </p:cNvPr>
          <p:cNvSpPr/>
          <p:nvPr/>
        </p:nvSpPr>
        <p:spPr>
          <a:xfrm>
            <a:off x="2780104" y="3571333"/>
            <a:ext cx="2035628" cy="48561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DF104573-FA99-E39D-D2AF-4721815E2608}"/>
              </a:ext>
            </a:extLst>
          </p:cNvPr>
          <p:cNvSpPr/>
          <p:nvPr/>
        </p:nvSpPr>
        <p:spPr>
          <a:xfrm>
            <a:off x="6913697" y="4290310"/>
            <a:ext cx="2035628" cy="48561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415041E-59D5-46E1-FE36-19B949BA2036}"/>
              </a:ext>
            </a:extLst>
          </p:cNvPr>
          <p:cNvSpPr/>
          <p:nvPr/>
        </p:nvSpPr>
        <p:spPr>
          <a:xfrm>
            <a:off x="6913697" y="3574678"/>
            <a:ext cx="2035628" cy="48561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F0E08672-DD99-2FC6-A1BA-FF20D223D050}"/>
              </a:ext>
            </a:extLst>
          </p:cNvPr>
          <p:cNvSpPr/>
          <p:nvPr/>
        </p:nvSpPr>
        <p:spPr>
          <a:xfrm>
            <a:off x="2796261" y="4997464"/>
            <a:ext cx="2035628" cy="48561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BE5AC3F4-FE34-67E5-7138-CA5185F30C54}"/>
              </a:ext>
            </a:extLst>
          </p:cNvPr>
          <p:cNvSpPr/>
          <p:nvPr/>
        </p:nvSpPr>
        <p:spPr>
          <a:xfrm>
            <a:off x="6913697" y="5005942"/>
            <a:ext cx="2035628" cy="48561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0BB49DB1-3393-2E76-9358-93C7C1327942}"/>
              </a:ext>
            </a:extLst>
          </p:cNvPr>
          <p:cNvSpPr/>
          <p:nvPr/>
        </p:nvSpPr>
        <p:spPr>
          <a:xfrm>
            <a:off x="6278327" y="5818135"/>
            <a:ext cx="1088026" cy="369332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EDCE611A-9267-7296-059F-24DC5E521CCB}"/>
              </a:ext>
            </a:extLst>
          </p:cNvPr>
          <p:cNvSpPr/>
          <p:nvPr/>
        </p:nvSpPr>
        <p:spPr>
          <a:xfrm>
            <a:off x="7797155" y="5818135"/>
            <a:ext cx="1088026" cy="369332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3760912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966399A-7A7F-FBD5-CFC4-1FD0E9CB714F}"/>
              </a:ext>
            </a:extLst>
          </p:cNvPr>
          <p:cNvSpPr/>
          <p:nvPr/>
        </p:nvSpPr>
        <p:spPr>
          <a:xfrm>
            <a:off x="-83441" y="865178"/>
            <a:ext cx="12171389" cy="1988782"/>
          </a:xfrm>
          <a:prstGeom prst="rect">
            <a:avLst/>
          </a:prstGeom>
          <a:solidFill>
            <a:schemeClr val="bg2">
              <a:lumMod val="25000"/>
              <a:alpha val="52000"/>
            </a:schemeClr>
          </a:solidFill>
          <a:ln>
            <a:noFill/>
          </a:ln>
          <a:effectLst>
            <a:outerShdw blurRad="50800"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315BEB3-82CB-0D01-533C-DF095D268638}"/>
              </a:ext>
            </a:extLst>
          </p:cNvPr>
          <p:cNvSpPr/>
          <p:nvPr/>
        </p:nvSpPr>
        <p:spPr>
          <a:xfrm>
            <a:off x="-29894" y="844322"/>
            <a:ext cx="1600924" cy="60136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0BED49-414D-E77D-8AD5-EB608A5174F6}"/>
              </a:ext>
            </a:extLst>
          </p:cNvPr>
          <p:cNvSpPr/>
          <p:nvPr/>
        </p:nvSpPr>
        <p:spPr>
          <a:xfrm>
            <a:off x="9907200" y="844322"/>
            <a:ext cx="2284799" cy="60136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B98B80-27DC-C819-F501-0F9AE4ED47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497"/>
          <a:stretch/>
        </p:blipFill>
        <p:spPr>
          <a:xfrm>
            <a:off x="0" y="0"/>
            <a:ext cx="12192000" cy="1268963"/>
          </a:xfrm>
          <a:prstGeom prst="rect">
            <a:avLst/>
          </a:prstGeom>
        </p:spPr>
      </p:pic>
      <p:pic>
        <p:nvPicPr>
          <p:cNvPr id="44" name="Picture 2">
            <a:extLst>
              <a:ext uri="{FF2B5EF4-FFF2-40B4-BE49-F238E27FC236}">
                <a16:creationId xmlns:a16="http://schemas.microsoft.com/office/drawing/2014/main" id="{22117FB6-F6E9-3350-383F-AB1D9C5C54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43" t="25715" r="7262" b="25872"/>
          <a:stretch/>
        </p:blipFill>
        <p:spPr bwMode="auto">
          <a:xfrm>
            <a:off x="9907199" y="1526940"/>
            <a:ext cx="2284800" cy="233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0D2130F-0EAB-7AE5-5C22-F69DE39DEC19}"/>
              </a:ext>
            </a:extLst>
          </p:cNvPr>
          <p:cNvSpPr/>
          <p:nvPr/>
        </p:nvSpPr>
        <p:spPr>
          <a:xfrm>
            <a:off x="0" y="821093"/>
            <a:ext cx="12192000" cy="653875"/>
          </a:xfrm>
          <a:prstGeom prst="rect">
            <a:avLst/>
          </a:prstGeom>
          <a:solidFill>
            <a:srgbClr val="232234"/>
          </a:solidFill>
          <a:ln>
            <a:noFill/>
          </a:ln>
          <a:effectLst>
            <a:outerShdw blurRad="63500" dist="38100" dir="5400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/>
          </a:scene3d>
          <a:sp3d>
            <a:bevelT w="38100" h="12700"/>
            <a:bevelB w="127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ECCEEC8-2511-B7B1-4FE5-0FBA179A543A}"/>
              </a:ext>
            </a:extLst>
          </p:cNvPr>
          <p:cNvSpPr/>
          <p:nvPr/>
        </p:nvSpPr>
        <p:spPr>
          <a:xfrm>
            <a:off x="57988" y="882403"/>
            <a:ext cx="552845" cy="5478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2700" h="12700"/>
            <a:bevelB w="127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666446-4419-4798-8A9A-1F70DAC7F4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6172" y1="36328" x2="26172" y2="36328"/>
                        <a14:foregroundMark x1="26563" y1="35156" x2="28516" y2="26172"/>
                        <a14:foregroundMark x1="29688" y1="25781" x2="37500" y2="21875"/>
                        <a14:foregroundMark x1="26563" y1="35938" x2="41406" y2="50391"/>
                        <a14:foregroundMark x1="41406" y1="50391" x2="42448" y2="54731"/>
                        <a14:foregroundMark x1="32343" y1="62109" x2="28906" y2="60156"/>
                        <a14:foregroundMark x1="33031" y1="62500" x2="32343" y2="62109"/>
                        <a14:foregroundMark x1="33793" y1="62933" x2="33031" y2="62500"/>
                        <a14:foregroundMark x1="28906" y1="60156" x2="28125" y2="58984"/>
                        <a14:backgroundMark x1="43359" y1="63672" x2="43750" y2="61719"/>
                        <a14:backgroundMark x1="42578" y1="64453" x2="42578" y2="60547"/>
                        <a14:backgroundMark x1="47266" y1="62891" x2="43750" y2="60938"/>
                        <a14:backgroundMark x1="44922" y1="66016" x2="41406" y2="64453"/>
                        <a14:backgroundMark x1="44141" y1="64453" x2="45313" y2="63281"/>
                        <a14:backgroundMark x1="43750" y1="65625" x2="45313" y2="62109"/>
                        <a14:backgroundMark x1="46094" y1="64844" x2="42578" y2="61719"/>
                        <a14:backgroundMark x1="42578" y1="66406" x2="34766" y2="62109"/>
                        <a14:backgroundMark x1="36719" y1="62891" x2="32813" y2="60938"/>
                        <a14:backgroundMark x1="34766" y1="62109" x2="33984" y2="59766"/>
                        <a14:backgroundMark x1="33984" y1="62500" x2="33984" y2="62500"/>
                        <a14:backgroundMark x1="33203" y1="62500" x2="33203" y2="62500"/>
                        <a14:backgroundMark x1="35547" y1="63672" x2="33594" y2="62500"/>
                        <a14:backgroundMark x1="32813" y1="62109" x2="32813" y2="62109"/>
                        <a14:backgroundMark x1="33203" y1="62109" x2="33203" y2="62109"/>
                        <a14:backgroundMark x1="32422" y1="62109" x2="32422" y2="62109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9" y="844322"/>
            <a:ext cx="653875" cy="653875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FEE5616D-0044-2730-B091-EE07C4C40CE0}"/>
              </a:ext>
            </a:extLst>
          </p:cNvPr>
          <p:cNvGrpSpPr/>
          <p:nvPr/>
        </p:nvGrpSpPr>
        <p:grpSpPr>
          <a:xfrm>
            <a:off x="11507386" y="969271"/>
            <a:ext cx="542714" cy="342275"/>
            <a:chOff x="11613250" y="951075"/>
            <a:chExt cx="493111" cy="375375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1813DF3-AC97-B7C4-A229-6A7DF9D97966}"/>
                </a:ext>
              </a:extLst>
            </p:cNvPr>
            <p:cNvCxnSpPr>
              <a:cxnSpLocks/>
            </p:cNvCxnSpPr>
            <p:nvPr/>
          </p:nvCxnSpPr>
          <p:spPr>
            <a:xfrm>
              <a:off x="11613250" y="951075"/>
              <a:ext cx="493111" cy="0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AF153A2-86B2-5BB1-3122-74518C09A5C9}"/>
                </a:ext>
              </a:extLst>
            </p:cNvPr>
            <p:cNvCxnSpPr>
              <a:cxnSpLocks/>
            </p:cNvCxnSpPr>
            <p:nvPr/>
          </p:nvCxnSpPr>
          <p:spPr>
            <a:xfrm>
              <a:off x="11613250" y="1141028"/>
              <a:ext cx="493111" cy="0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D0B1E02-ADF5-912D-8B29-5DBBE0F38A1D}"/>
                </a:ext>
              </a:extLst>
            </p:cNvPr>
            <p:cNvCxnSpPr>
              <a:cxnSpLocks/>
            </p:cNvCxnSpPr>
            <p:nvPr/>
          </p:nvCxnSpPr>
          <p:spPr>
            <a:xfrm>
              <a:off x="11613250" y="1326450"/>
              <a:ext cx="493111" cy="0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6D04925-2D90-6321-8A00-AB1518CDC444}"/>
              </a:ext>
            </a:extLst>
          </p:cNvPr>
          <p:cNvSpPr/>
          <p:nvPr/>
        </p:nvSpPr>
        <p:spPr>
          <a:xfrm>
            <a:off x="61731" y="1581806"/>
            <a:ext cx="1449683" cy="762000"/>
          </a:xfrm>
          <a:prstGeom prst="roundRect">
            <a:avLst>
              <a:gd name="adj" fmla="val 10953"/>
            </a:avLst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38100" h="12700"/>
            <a:bevelB w="508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Segoe MDL2 Assets" panose="050A0102010101010101" pitchFamily="18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1D0F864-1FA4-3E29-3B99-B3C8786D5966}"/>
              </a:ext>
            </a:extLst>
          </p:cNvPr>
          <p:cNvSpPr/>
          <p:nvPr/>
        </p:nvSpPr>
        <p:spPr>
          <a:xfrm>
            <a:off x="57989" y="2555495"/>
            <a:ext cx="1449683" cy="762000"/>
          </a:xfrm>
          <a:prstGeom prst="roundRect">
            <a:avLst>
              <a:gd name="adj" fmla="val 10953"/>
            </a:avLst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38100" h="12700"/>
            <a:bevelB w="508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Segoe MDL2 Assets" panose="050A0102010101010101" pitchFamily="18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BFBFB09-5B67-CC0D-D478-3E647AC943A6}"/>
              </a:ext>
            </a:extLst>
          </p:cNvPr>
          <p:cNvSpPr/>
          <p:nvPr/>
        </p:nvSpPr>
        <p:spPr>
          <a:xfrm>
            <a:off x="57988" y="3523501"/>
            <a:ext cx="1449683" cy="762000"/>
          </a:xfrm>
          <a:prstGeom prst="roundRect">
            <a:avLst>
              <a:gd name="adj" fmla="val 10953"/>
            </a:avLst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38100" h="12700"/>
            <a:bevelB w="508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Segoe MDL2 Assets" panose="050A0102010101010101" pitchFamily="18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E01FC08-6A99-78B5-551E-DF1839B6A7FD}"/>
              </a:ext>
            </a:extLst>
          </p:cNvPr>
          <p:cNvSpPr/>
          <p:nvPr/>
        </p:nvSpPr>
        <p:spPr>
          <a:xfrm>
            <a:off x="57988" y="5459513"/>
            <a:ext cx="1449683" cy="762000"/>
          </a:xfrm>
          <a:prstGeom prst="roundRect">
            <a:avLst>
              <a:gd name="adj" fmla="val 10953"/>
            </a:avLst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38100" h="12700"/>
            <a:bevelB w="508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Segoe MDL2 Assets" panose="050A0102010101010101" pitchFamily="18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807EBF0-28C2-ABA8-C027-8A54078CEEDC}"/>
              </a:ext>
            </a:extLst>
          </p:cNvPr>
          <p:cNvSpPr/>
          <p:nvPr/>
        </p:nvSpPr>
        <p:spPr>
          <a:xfrm>
            <a:off x="57988" y="4491507"/>
            <a:ext cx="1449683" cy="762000"/>
          </a:xfrm>
          <a:prstGeom prst="roundRect">
            <a:avLst>
              <a:gd name="adj" fmla="val 10953"/>
            </a:avLst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38100" h="12700"/>
            <a:bevelB w="508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Segoe MDL2 Assets" panose="050A0102010101010101" pitchFamily="18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9AC766A-C524-728D-CC08-1AA8A5E15F3F}"/>
              </a:ext>
            </a:extLst>
          </p:cNvPr>
          <p:cNvGrpSpPr/>
          <p:nvPr/>
        </p:nvGrpSpPr>
        <p:grpSpPr>
          <a:xfrm>
            <a:off x="3673398" y="863353"/>
            <a:ext cx="4846990" cy="553124"/>
            <a:chOff x="3673399" y="882403"/>
            <a:chExt cx="4846991" cy="553124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CE2DE97-E811-6041-99A1-8026D7EE22B3}"/>
                </a:ext>
              </a:extLst>
            </p:cNvPr>
            <p:cNvSpPr/>
            <p:nvPr/>
          </p:nvSpPr>
          <p:spPr>
            <a:xfrm>
              <a:off x="5814513" y="887707"/>
              <a:ext cx="552845" cy="5478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12700" h="12700"/>
              <a:bevelB w="127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933EA30-02AF-87BC-276B-9F5A1281FB67}"/>
                </a:ext>
              </a:extLst>
            </p:cNvPr>
            <p:cNvSpPr/>
            <p:nvPr/>
          </p:nvSpPr>
          <p:spPr>
            <a:xfrm>
              <a:off x="3673399" y="882403"/>
              <a:ext cx="552845" cy="5478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12700" h="12700"/>
              <a:bevelB w="127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C23F6FA-FF66-EE8F-40EC-0127F59AF34D}"/>
                </a:ext>
              </a:extLst>
            </p:cNvPr>
            <p:cNvSpPr/>
            <p:nvPr/>
          </p:nvSpPr>
          <p:spPr>
            <a:xfrm>
              <a:off x="7967545" y="887707"/>
              <a:ext cx="552845" cy="5478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12700" h="12700"/>
              <a:bevelB w="127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4ECD5BE1-C5A8-E42E-9EC1-3EBA221EF9B2}"/>
              </a:ext>
            </a:extLst>
          </p:cNvPr>
          <p:cNvSpPr txBox="1"/>
          <p:nvPr/>
        </p:nvSpPr>
        <p:spPr>
          <a:xfrm>
            <a:off x="1656668" y="1518521"/>
            <a:ext cx="2557659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Lecturer: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Ahmed Abo Samra</a:t>
            </a:r>
          </a:p>
          <a:p>
            <a:pPr>
              <a:lnSpc>
                <a:spcPct val="200000"/>
              </a:lnSpc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Courses: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Lectures, 6 Sections</a:t>
            </a:r>
          </a:p>
          <a:p>
            <a:pPr>
              <a:lnSpc>
                <a:spcPct val="200000"/>
              </a:lnSpc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Duration: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Weeks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5821154-542C-1017-B4B6-59A7179EB544}"/>
              </a:ext>
            </a:extLst>
          </p:cNvPr>
          <p:cNvSpPr txBox="1"/>
          <p:nvPr/>
        </p:nvSpPr>
        <p:spPr>
          <a:xfrm>
            <a:off x="5244864" y="1516583"/>
            <a:ext cx="3918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course, we will study databases and its structure and how to design an effective database. We will go through the fundamental of blah blah blah.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21F8235-B33B-5201-39BF-CC4394F62960}"/>
              </a:ext>
            </a:extLst>
          </p:cNvPr>
          <p:cNvCxnSpPr/>
          <p:nvPr/>
        </p:nvCxnSpPr>
        <p:spPr>
          <a:xfrm>
            <a:off x="5244864" y="1581806"/>
            <a:ext cx="0" cy="1079785"/>
          </a:xfrm>
          <a:prstGeom prst="line">
            <a:avLst/>
          </a:prstGeom>
          <a:ln w="44450" cap="rnd" cmpd="dbl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3FC2FC2C-CD9B-7EAE-49F9-5E66D0C04B0B}"/>
              </a:ext>
            </a:extLst>
          </p:cNvPr>
          <p:cNvSpPr/>
          <p:nvPr/>
        </p:nvSpPr>
        <p:spPr>
          <a:xfrm>
            <a:off x="9970477" y="4050322"/>
            <a:ext cx="2192845" cy="416388"/>
          </a:xfrm>
          <a:prstGeom prst="roundRect">
            <a:avLst>
              <a:gd name="adj" fmla="val 25113"/>
            </a:avLst>
          </a:prstGeom>
          <a:solidFill>
            <a:srgbClr val="232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60D9248-1E07-3FE5-FC4F-8C1F8B05A3CD}"/>
              </a:ext>
            </a:extLst>
          </p:cNvPr>
          <p:cNvSpPr txBox="1"/>
          <p:nvPr/>
        </p:nvSpPr>
        <p:spPr>
          <a:xfrm>
            <a:off x="10041645" y="4097673"/>
            <a:ext cx="2046304" cy="338554"/>
          </a:xfrm>
          <a:prstGeom prst="rect">
            <a:avLst/>
          </a:prstGeom>
          <a:solidFill>
            <a:srgbClr val="232234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Wednesday -  3</a:t>
            </a:r>
            <a:r>
              <a:rPr lang="en-US" sz="1600" b="1" baseline="30000" dirty="0">
                <a:solidFill>
                  <a:schemeClr val="bg1"/>
                </a:solidFill>
              </a:rPr>
              <a:t>rd</a:t>
            </a:r>
            <a:r>
              <a:rPr lang="en-US" sz="1600" b="1" dirty="0">
                <a:solidFill>
                  <a:schemeClr val="bg1"/>
                </a:solidFill>
              </a:rPr>
              <a:t> April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96693DD7-A3AB-EA8B-EE88-64E21C023308}"/>
              </a:ext>
            </a:extLst>
          </p:cNvPr>
          <p:cNvSpPr/>
          <p:nvPr/>
        </p:nvSpPr>
        <p:spPr>
          <a:xfrm>
            <a:off x="9970476" y="4489938"/>
            <a:ext cx="2192845" cy="2330657"/>
          </a:xfrm>
          <a:prstGeom prst="roundRect">
            <a:avLst>
              <a:gd name="adj" fmla="val 5509"/>
            </a:avLst>
          </a:prstGeom>
          <a:solidFill>
            <a:srgbClr val="232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5725F9-A007-E458-371E-2649A5234167}"/>
              </a:ext>
            </a:extLst>
          </p:cNvPr>
          <p:cNvSpPr txBox="1"/>
          <p:nvPr/>
        </p:nvSpPr>
        <p:spPr>
          <a:xfrm>
            <a:off x="9995938" y="4561009"/>
            <a:ext cx="20920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Data Structure Assignment_2 Deadline today 23:59</a:t>
            </a:r>
          </a:p>
          <a:p>
            <a:pPr marL="72000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_____________________</a:t>
            </a:r>
          </a:p>
          <a:p>
            <a:pPr marL="72000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Statistics Quiz_1 due 11:00</a:t>
            </a:r>
          </a:p>
        </p:txBody>
      </p:sp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7DBB8464-F36A-7151-2BA3-1D846EAEBA79}"/>
              </a:ext>
            </a:extLst>
          </p:cNvPr>
          <p:cNvSpPr/>
          <p:nvPr/>
        </p:nvSpPr>
        <p:spPr>
          <a:xfrm>
            <a:off x="10176015" y="5368840"/>
            <a:ext cx="214703" cy="133565"/>
          </a:xfrm>
          <a:prstGeom prst="wedgeEllipseCallout">
            <a:avLst>
              <a:gd name="adj1" fmla="val -49971"/>
              <a:gd name="adj2" fmla="val 5187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peech Bubble: Oval 50">
            <a:extLst>
              <a:ext uri="{FF2B5EF4-FFF2-40B4-BE49-F238E27FC236}">
                <a16:creationId xmlns:a16="http://schemas.microsoft.com/office/drawing/2014/main" id="{E336C349-1497-5D16-4E41-4C889B0C9738}"/>
              </a:ext>
            </a:extLst>
          </p:cNvPr>
          <p:cNvSpPr/>
          <p:nvPr/>
        </p:nvSpPr>
        <p:spPr>
          <a:xfrm>
            <a:off x="10172231" y="4639374"/>
            <a:ext cx="214703" cy="133565"/>
          </a:xfrm>
          <a:prstGeom prst="wedgeEllipseCallout">
            <a:avLst>
              <a:gd name="adj1" fmla="val -49971"/>
              <a:gd name="adj2" fmla="val 5187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E2B8BF55-6B16-AD40-3247-EFB264520F26}"/>
              </a:ext>
            </a:extLst>
          </p:cNvPr>
          <p:cNvSpPr/>
          <p:nvPr/>
        </p:nvSpPr>
        <p:spPr>
          <a:xfrm>
            <a:off x="1702544" y="2923543"/>
            <a:ext cx="3945658" cy="1286172"/>
          </a:xfrm>
          <a:prstGeom prst="roundRect">
            <a:avLst>
              <a:gd name="adj" fmla="val 10953"/>
            </a:avLst>
          </a:prstGeom>
          <a:solidFill>
            <a:srgbClr val="232234"/>
          </a:solidFill>
          <a:ln>
            <a:noFill/>
          </a:ln>
          <a:effectLst>
            <a:outerShdw blurRad="50800" dist="25400" dir="270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/>
          </a:scene3d>
          <a:sp3d>
            <a:bevelT w="38100" h="12700"/>
            <a:bevelB w="508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Segoe MDL2 Assets" panose="050A0102010101010101" pitchFamily="18" charset="0"/>
            </a:endParaRP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1FAD28E4-3612-D8AF-8AF1-33A8B84B0F01}"/>
              </a:ext>
            </a:extLst>
          </p:cNvPr>
          <p:cNvSpPr/>
          <p:nvPr/>
        </p:nvSpPr>
        <p:spPr>
          <a:xfrm>
            <a:off x="1808840" y="3079253"/>
            <a:ext cx="1449683" cy="1022561"/>
          </a:xfrm>
          <a:prstGeom prst="roundRect">
            <a:avLst>
              <a:gd name="adj" fmla="val 10953"/>
            </a:avLst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/>
          </a:scene3d>
          <a:sp3d>
            <a:bevelT w="38100" h="12700"/>
            <a:bevelB w="508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Segoe MDL2 Assets" panose="050A0102010101010101" pitchFamily="18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1706A22-21DB-2AD2-736C-5326D1567942}"/>
              </a:ext>
            </a:extLst>
          </p:cNvPr>
          <p:cNvSpPr txBox="1"/>
          <p:nvPr/>
        </p:nvSpPr>
        <p:spPr>
          <a:xfrm>
            <a:off x="3323275" y="2921932"/>
            <a:ext cx="2133076" cy="1143070"/>
          </a:xfrm>
          <a:prstGeom prst="rect">
            <a:avLst/>
          </a:prstGeom>
          <a:noFill/>
          <a:effectLst>
            <a:outerShdw blurRad="50800" dist="25400" dir="2700000" algn="tl" rotWithShape="0">
              <a:prstClr val="black">
                <a:alpha val="7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 3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Size: 1.02 MB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PPTX File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CE384AB-2067-B467-A250-D9CD291485B4}"/>
              </a:ext>
            </a:extLst>
          </p:cNvPr>
          <p:cNvCxnSpPr>
            <a:cxnSpLocks/>
          </p:cNvCxnSpPr>
          <p:nvPr/>
        </p:nvCxnSpPr>
        <p:spPr>
          <a:xfrm flipH="1">
            <a:off x="3377463" y="1450572"/>
            <a:ext cx="1198347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T w="12700" h="12700"/>
            <a:bevelB w="127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0" name="Arrow: Down 129">
            <a:extLst>
              <a:ext uri="{FF2B5EF4-FFF2-40B4-BE49-F238E27FC236}">
                <a16:creationId xmlns:a16="http://schemas.microsoft.com/office/drawing/2014/main" id="{E2F4A889-4596-4B51-8A85-EF4EAA3F1C85}"/>
              </a:ext>
            </a:extLst>
          </p:cNvPr>
          <p:cNvSpPr/>
          <p:nvPr/>
        </p:nvSpPr>
        <p:spPr>
          <a:xfrm>
            <a:off x="3762749" y="954376"/>
            <a:ext cx="374142" cy="403874"/>
          </a:xfrm>
          <a:prstGeom prst="downArrow">
            <a:avLst>
              <a:gd name="adj1" fmla="val 50000"/>
              <a:gd name="adj2" fmla="val 56619"/>
            </a:avLst>
          </a:prstGeom>
          <a:solidFill>
            <a:srgbClr val="232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Chord 130">
            <a:extLst>
              <a:ext uri="{FF2B5EF4-FFF2-40B4-BE49-F238E27FC236}">
                <a16:creationId xmlns:a16="http://schemas.microsoft.com/office/drawing/2014/main" id="{BA617EE1-1B45-E28F-2207-B30A760F873D}"/>
              </a:ext>
            </a:extLst>
          </p:cNvPr>
          <p:cNvSpPr/>
          <p:nvPr/>
        </p:nvSpPr>
        <p:spPr>
          <a:xfrm>
            <a:off x="5953020" y="1112438"/>
            <a:ext cx="276225" cy="354666"/>
          </a:xfrm>
          <a:prstGeom prst="chord">
            <a:avLst>
              <a:gd name="adj1" fmla="val 10855405"/>
              <a:gd name="adj2" fmla="val 21575195"/>
            </a:avLst>
          </a:prstGeom>
          <a:solidFill>
            <a:srgbClr val="232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5F281EE2-2511-10F7-120B-695FF4A14CCF}"/>
              </a:ext>
            </a:extLst>
          </p:cNvPr>
          <p:cNvSpPr/>
          <p:nvPr/>
        </p:nvSpPr>
        <p:spPr>
          <a:xfrm>
            <a:off x="6017701" y="964572"/>
            <a:ext cx="147900" cy="143399"/>
          </a:xfrm>
          <a:prstGeom prst="ellipse">
            <a:avLst/>
          </a:prstGeom>
          <a:solidFill>
            <a:srgbClr val="232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559316F-09E6-30CA-3D46-4D1218839FB1}"/>
              </a:ext>
            </a:extLst>
          </p:cNvPr>
          <p:cNvSpPr/>
          <p:nvPr/>
        </p:nvSpPr>
        <p:spPr>
          <a:xfrm>
            <a:off x="8100033" y="1123087"/>
            <a:ext cx="286239" cy="175121"/>
          </a:xfrm>
          <a:prstGeom prst="rect">
            <a:avLst/>
          </a:prstGeom>
          <a:solidFill>
            <a:srgbClr val="232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Isosceles Triangle 133">
            <a:extLst>
              <a:ext uri="{FF2B5EF4-FFF2-40B4-BE49-F238E27FC236}">
                <a16:creationId xmlns:a16="http://schemas.microsoft.com/office/drawing/2014/main" id="{CAAE3C85-91F7-EE21-509A-5660DD52758B}"/>
              </a:ext>
            </a:extLst>
          </p:cNvPr>
          <p:cNvSpPr/>
          <p:nvPr/>
        </p:nvSpPr>
        <p:spPr>
          <a:xfrm>
            <a:off x="8031916" y="953066"/>
            <a:ext cx="422474" cy="175650"/>
          </a:xfrm>
          <a:prstGeom prst="triangle">
            <a:avLst/>
          </a:prstGeom>
          <a:solidFill>
            <a:srgbClr val="232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Chord 134">
            <a:extLst>
              <a:ext uri="{FF2B5EF4-FFF2-40B4-BE49-F238E27FC236}">
                <a16:creationId xmlns:a16="http://schemas.microsoft.com/office/drawing/2014/main" id="{48C135BD-6FFE-6229-AA66-920EB6CEFFF9}"/>
              </a:ext>
            </a:extLst>
          </p:cNvPr>
          <p:cNvSpPr/>
          <p:nvPr/>
        </p:nvSpPr>
        <p:spPr>
          <a:xfrm>
            <a:off x="8186002" y="1216935"/>
            <a:ext cx="114300" cy="168353"/>
          </a:xfrm>
          <a:prstGeom prst="chord">
            <a:avLst>
              <a:gd name="adj1" fmla="val 10807478"/>
              <a:gd name="adj2" fmla="val 21559063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B w="127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0C0B67C8-95CC-DB4F-1DE7-D5FBECA4FCF9}"/>
              </a:ext>
            </a:extLst>
          </p:cNvPr>
          <p:cNvSpPr/>
          <p:nvPr/>
        </p:nvSpPr>
        <p:spPr>
          <a:xfrm>
            <a:off x="4493371" y="3744607"/>
            <a:ext cx="1088026" cy="36933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270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8DD16B73-0E61-977A-2B6E-B606E31B2CB0}"/>
              </a:ext>
            </a:extLst>
          </p:cNvPr>
          <p:cNvSpPr/>
          <p:nvPr/>
        </p:nvSpPr>
        <p:spPr>
          <a:xfrm>
            <a:off x="4487499" y="3003286"/>
            <a:ext cx="1088026" cy="36933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270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6BF90396-275E-AD9F-7056-D7C4B131977C}"/>
              </a:ext>
            </a:extLst>
          </p:cNvPr>
          <p:cNvSpPr/>
          <p:nvPr/>
        </p:nvSpPr>
        <p:spPr>
          <a:xfrm>
            <a:off x="5831200" y="2925387"/>
            <a:ext cx="3945658" cy="1286172"/>
          </a:xfrm>
          <a:prstGeom prst="roundRect">
            <a:avLst>
              <a:gd name="adj" fmla="val 10953"/>
            </a:avLst>
          </a:prstGeom>
          <a:solidFill>
            <a:srgbClr val="232234"/>
          </a:solidFill>
          <a:ln>
            <a:noFill/>
          </a:ln>
          <a:effectLst>
            <a:outerShdw blurRad="50800" dist="25400" dir="270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/>
          </a:scene3d>
          <a:sp3d>
            <a:bevelT w="38100" h="12700"/>
            <a:bevelB w="508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Segoe MDL2 Assets" panose="050A0102010101010101" pitchFamily="18" charset="0"/>
            </a:endParaRP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5997018F-7407-C0D0-0F39-5DF7E5883983}"/>
              </a:ext>
            </a:extLst>
          </p:cNvPr>
          <p:cNvSpPr/>
          <p:nvPr/>
        </p:nvSpPr>
        <p:spPr>
          <a:xfrm>
            <a:off x="5937496" y="3081097"/>
            <a:ext cx="1449683" cy="1022561"/>
          </a:xfrm>
          <a:prstGeom prst="roundRect">
            <a:avLst>
              <a:gd name="adj" fmla="val 10953"/>
            </a:avLst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/>
          </a:scene3d>
          <a:sp3d>
            <a:bevelT w="38100" h="12700"/>
            <a:bevelB w="508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Segoe MDL2 Assets" panose="050A0102010101010101" pitchFamily="18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B0DF410-5811-A227-F33D-CA842D3F10F8}"/>
              </a:ext>
            </a:extLst>
          </p:cNvPr>
          <p:cNvSpPr txBox="1"/>
          <p:nvPr/>
        </p:nvSpPr>
        <p:spPr>
          <a:xfrm>
            <a:off x="7451931" y="2923776"/>
            <a:ext cx="2133076" cy="1143070"/>
          </a:xfrm>
          <a:prstGeom prst="rect">
            <a:avLst/>
          </a:prstGeom>
          <a:noFill/>
          <a:effectLst>
            <a:outerShdw blurRad="50800" dist="25400" dir="2700000" algn="tl" rotWithShape="0">
              <a:prstClr val="black">
                <a:alpha val="7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 3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Size: 1.02 MB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PPTX File</a:t>
            </a: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00C98F31-AD7C-433B-5375-756B4A1D1677}"/>
              </a:ext>
            </a:extLst>
          </p:cNvPr>
          <p:cNvSpPr/>
          <p:nvPr/>
        </p:nvSpPr>
        <p:spPr>
          <a:xfrm>
            <a:off x="8622027" y="3746451"/>
            <a:ext cx="1088026" cy="36933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270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</a:t>
            </a:r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FDF6E991-31C1-E47C-6331-6225A939288E}"/>
              </a:ext>
            </a:extLst>
          </p:cNvPr>
          <p:cNvSpPr/>
          <p:nvPr/>
        </p:nvSpPr>
        <p:spPr>
          <a:xfrm>
            <a:off x="8616155" y="3005130"/>
            <a:ext cx="1088026" cy="36933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270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F07766B3-BBC9-2B5F-6B9F-F809CCD5674D}"/>
              </a:ext>
            </a:extLst>
          </p:cNvPr>
          <p:cNvSpPr/>
          <p:nvPr/>
        </p:nvSpPr>
        <p:spPr>
          <a:xfrm>
            <a:off x="1700569" y="4414703"/>
            <a:ext cx="3945658" cy="1286172"/>
          </a:xfrm>
          <a:prstGeom prst="roundRect">
            <a:avLst>
              <a:gd name="adj" fmla="val 10953"/>
            </a:avLst>
          </a:prstGeom>
          <a:solidFill>
            <a:srgbClr val="232234"/>
          </a:solidFill>
          <a:ln>
            <a:noFill/>
          </a:ln>
          <a:effectLst>
            <a:outerShdw blurRad="50800" dist="25400" dir="270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/>
          </a:scene3d>
          <a:sp3d>
            <a:bevelT w="38100" h="12700"/>
            <a:bevelB w="508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Segoe MDL2 Assets" panose="050A0102010101010101" pitchFamily="18" charset="0"/>
            </a:endParaRPr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18A4987B-5FAC-74D3-9DBF-941C6C1AA82A}"/>
              </a:ext>
            </a:extLst>
          </p:cNvPr>
          <p:cNvSpPr/>
          <p:nvPr/>
        </p:nvSpPr>
        <p:spPr>
          <a:xfrm>
            <a:off x="1806865" y="4570413"/>
            <a:ext cx="1449683" cy="1022561"/>
          </a:xfrm>
          <a:prstGeom prst="roundRect">
            <a:avLst>
              <a:gd name="adj" fmla="val 10953"/>
            </a:avLst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/>
          </a:scene3d>
          <a:sp3d>
            <a:bevelT w="38100" h="12700"/>
            <a:bevelB w="508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Segoe MDL2 Assets" panose="050A0102010101010101" pitchFamily="18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1159261-050D-AD64-4D25-85E20F72EC5E}"/>
              </a:ext>
            </a:extLst>
          </p:cNvPr>
          <p:cNvSpPr txBox="1"/>
          <p:nvPr/>
        </p:nvSpPr>
        <p:spPr>
          <a:xfrm>
            <a:off x="3321300" y="4413092"/>
            <a:ext cx="2133076" cy="1143070"/>
          </a:xfrm>
          <a:prstGeom prst="rect">
            <a:avLst/>
          </a:prstGeom>
          <a:noFill/>
          <a:effectLst>
            <a:outerShdw blurRad="50800" dist="25400" dir="2700000" algn="tl" rotWithShape="0">
              <a:prstClr val="black">
                <a:alpha val="7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 3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Size: 1.02 MB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PPTX File</a:t>
            </a:r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99E66355-B633-E956-612F-9793E1871366}"/>
              </a:ext>
            </a:extLst>
          </p:cNvPr>
          <p:cNvSpPr/>
          <p:nvPr/>
        </p:nvSpPr>
        <p:spPr>
          <a:xfrm>
            <a:off x="4491396" y="5235767"/>
            <a:ext cx="1088026" cy="36933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270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4FCAEFEC-A7FE-01CB-158A-806536DD28EC}"/>
              </a:ext>
            </a:extLst>
          </p:cNvPr>
          <p:cNvSpPr/>
          <p:nvPr/>
        </p:nvSpPr>
        <p:spPr>
          <a:xfrm>
            <a:off x="4485524" y="4494446"/>
            <a:ext cx="1088026" cy="36933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270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761124D1-85F6-5AF9-21D2-AE8AD8BFF759}"/>
              </a:ext>
            </a:extLst>
          </p:cNvPr>
          <p:cNvSpPr/>
          <p:nvPr/>
        </p:nvSpPr>
        <p:spPr>
          <a:xfrm>
            <a:off x="5829225" y="4416547"/>
            <a:ext cx="3945658" cy="1286172"/>
          </a:xfrm>
          <a:prstGeom prst="roundRect">
            <a:avLst>
              <a:gd name="adj" fmla="val 10953"/>
            </a:avLst>
          </a:prstGeom>
          <a:solidFill>
            <a:srgbClr val="232234"/>
          </a:solidFill>
          <a:ln>
            <a:noFill/>
          </a:ln>
          <a:effectLst>
            <a:outerShdw blurRad="50800" dist="25400" dir="270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/>
          </a:scene3d>
          <a:sp3d>
            <a:bevelT w="38100" h="12700"/>
            <a:bevelB w="508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Segoe MDL2 Assets" panose="050A0102010101010101" pitchFamily="18" charset="0"/>
            </a:endParaRPr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7AF5C35D-0EB6-D2FE-E5EC-409DE84E0EDA}"/>
              </a:ext>
            </a:extLst>
          </p:cNvPr>
          <p:cNvSpPr/>
          <p:nvPr/>
        </p:nvSpPr>
        <p:spPr>
          <a:xfrm>
            <a:off x="5935521" y="4572257"/>
            <a:ext cx="1449683" cy="1022561"/>
          </a:xfrm>
          <a:prstGeom prst="roundRect">
            <a:avLst>
              <a:gd name="adj" fmla="val 10953"/>
            </a:avLst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/>
          </a:scene3d>
          <a:sp3d>
            <a:bevelT w="38100" h="12700"/>
            <a:bevelB w="508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Segoe MDL2 Assets" panose="050A0102010101010101" pitchFamily="18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83DD35E-4975-FE2B-E08D-B2ED4977AEF0}"/>
              </a:ext>
            </a:extLst>
          </p:cNvPr>
          <p:cNvSpPr txBox="1"/>
          <p:nvPr/>
        </p:nvSpPr>
        <p:spPr>
          <a:xfrm>
            <a:off x="7449956" y="4414936"/>
            <a:ext cx="2133076" cy="1143070"/>
          </a:xfrm>
          <a:prstGeom prst="rect">
            <a:avLst/>
          </a:prstGeom>
          <a:noFill/>
          <a:effectLst>
            <a:outerShdw blurRad="50800" dist="25400" dir="2700000" algn="tl" rotWithShape="0">
              <a:prstClr val="black">
                <a:alpha val="7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 3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Size: 1.02 MB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PPTX File</a:t>
            </a: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32D7908E-7F91-D943-AD70-F8BAC4C85B0C}"/>
              </a:ext>
            </a:extLst>
          </p:cNvPr>
          <p:cNvSpPr/>
          <p:nvPr/>
        </p:nvSpPr>
        <p:spPr>
          <a:xfrm>
            <a:off x="8620052" y="5237611"/>
            <a:ext cx="1088026" cy="36933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270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</a:t>
            </a:r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5FB5BAE6-1DB4-E1E9-F92C-15A1598545D2}"/>
              </a:ext>
            </a:extLst>
          </p:cNvPr>
          <p:cNvSpPr/>
          <p:nvPr/>
        </p:nvSpPr>
        <p:spPr>
          <a:xfrm>
            <a:off x="8614180" y="4496290"/>
            <a:ext cx="1088026" cy="36933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270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</a:p>
        </p:txBody>
      </p:sp>
    </p:spTree>
    <p:extLst>
      <p:ext uri="{BB962C8B-B14F-4D97-AF65-F5344CB8AC3E}">
        <p14:creationId xmlns:p14="http://schemas.microsoft.com/office/powerpoint/2010/main" val="1061729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B73E2F7-633E-F349-182A-C2C19A42ACD2}"/>
              </a:ext>
            </a:extLst>
          </p:cNvPr>
          <p:cNvSpPr/>
          <p:nvPr/>
        </p:nvSpPr>
        <p:spPr>
          <a:xfrm>
            <a:off x="6096000" y="1944279"/>
            <a:ext cx="4389120" cy="678375"/>
          </a:xfrm>
          <a:prstGeom prst="roundRect">
            <a:avLst>
              <a:gd name="adj" fmla="val 39788"/>
            </a:avLst>
          </a:prstGeom>
          <a:solidFill>
            <a:srgbClr val="1D72B3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5977E5-7C3E-40DA-6508-EA3D4ECE2B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095"/>
          <a:stretch/>
        </p:blipFill>
        <p:spPr>
          <a:xfrm>
            <a:off x="0" y="0"/>
            <a:ext cx="12192000" cy="8164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606D5C-009B-4A25-962E-3B3D80475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93" y="1395862"/>
            <a:ext cx="4544786" cy="4544786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975DA7C-A086-7AB5-7549-B9BC15712775}"/>
              </a:ext>
            </a:extLst>
          </p:cNvPr>
          <p:cNvSpPr/>
          <p:nvPr/>
        </p:nvSpPr>
        <p:spPr>
          <a:xfrm>
            <a:off x="6096001" y="2746441"/>
            <a:ext cx="4389120" cy="2763025"/>
          </a:xfrm>
          <a:prstGeom prst="roundRect">
            <a:avLst>
              <a:gd name="adj" fmla="val 9070"/>
            </a:avLst>
          </a:prstGeom>
          <a:solidFill>
            <a:srgbClr val="1D72B3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0C34E3-912C-73F0-0F8E-CE6A7D1B2166}"/>
              </a:ext>
            </a:extLst>
          </p:cNvPr>
          <p:cNvSpPr txBox="1"/>
          <p:nvPr/>
        </p:nvSpPr>
        <p:spPr>
          <a:xfrm>
            <a:off x="6199088" y="1892282"/>
            <a:ext cx="2946326" cy="74466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 w="12700" h="12700"/>
            <a:bevelB w="127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B8912A-ED3A-D58B-9F80-AED50F3CFBF7}"/>
              </a:ext>
            </a:extLst>
          </p:cNvPr>
          <p:cNvSpPr txBox="1"/>
          <p:nvPr/>
        </p:nvSpPr>
        <p:spPr>
          <a:xfrm>
            <a:off x="7197908" y="5140134"/>
            <a:ext cx="221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bg1"/>
                </a:solidFill>
              </a:rPr>
              <a:t>Create new account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F22C172-929F-D097-EDF6-31A4A607A838}"/>
              </a:ext>
            </a:extLst>
          </p:cNvPr>
          <p:cNvSpPr/>
          <p:nvPr/>
        </p:nvSpPr>
        <p:spPr>
          <a:xfrm>
            <a:off x="8095760" y="3668255"/>
            <a:ext cx="2035628" cy="48561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4A3C2A6-A31D-7B0A-D97B-02078EF96CAC}"/>
              </a:ext>
            </a:extLst>
          </p:cNvPr>
          <p:cNvSpPr/>
          <p:nvPr/>
        </p:nvSpPr>
        <p:spPr>
          <a:xfrm>
            <a:off x="8095760" y="2943387"/>
            <a:ext cx="2035628" cy="48561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494BE4-653E-A414-5319-4A3FEDB419E5}"/>
              </a:ext>
            </a:extLst>
          </p:cNvPr>
          <p:cNvSpPr txBox="1"/>
          <p:nvPr/>
        </p:nvSpPr>
        <p:spPr>
          <a:xfrm>
            <a:off x="6270173" y="2746441"/>
            <a:ext cx="2035628" cy="1365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b="1" dirty="0">
                <a:solidFill>
                  <a:schemeClr val="bg1"/>
                </a:solidFill>
              </a:rPr>
              <a:t>User ID:</a:t>
            </a:r>
          </a:p>
          <a:p>
            <a:pPr>
              <a:lnSpc>
                <a:spcPct val="250000"/>
              </a:lnSpc>
            </a:pPr>
            <a:r>
              <a:rPr lang="en-US" b="1" dirty="0">
                <a:solidFill>
                  <a:schemeClr val="bg1"/>
                </a:solidFill>
              </a:rPr>
              <a:t>Password: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F394672-1DF3-58CE-2E1F-ADE42718C9AD}"/>
              </a:ext>
            </a:extLst>
          </p:cNvPr>
          <p:cNvSpPr/>
          <p:nvPr/>
        </p:nvSpPr>
        <p:spPr>
          <a:xfrm>
            <a:off x="7796894" y="4533513"/>
            <a:ext cx="1017814" cy="369332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in</a:t>
            </a:r>
          </a:p>
        </p:txBody>
      </p:sp>
    </p:spTree>
    <p:extLst>
      <p:ext uri="{BB962C8B-B14F-4D97-AF65-F5344CB8AC3E}">
        <p14:creationId xmlns:p14="http://schemas.microsoft.com/office/powerpoint/2010/main" val="364332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B73E2F7-633E-F349-182A-C2C19A42ACD2}"/>
              </a:ext>
            </a:extLst>
          </p:cNvPr>
          <p:cNvSpPr/>
          <p:nvPr/>
        </p:nvSpPr>
        <p:spPr>
          <a:xfrm>
            <a:off x="3553030" y="1151915"/>
            <a:ext cx="8371113" cy="678375"/>
          </a:xfrm>
          <a:prstGeom prst="roundRect">
            <a:avLst>
              <a:gd name="adj" fmla="val 39788"/>
            </a:avLst>
          </a:prstGeom>
          <a:solidFill>
            <a:srgbClr val="1D72B3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5977E5-7C3E-40DA-6508-EA3D4ECE2B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095"/>
          <a:stretch/>
        </p:blipFill>
        <p:spPr>
          <a:xfrm>
            <a:off x="0" y="0"/>
            <a:ext cx="12192000" cy="8164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606D5C-009B-4A25-962E-3B3D80475E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21" r="13150"/>
          <a:stretch/>
        </p:blipFill>
        <p:spPr>
          <a:xfrm>
            <a:off x="134824" y="1777034"/>
            <a:ext cx="3309911" cy="4544786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975DA7C-A086-7AB5-7549-B9BC15712775}"/>
              </a:ext>
            </a:extLst>
          </p:cNvPr>
          <p:cNvSpPr/>
          <p:nvPr/>
        </p:nvSpPr>
        <p:spPr>
          <a:xfrm>
            <a:off x="3553030" y="1954077"/>
            <a:ext cx="8371113" cy="4409778"/>
          </a:xfrm>
          <a:prstGeom prst="roundRect">
            <a:avLst>
              <a:gd name="adj" fmla="val 9070"/>
            </a:avLst>
          </a:prstGeom>
          <a:solidFill>
            <a:srgbClr val="1D72B3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0C34E3-912C-73F0-0F8E-CE6A7D1B2166}"/>
              </a:ext>
            </a:extLst>
          </p:cNvPr>
          <p:cNvSpPr txBox="1"/>
          <p:nvPr/>
        </p:nvSpPr>
        <p:spPr>
          <a:xfrm>
            <a:off x="3656119" y="1090491"/>
            <a:ext cx="2946326" cy="74466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 w="12700" h="12700"/>
            <a:bevelB w="127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 up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F22C172-929F-D097-EDF6-31A4A607A838}"/>
              </a:ext>
            </a:extLst>
          </p:cNvPr>
          <p:cNvSpPr/>
          <p:nvPr/>
        </p:nvSpPr>
        <p:spPr>
          <a:xfrm>
            <a:off x="5506611" y="2848183"/>
            <a:ext cx="2035628" cy="48561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4A3C2A6-A31D-7B0A-D97B-02078EF96CAC}"/>
              </a:ext>
            </a:extLst>
          </p:cNvPr>
          <p:cNvSpPr/>
          <p:nvPr/>
        </p:nvSpPr>
        <p:spPr>
          <a:xfrm>
            <a:off x="5506611" y="2132551"/>
            <a:ext cx="2035628" cy="48561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494BE4-653E-A414-5319-4A3FEDB419E5}"/>
              </a:ext>
            </a:extLst>
          </p:cNvPr>
          <p:cNvSpPr txBox="1"/>
          <p:nvPr/>
        </p:nvSpPr>
        <p:spPr>
          <a:xfrm>
            <a:off x="3727204" y="1954077"/>
            <a:ext cx="2035628" cy="3442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b="1" dirty="0">
                <a:solidFill>
                  <a:schemeClr val="bg1"/>
                </a:solidFill>
              </a:rPr>
              <a:t>First name:</a:t>
            </a:r>
          </a:p>
          <a:p>
            <a:pPr>
              <a:lnSpc>
                <a:spcPct val="250000"/>
              </a:lnSpc>
            </a:pPr>
            <a:r>
              <a:rPr lang="en-US" b="1" dirty="0">
                <a:solidFill>
                  <a:schemeClr val="bg1"/>
                </a:solidFill>
              </a:rPr>
              <a:t>E-mail:</a:t>
            </a:r>
          </a:p>
          <a:p>
            <a:pPr>
              <a:lnSpc>
                <a:spcPct val="250000"/>
              </a:lnSpc>
            </a:pPr>
            <a:r>
              <a:rPr lang="en-US" b="1" dirty="0">
                <a:solidFill>
                  <a:schemeClr val="bg1"/>
                </a:solidFill>
              </a:rPr>
              <a:t>Password:</a:t>
            </a:r>
          </a:p>
          <a:p>
            <a:pPr>
              <a:lnSpc>
                <a:spcPct val="250000"/>
              </a:lnSpc>
            </a:pPr>
            <a:r>
              <a:rPr lang="en-US" b="1" dirty="0">
                <a:solidFill>
                  <a:schemeClr val="bg1"/>
                </a:solidFill>
              </a:rPr>
              <a:t>Section:</a:t>
            </a:r>
          </a:p>
          <a:p>
            <a:pPr>
              <a:lnSpc>
                <a:spcPct val="250000"/>
              </a:lnSpc>
            </a:pPr>
            <a:r>
              <a:rPr lang="en-US" b="1" dirty="0">
                <a:solidFill>
                  <a:schemeClr val="bg1"/>
                </a:solidFill>
              </a:rPr>
              <a:t>Division: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F394672-1DF3-58CE-2E1F-ADE42718C9AD}"/>
              </a:ext>
            </a:extLst>
          </p:cNvPr>
          <p:cNvSpPr/>
          <p:nvPr/>
        </p:nvSpPr>
        <p:spPr>
          <a:xfrm>
            <a:off x="7194573" y="5810617"/>
            <a:ext cx="1088026" cy="369332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 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A4D76E-1C6E-47E3-A737-0FE5D4D4146A}"/>
              </a:ext>
            </a:extLst>
          </p:cNvPr>
          <p:cNvSpPr txBox="1"/>
          <p:nvPr/>
        </p:nvSpPr>
        <p:spPr>
          <a:xfrm>
            <a:off x="7588419" y="1954077"/>
            <a:ext cx="2035628" cy="3442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b="1" dirty="0">
                <a:solidFill>
                  <a:schemeClr val="bg1"/>
                </a:solidFill>
              </a:rPr>
              <a:t>Last name:</a:t>
            </a:r>
          </a:p>
          <a:p>
            <a:pPr>
              <a:lnSpc>
                <a:spcPct val="250000"/>
              </a:lnSpc>
            </a:pPr>
            <a:r>
              <a:rPr lang="en-US" b="1" dirty="0">
                <a:solidFill>
                  <a:schemeClr val="bg1"/>
                </a:solidFill>
              </a:rPr>
              <a:t>Phone number:</a:t>
            </a:r>
          </a:p>
          <a:p>
            <a:pPr>
              <a:lnSpc>
                <a:spcPct val="250000"/>
              </a:lnSpc>
            </a:pPr>
            <a:r>
              <a:rPr lang="en-US" b="1" dirty="0">
                <a:solidFill>
                  <a:schemeClr val="bg1"/>
                </a:solidFill>
              </a:rPr>
              <a:t>Confirm password:</a:t>
            </a:r>
          </a:p>
          <a:p>
            <a:pPr>
              <a:lnSpc>
                <a:spcPct val="250000"/>
              </a:lnSpc>
            </a:pPr>
            <a:r>
              <a:rPr lang="en-US" b="1" dirty="0">
                <a:solidFill>
                  <a:schemeClr val="bg1"/>
                </a:solidFill>
              </a:rPr>
              <a:t>Level:</a:t>
            </a:r>
          </a:p>
          <a:p>
            <a:pPr>
              <a:lnSpc>
                <a:spcPct val="250000"/>
              </a:lnSpc>
            </a:pPr>
            <a:r>
              <a:rPr lang="en-US" b="1" dirty="0">
                <a:solidFill>
                  <a:schemeClr val="bg1"/>
                </a:solidFill>
              </a:rPr>
              <a:t>Department: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7C6E839-B417-C616-0E53-CCEF36497018}"/>
              </a:ext>
            </a:extLst>
          </p:cNvPr>
          <p:cNvSpPr/>
          <p:nvPr/>
        </p:nvSpPr>
        <p:spPr>
          <a:xfrm>
            <a:off x="9624047" y="2848183"/>
            <a:ext cx="2035628" cy="48561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457E4E-4330-FF59-7930-A8A4B9271825}"/>
              </a:ext>
            </a:extLst>
          </p:cNvPr>
          <p:cNvSpPr/>
          <p:nvPr/>
        </p:nvSpPr>
        <p:spPr>
          <a:xfrm>
            <a:off x="9624047" y="2132551"/>
            <a:ext cx="2035628" cy="48561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00099B0-96BE-271E-F1F1-1E2F50F1EE37}"/>
              </a:ext>
            </a:extLst>
          </p:cNvPr>
          <p:cNvSpPr/>
          <p:nvPr/>
        </p:nvSpPr>
        <p:spPr>
          <a:xfrm>
            <a:off x="5490454" y="4279447"/>
            <a:ext cx="2035628" cy="48561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3E69D9F-18BC-49BF-505A-93C5F1DEC23C}"/>
              </a:ext>
            </a:extLst>
          </p:cNvPr>
          <p:cNvSpPr/>
          <p:nvPr/>
        </p:nvSpPr>
        <p:spPr>
          <a:xfrm>
            <a:off x="5490454" y="3563815"/>
            <a:ext cx="2035628" cy="48561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BEF5D6-A63B-0900-4D14-3BBAB779EED0}"/>
              </a:ext>
            </a:extLst>
          </p:cNvPr>
          <p:cNvSpPr/>
          <p:nvPr/>
        </p:nvSpPr>
        <p:spPr>
          <a:xfrm>
            <a:off x="9624047" y="4282792"/>
            <a:ext cx="2035628" cy="48561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234D5A4-2C4C-62D3-0ADE-32233DD234CA}"/>
              </a:ext>
            </a:extLst>
          </p:cNvPr>
          <p:cNvSpPr/>
          <p:nvPr/>
        </p:nvSpPr>
        <p:spPr>
          <a:xfrm>
            <a:off x="9624047" y="3567160"/>
            <a:ext cx="2035628" cy="48561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A0081A8-C1A8-27BF-BAC7-D86C88508E3B}"/>
              </a:ext>
            </a:extLst>
          </p:cNvPr>
          <p:cNvSpPr/>
          <p:nvPr/>
        </p:nvSpPr>
        <p:spPr>
          <a:xfrm>
            <a:off x="5506611" y="4989946"/>
            <a:ext cx="2035628" cy="48561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271B334-9349-EE85-9666-AA887C61D3AF}"/>
              </a:ext>
            </a:extLst>
          </p:cNvPr>
          <p:cNvSpPr/>
          <p:nvPr/>
        </p:nvSpPr>
        <p:spPr>
          <a:xfrm>
            <a:off x="9624047" y="4998424"/>
            <a:ext cx="2035628" cy="48561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09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237</Words>
  <Application>Microsoft Office PowerPoint</Application>
  <PresentationFormat>Widescreen</PresentationFormat>
  <Paragraphs>79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MDL2 Assets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Elgebaly</dc:creator>
  <cp:lastModifiedBy>Mohamed Elgebaly</cp:lastModifiedBy>
  <cp:revision>19</cp:revision>
  <dcterms:created xsi:type="dcterms:W3CDTF">2023-02-23T16:20:22Z</dcterms:created>
  <dcterms:modified xsi:type="dcterms:W3CDTF">2023-02-24T09:37:45Z</dcterms:modified>
</cp:coreProperties>
</file>