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9" r:id="rId6"/>
    <p:sldId id="257" r:id="rId7"/>
    <p:sldId id="259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>
        <p:scale>
          <a:sx n="100" d="100"/>
          <a:sy n="100" d="100"/>
        </p:scale>
        <p:origin x="744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9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0AE8-3CDD-421D-863B-5C667F900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wrong with this data visualization?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89871-86BF-482C-95AD-7C1D001E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for CGT 2700 Data Visualization</a:t>
            </a:r>
          </a:p>
          <a:p>
            <a:r>
              <a:rPr lang="en-US" dirty="0"/>
              <a:t>Group 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237A-0913-473A-861E-40469638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F52369-66D1-4147-ABB8-68BD7A25A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382AD-AA1E-4D4B-9D38-163C50BE2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Thomas Birk</a:t>
            </a:r>
          </a:p>
          <a:p>
            <a:r>
              <a:rPr lang="en-US" dirty="0" err="1"/>
              <a:t>Enze</a:t>
            </a:r>
            <a:r>
              <a:rPr lang="en-US" dirty="0"/>
              <a:t> Wang</a:t>
            </a:r>
          </a:p>
          <a:p>
            <a:r>
              <a:rPr lang="en-US" dirty="0"/>
              <a:t>Trae Richardson</a:t>
            </a:r>
          </a:p>
          <a:p>
            <a:r>
              <a:rPr lang="en-US" dirty="0"/>
              <a:t>Alexander Ashby</a:t>
            </a:r>
          </a:p>
          <a:p>
            <a:r>
              <a:rPr lang="en-US" dirty="0"/>
              <a:t>Scribe: Thomas Birk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3305C-B8DA-4C47-AB77-E7C8B0488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B95E4-C6AF-40B7-B344-4B49C45CC5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Examine the visualization on the next slide</a:t>
            </a:r>
          </a:p>
          <a:p>
            <a:r>
              <a:rPr lang="en-US" dirty="0"/>
              <a:t>Determine what’s wrong with the visualization</a:t>
            </a:r>
          </a:p>
          <a:p>
            <a:r>
              <a:rPr lang="en-US" dirty="0"/>
              <a:t>Then, provide recommendations on how the group would REFINE the visualization</a:t>
            </a:r>
          </a:p>
          <a:p>
            <a:r>
              <a:rPr lang="en-US" dirty="0"/>
              <a:t>Use any of the resources mentioned in previous lectures and readings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F9FF-1F90-468A-9D06-285F242C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FCED-8184-4A0A-9AC5-7B8A6D87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57A25-513C-438A-9C30-B6DF6D7A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7"/>
            <a:ext cx="9144000" cy="68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6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3A806A-2440-4CFD-BB50-D99D5ECC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1668E-D499-4FA9-ADF5-4952542C6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a snippet of a full graphic created by MPH Today, and is based on a recent peer reviewed article which analyzed “79 studies on the effects of stress and the human body”.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7E7E5-1E43-4B9C-9D26-21D5D73C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373923"/>
            <a:ext cx="4123569" cy="30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8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3A806A-2440-4CFD-BB50-D99D5ECC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1668E-D499-4FA9-ADF5-4952542C6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Relationship bars only show values in comparison to other physical symptoms</a:t>
            </a:r>
          </a:p>
          <a:p>
            <a:r>
              <a:rPr lang="en-US" dirty="0"/>
              <a:t>There is no clear indication of what the ‘relationship’ is</a:t>
            </a:r>
          </a:p>
          <a:p>
            <a:r>
              <a:rPr lang="en-US" dirty="0"/>
              <a:t>There are no values on the x-axis to show the values of the relationships</a:t>
            </a:r>
          </a:p>
          <a:p>
            <a:r>
              <a:rPr lang="en-US" dirty="0"/>
              <a:t>There are so many different graphs that it makes it look unorganized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1C356-95A5-4A5D-8426-550AD894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373923"/>
            <a:ext cx="4123569" cy="30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9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B516E8-E11F-4F23-9671-F903EEF3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they have done?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29D2E0-9866-481E-831E-BFD7CFBD5A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30005" y="2320795"/>
            <a:ext cx="3886200" cy="290379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2ADF30-36D8-4A3C-9A22-DD975A12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797" y="1690689"/>
            <a:ext cx="3886200" cy="4351338"/>
          </a:xfrm>
        </p:spPr>
        <p:txBody>
          <a:bodyPr/>
          <a:lstStyle/>
          <a:p>
            <a:r>
              <a:rPr lang="en-US" dirty="0"/>
              <a:t>Indicate what the relationships are</a:t>
            </a:r>
          </a:p>
          <a:p>
            <a:r>
              <a:rPr lang="en-US" dirty="0"/>
              <a:t>Indicate the values of the relationships</a:t>
            </a:r>
          </a:p>
          <a:p>
            <a:r>
              <a:rPr lang="en-US" dirty="0"/>
              <a:t>Reorganize the bar graph and color code it to make them more comparable and cleaner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7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D2B00FD129B4191357205140114F1" ma:contentTypeVersion="10" ma:contentTypeDescription="Create a new document." ma:contentTypeScope="" ma:versionID="f809803ca6332fa2041171e21728fa2c">
  <xsd:schema xmlns:xsd="http://www.w3.org/2001/XMLSchema" xmlns:xs="http://www.w3.org/2001/XMLSchema" xmlns:p="http://schemas.microsoft.com/office/2006/metadata/properties" xmlns:ns3="273b8d67-edc4-472f-be4f-a46ceb36ce21" targetNamespace="http://schemas.microsoft.com/office/2006/metadata/properties" ma:root="true" ma:fieldsID="f67186c73d85a4425107396ff1fdcae9" ns3:_="">
    <xsd:import namespace="273b8d67-edc4-472f-be4f-a46ceb36ce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3b8d67-edc4-472f-be4f-a46ceb36ce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9A6A51-B772-44DA-A501-50712269B487}">
  <ds:schemaRefs>
    <ds:schemaRef ds:uri="http://purl.org/dc/elements/1.1/"/>
    <ds:schemaRef ds:uri="273b8d67-edc4-472f-be4f-a46ceb36ce21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BEFFC4-BBAB-444D-BD84-E46AB1F1B6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0232CF-9B5C-4E85-BBE4-64E4D18C82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3b8d67-edc4-472f-be4f-a46ceb36ce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198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What’s wrong with this data visualization?</vt:lpstr>
      <vt:lpstr>Group 9</vt:lpstr>
      <vt:lpstr>PowerPoint Presentation</vt:lpstr>
      <vt:lpstr>What is it?</vt:lpstr>
      <vt:lpstr>What’s wrong with it?</vt:lpstr>
      <vt:lpstr>What should they have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wrong with this data visualization?</dc:title>
  <dc:creator>Byrd, Vetria L</dc:creator>
  <cp:lastModifiedBy>Birk, Thomas Riley</cp:lastModifiedBy>
  <cp:revision>12</cp:revision>
  <dcterms:created xsi:type="dcterms:W3CDTF">2020-09-26T10:08:50Z</dcterms:created>
  <dcterms:modified xsi:type="dcterms:W3CDTF">2022-02-07T16:00:11Z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0x010100C4AD2B00FD129B4191357205140114F1</vt:lpwstr>
  </property>
</Properties>
</file>