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FE18-AD38-4D44-AF9C-9D634525F30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DA0E-7E15-4C32-ACD5-62E276F8A3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9144000" cy="3352799"/>
          </a:xfrm>
        </p:spPr>
        <p:txBody>
          <a:bodyPr/>
          <a:lstStyle/>
          <a:p>
            <a:r>
              <a:rPr lang="en-US" sz="4000" dirty="0"/>
              <a:t>OBJECT ORIENTED ANALYSIS AND DESIGN</a:t>
            </a:r>
            <a:br>
              <a:rPr lang="en-US" sz="3600" dirty="0"/>
            </a:br>
            <a:r>
              <a:rPr lang="en-US" sz="3200" dirty="0"/>
              <a:t>PROJECT PRESENTATION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VOZILO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6669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GROUP MEMBERS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Anas Yasin                    [16K-3822]</a:t>
            </a:r>
          </a:p>
          <a:p>
            <a:r>
              <a:rPr lang="en-US" sz="2800" dirty="0">
                <a:solidFill>
                  <a:schemeClr val="tx1"/>
                </a:solidFill>
              </a:rPr>
              <a:t>Mudassir Latif              [16K-3811]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Adil </a:t>
            </a:r>
            <a:r>
              <a:rPr lang="en-US" sz="2800" dirty="0" err="1">
                <a:solidFill>
                  <a:schemeClr val="tx1"/>
                </a:solidFill>
              </a:rPr>
              <a:t>Ayub</a:t>
            </a:r>
            <a:r>
              <a:rPr lang="en-US" sz="2800" dirty="0">
                <a:solidFill>
                  <a:schemeClr val="tx1"/>
                </a:solidFill>
              </a:rPr>
              <a:t>                      [16K-3834]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287962"/>
          </a:xfrm>
        </p:spPr>
        <p:txBody>
          <a:bodyPr>
            <a:noAutofit/>
          </a:bodyPr>
          <a:lstStyle/>
          <a:p>
            <a:r>
              <a:rPr lang="en-US" sz="2400" dirty="0"/>
              <a:t>The project deals with today’s parking problems efficiently by utilizing a clear database and managing it through different aspects. Following project can record, store and manage incoming and outgoing vehicles from the parking lot. </a:t>
            </a:r>
          </a:p>
          <a:p>
            <a:r>
              <a:rPr lang="en-US" sz="2400" dirty="0"/>
              <a:t>It makes sure security by checking CPLC status of incoming vehicle by using authenticate government websites and deciding whether to inform user or not about the CPLC status of vehicle. </a:t>
            </a:r>
          </a:p>
          <a:p>
            <a:r>
              <a:rPr lang="en-US" sz="2400" dirty="0"/>
              <a:t>It does so by efficiently recognizing license plate of the vehicle and converting it into a valid string using machine learning. </a:t>
            </a:r>
          </a:p>
          <a:p>
            <a:r>
              <a:rPr lang="en-US" sz="2400" dirty="0"/>
              <a:t>Finally it inserts fetched data into the database along with some other credentials which are helpful to manage today’s huge parking lots, organization’s parking(s).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Adil Ayub\AppData\Local\Temp\Usecase.png"/>
          <p:cNvPicPr>
            <a:picLocks noChangeAspect="1" noChangeArrowheads="1"/>
          </p:cNvPicPr>
          <p:nvPr/>
        </p:nvPicPr>
        <p:blipFill rotWithShape="1">
          <a:blip r:embed="rId2"/>
          <a:srcRect b="32024"/>
          <a:stretch/>
        </p:blipFill>
        <p:spPr bwMode="auto">
          <a:xfrm>
            <a:off x="533400" y="1163089"/>
            <a:ext cx="7924800" cy="409471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6248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*Upload Photo includes selecting from existing directories.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45D8DA-CB00-4C4D-8D90-6F226366380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828800" y="3124200"/>
            <a:ext cx="1366185" cy="166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E1693E3-506B-4153-9BC4-AE1D5FAB0643}"/>
              </a:ext>
            </a:extLst>
          </p:cNvPr>
          <p:cNvSpPr/>
          <p:nvPr/>
        </p:nvSpPr>
        <p:spPr>
          <a:xfrm>
            <a:off x="2971800" y="4724400"/>
            <a:ext cx="15240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9AD27-A619-4638-82C1-C5CC3A2C80D2}"/>
              </a:ext>
            </a:extLst>
          </p:cNvPr>
          <p:cNvSpPr txBox="1"/>
          <p:nvPr/>
        </p:nvSpPr>
        <p:spPr>
          <a:xfrm>
            <a:off x="3619500" y="479135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982E9A-381C-485A-A078-9E39CD8450B7}"/>
              </a:ext>
            </a:extLst>
          </p:cNvPr>
          <p:cNvSpPr/>
          <p:nvPr/>
        </p:nvSpPr>
        <p:spPr>
          <a:xfrm>
            <a:off x="3219450" y="4953000"/>
            <a:ext cx="1524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C:\Users\Adil Ayub\AppData\Local\Temp\Usecase.png">
            <a:extLst>
              <a:ext uri="{FF2B5EF4-FFF2-40B4-BE49-F238E27FC236}">
                <a16:creationId xmlns:a16="http://schemas.microsoft.com/office/drawing/2014/main" id="{A6849905-AB3D-4A16-8BB6-81BFA7CB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63089"/>
            <a:ext cx="7924800" cy="4780511"/>
          </a:xfrm>
          <a:prstGeom prst="rect">
            <a:avLst/>
          </a:prstGeom>
          <a:noFill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A6C006-C9E1-4997-BCE1-9354158A83AB}"/>
              </a:ext>
            </a:extLst>
          </p:cNvPr>
          <p:cNvCxnSpPr>
            <a:cxnSpLocks/>
          </p:cNvCxnSpPr>
          <p:nvPr/>
        </p:nvCxnSpPr>
        <p:spPr>
          <a:xfrm>
            <a:off x="1788788" y="2676245"/>
            <a:ext cx="1183012" cy="159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25EA6C-8F5B-471B-B3DD-17DF9B4EE6E3}"/>
              </a:ext>
            </a:extLst>
          </p:cNvPr>
          <p:cNvSpPr/>
          <p:nvPr/>
        </p:nvSpPr>
        <p:spPr>
          <a:xfrm>
            <a:off x="2971800" y="4087569"/>
            <a:ext cx="15240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AFDAC3-CF01-49BA-84D3-9DBB1AB50903}"/>
              </a:ext>
            </a:extLst>
          </p:cNvPr>
          <p:cNvSpPr txBox="1"/>
          <p:nvPr/>
        </p:nvSpPr>
        <p:spPr>
          <a:xfrm>
            <a:off x="3288770" y="417785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6AB515-6B1B-43D0-ABC1-F93EA8F9C360}"/>
              </a:ext>
            </a:extLst>
          </p:cNvPr>
          <p:cNvSpPr/>
          <p:nvPr/>
        </p:nvSpPr>
        <p:spPr>
          <a:xfrm>
            <a:off x="3194985" y="4291408"/>
            <a:ext cx="1524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73314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Anas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Yasin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OCR and Webcam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Mudassir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Create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Ayub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Web-Scraping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44482C-F1F7-4481-BBCF-A00DFFD49DA8}"/>
              </a:ext>
            </a:extLst>
          </p:cNvPr>
          <p:cNvSpPr txBox="1"/>
          <p:nvPr/>
        </p:nvSpPr>
        <p:spPr>
          <a:xfrm>
            <a:off x="457200" y="4572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*OCR is a model based on tesseract, a machine learning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0EE2D-A587-44B9-9530-1B88DC49D04D}"/>
              </a:ext>
            </a:extLst>
          </p:cNvPr>
          <p:cNvSpPr txBox="1"/>
          <p:nvPr/>
        </p:nvSpPr>
        <p:spPr>
          <a:xfrm>
            <a:off x="1752600" y="27432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014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187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OBJECT ORIENTED ANALYSIS AND DESIGN PROJECT PRESENTATION  VOZILO</vt:lpstr>
      <vt:lpstr>OVERVIEW</vt:lpstr>
      <vt:lpstr>USE CASE DIAGRAM</vt:lpstr>
      <vt:lpstr>WORK DIVISION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Vozilo</dc:title>
  <dc:creator>Adil Ayub</dc:creator>
  <cp:lastModifiedBy>Mudassir </cp:lastModifiedBy>
  <cp:revision>9</cp:revision>
  <dcterms:created xsi:type="dcterms:W3CDTF">2018-12-08T11:37:59Z</dcterms:created>
  <dcterms:modified xsi:type="dcterms:W3CDTF">2018-12-08T20:51:43Z</dcterms:modified>
</cp:coreProperties>
</file>