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10FE18-AD38-4D44-AF9C-9D634525F30A}"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0FE18-AD38-4D44-AF9C-9D634525F30A}"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0FE18-AD38-4D44-AF9C-9D634525F30A}"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0FE18-AD38-4D44-AF9C-9D634525F30A}"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10FE18-AD38-4D44-AF9C-9D634525F30A}"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10FE18-AD38-4D44-AF9C-9D634525F30A}"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10FE18-AD38-4D44-AF9C-9D634525F30A}"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10FE18-AD38-4D44-AF9C-9D634525F30A}"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0FE18-AD38-4D44-AF9C-9D634525F30A}"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0FE18-AD38-4D44-AF9C-9D634525F30A}"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0FE18-AD38-4D44-AF9C-9D634525F30A}"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DDA0E-7E15-4C32-ACD5-62E276F8A3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0FE18-AD38-4D44-AF9C-9D634525F30A}" type="datetimeFigureOut">
              <a:rPr lang="en-US" smtClean="0"/>
              <a:t>12/8/2018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DDA0E-7E15-4C32-ACD5-62E276F8A34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a:t>
            </a:r>
            <a:r>
              <a:rPr lang="en-US" dirty="0" err="1" smtClean="0"/>
              <a:t>Vozilo</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Group Members:</a:t>
            </a:r>
          </a:p>
          <a:p>
            <a:r>
              <a:rPr lang="en-US" dirty="0" err="1" smtClean="0"/>
              <a:t>Anas</a:t>
            </a:r>
            <a:r>
              <a:rPr lang="en-US" dirty="0" smtClean="0"/>
              <a:t> </a:t>
            </a:r>
            <a:r>
              <a:rPr lang="en-US" dirty="0" err="1" smtClean="0"/>
              <a:t>Yasin</a:t>
            </a:r>
            <a:r>
              <a:rPr lang="en-US" dirty="0" smtClean="0"/>
              <a:t> 16K-3822</a:t>
            </a:r>
          </a:p>
          <a:p>
            <a:r>
              <a:rPr lang="en-US" dirty="0" err="1" smtClean="0"/>
              <a:t>Mudassir</a:t>
            </a:r>
            <a:r>
              <a:rPr lang="en-US" dirty="0" smtClean="0"/>
              <a:t> </a:t>
            </a:r>
            <a:r>
              <a:rPr lang="en-US" dirty="0" err="1" smtClean="0"/>
              <a:t>Latif</a:t>
            </a:r>
            <a:r>
              <a:rPr lang="en-US" dirty="0" smtClean="0"/>
              <a:t> 16K-3811</a:t>
            </a:r>
          </a:p>
          <a:p>
            <a:r>
              <a:rPr lang="en-US" dirty="0" err="1" smtClean="0"/>
              <a:t>Adil</a:t>
            </a:r>
            <a:r>
              <a:rPr lang="en-US" dirty="0" smtClean="0"/>
              <a:t> </a:t>
            </a:r>
            <a:r>
              <a:rPr lang="en-US" dirty="0" err="1" smtClean="0"/>
              <a:t>Ayub</a:t>
            </a:r>
            <a:r>
              <a:rPr lang="en-US" dirty="0" smtClean="0"/>
              <a:t> 16K-3834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project deals with today’s parking problems efficiently by utilizing a clear 	database and managing it through different aspects. Following project can </a:t>
            </a:r>
            <a:r>
              <a:rPr lang="en-US" dirty="0" err="1" smtClean="0"/>
              <a:t>record,store</a:t>
            </a:r>
            <a:r>
              <a:rPr lang="en-US" dirty="0" smtClean="0"/>
              <a:t> and manage incoming and outgoing vehicles from the parking lot. Also it makes sure security by checking CPLC status of incoming vehicle by using authenticate government websites and deciding whether to inform user or not about the CPLC status of vehicle. It does so by efficiently recognizing license plate of the car and converting it into a valid string using machine learning. After that it inserts fetched data into database along with some other credentials which are helpful to manage today’s huge parking lots, organization’s parking.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a:p>
            <a:endParaRPr lang="en-US" dirty="0"/>
          </a:p>
          <a:p>
            <a:endParaRPr lang="en-US" dirty="0"/>
          </a:p>
          <a:p>
            <a:pPr>
              <a:buNone/>
            </a:pPr>
            <a:endParaRPr lang="en-US" dirty="0" smtClean="0"/>
          </a:p>
        </p:txBody>
      </p:sp>
      <p:pic>
        <p:nvPicPr>
          <p:cNvPr id="1026" name="Picture 2" descr="C:\Users\Adil Ayub\AppData\Local\Temp\Usecase.png"/>
          <p:cNvPicPr>
            <a:picLocks noChangeAspect="1" noChangeArrowheads="1"/>
          </p:cNvPicPr>
          <p:nvPr/>
        </p:nvPicPr>
        <p:blipFill>
          <a:blip r:embed="rId2"/>
          <a:srcRect/>
          <a:stretch>
            <a:fillRect/>
          </a:stretch>
        </p:blipFill>
        <p:spPr bwMode="auto">
          <a:xfrm>
            <a:off x="533400" y="1163089"/>
            <a:ext cx="7924800" cy="4780511"/>
          </a:xfrm>
          <a:prstGeom prst="rect">
            <a:avLst/>
          </a:prstGeom>
          <a:noFill/>
        </p:spPr>
      </p:pic>
      <p:sp>
        <p:nvSpPr>
          <p:cNvPr id="5" name="TextBox 4"/>
          <p:cNvSpPr txBox="1"/>
          <p:nvPr/>
        </p:nvSpPr>
        <p:spPr>
          <a:xfrm>
            <a:off x="609600" y="6248400"/>
            <a:ext cx="7848600" cy="369332"/>
          </a:xfrm>
          <a:prstGeom prst="rect">
            <a:avLst/>
          </a:prstGeom>
          <a:noFill/>
        </p:spPr>
        <p:txBody>
          <a:bodyPr wrap="square" rtlCol="0">
            <a:spAutoFit/>
          </a:bodyPr>
          <a:lstStyle/>
          <a:p>
            <a:r>
              <a:rPr lang="en-US" dirty="0" smtClean="0"/>
              <a:t>	     *Upload Photo means upload photo for web scarping.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Division</a:t>
            </a:r>
            <a:endParaRPr lang="en-US" dirty="0"/>
          </a:p>
        </p:txBody>
      </p:sp>
      <p:graphicFrame>
        <p:nvGraphicFramePr>
          <p:cNvPr id="5" name="Content Placeholder 4"/>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Name</a:t>
                      </a:r>
                      <a:endParaRPr lang="en-US" dirty="0"/>
                    </a:p>
                  </a:txBody>
                  <a:tcPr/>
                </a:tc>
                <a:tc>
                  <a:txBody>
                    <a:bodyPr/>
                    <a:lstStyle/>
                    <a:p>
                      <a:r>
                        <a:rPr lang="en-US" dirty="0" smtClean="0"/>
                        <a:t>Work</a:t>
                      </a:r>
                      <a:endParaRPr lang="en-US" dirty="0"/>
                    </a:p>
                  </a:txBody>
                  <a:tcPr/>
                </a:tc>
              </a:tr>
              <a:tr h="370840">
                <a:tc>
                  <a:txBody>
                    <a:bodyPr/>
                    <a:lstStyle/>
                    <a:p>
                      <a:r>
                        <a:rPr lang="en-US" dirty="0" err="1" smtClean="0"/>
                        <a:t>Anas</a:t>
                      </a:r>
                      <a:r>
                        <a:rPr lang="en-US" baseline="0" dirty="0" smtClean="0"/>
                        <a:t> </a:t>
                      </a:r>
                      <a:r>
                        <a:rPr lang="en-US" baseline="0" dirty="0" err="1" smtClean="0"/>
                        <a:t>Yasin</a:t>
                      </a:r>
                      <a:endParaRPr lang="en-US" dirty="0"/>
                    </a:p>
                  </a:txBody>
                  <a:tcPr/>
                </a:tc>
                <a:tc>
                  <a:txBody>
                    <a:bodyPr/>
                    <a:lstStyle/>
                    <a:p>
                      <a:r>
                        <a:rPr lang="en-US" dirty="0" smtClean="0"/>
                        <a:t>Insert Queries</a:t>
                      </a:r>
                      <a:endParaRPr lang="en-US" dirty="0"/>
                    </a:p>
                  </a:txBody>
                  <a:tcPr/>
                </a:tc>
              </a:tr>
              <a:tr h="370840">
                <a:tc>
                  <a:txBody>
                    <a:bodyPr/>
                    <a:lstStyle/>
                    <a:p>
                      <a:endParaRPr lang="en-US"/>
                    </a:p>
                  </a:txBody>
                  <a:tcPr/>
                </a:tc>
                <a:tc>
                  <a:txBody>
                    <a:bodyPr/>
                    <a:lstStyle/>
                    <a:p>
                      <a:r>
                        <a:rPr lang="en-US" dirty="0" smtClean="0"/>
                        <a:t>OCR and Webcam Module</a:t>
                      </a:r>
                      <a:endParaRPr lang="en-US" dirty="0"/>
                    </a:p>
                  </a:txBody>
                  <a:tcPr/>
                </a:tc>
              </a:tr>
              <a:tr h="370840">
                <a:tc>
                  <a:txBody>
                    <a:bodyPr/>
                    <a:lstStyle/>
                    <a:p>
                      <a:r>
                        <a:rPr lang="en-US" dirty="0" err="1" smtClean="0"/>
                        <a:t>Mudassir</a:t>
                      </a:r>
                      <a:r>
                        <a:rPr lang="en-US" dirty="0" smtClean="0"/>
                        <a:t> </a:t>
                      </a:r>
                      <a:r>
                        <a:rPr lang="en-US" dirty="0" err="1" smtClean="0"/>
                        <a:t>Latif</a:t>
                      </a:r>
                      <a:endParaRPr lang="en-US" dirty="0"/>
                    </a:p>
                  </a:txBody>
                  <a:tcPr/>
                </a:tc>
                <a:tc>
                  <a:txBody>
                    <a:bodyPr/>
                    <a:lstStyle/>
                    <a:p>
                      <a:r>
                        <a:rPr lang="en-US" dirty="0" smtClean="0"/>
                        <a:t>Table Create Queries</a:t>
                      </a:r>
                      <a:endParaRPr lang="en-US" dirty="0"/>
                    </a:p>
                  </a:txBody>
                  <a:tcPr/>
                </a:tc>
              </a:tr>
              <a:tr h="370840">
                <a:tc>
                  <a:txBody>
                    <a:bodyPr/>
                    <a:lstStyle/>
                    <a:p>
                      <a:endParaRPr lang="en-US"/>
                    </a:p>
                  </a:txBody>
                  <a:tcPr/>
                </a:tc>
                <a:tc>
                  <a:txBody>
                    <a:bodyPr/>
                    <a:lstStyle/>
                    <a:p>
                      <a:r>
                        <a:rPr lang="en-US" dirty="0" smtClean="0"/>
                        <a:t>GUI Module</a:t>
                      </a:r>
                      <a:endParaRPr lang="en-US" dirty="0"/>
                    </a:p>
                  </a:txBody>
                  <a:tcPr/>
                </a:tc>
              </a:tr>
              <a:tr h="370840">
                <a:tc>
                  <a:txBody>
                    <a:bodyPr/>
                    <a:lstStyle/>
                    <a:p>
                      <a:r>
                        <a:rPr lang="en-US" dirty="0" err="1" smtClean="0"/>
                        <a:t>Adil</a:t>
                      </a:r>
                      <a:r>
                        <a:rPr lang="en-US" dirty="0" smtClean="0"/>
                        <a:t> </a:t>
                      </a:r>
                      <a:r>
                        <a:rPr lang="en-US" dirty="0" err="1" smtClean="0"/>
                        <a:t>Ayub</a:t>
                      </a:r>
                      <a:endParaRPr lang="en-US" dirty="0"/>
                    </a:p>
                  </a:txBody>
                  <a:tcPr/>
                </a:tc>
                <a:tc>
                  <a:txBody>
                    <a:bodyPr/>
                    <a:lstStyle/>
                    <a:p>
                      <a:r>
                        <a:rPr lang="en-US" dirty="0" smtClean="0"/>
                        <a:t>Selection Queries</a:t>
                      </a:r>
                      <a:endParaRPr lang="en-US" dirty="0"/>
                    </a:p>
                  </a:txBody>
                  <a:tcPr/>
                </a:tc>
              </a:tr>
              <a:tr h="370840">
                <a:tc>
                  <a:txBody>
                    <a:bodyPr/>
                    <a:lstStyle/>
                    <a:p>
                      <a:endParaRPr lang="en-US" dirty="0"/>
                    </a:p>
                  </a:txBody>
                  <a:tcPr/>
                </a:tc>
                <a:tc>
                  <a:txBody>
                    <a:bodyPr/>
                    <a:lstStyle/>
                    <a:p>
                      <a:r>
                        <a:rPr lang="en-US" dirty="0" smtClean="0"/>
                        <a:t>Web-Scarping Module</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2086641_23234fb0f8_z.jpg"/>
          <p:cNvPicPr>
            <a:picLocks noGrp="1" noChangeAspect="1"/>
          </p:cNvPicPr>
          <p:nvPr>
            <p:ph idx="1"/>
          </p:nvPr>
        </p:nvPicPr>
        <p:blipFill>
          <a:blip r:embed="rId2"/>
          <a:stretch>
            <a:fillRect/>
          </a:stretch>
        </p:blipFill>
        <p:spPr>
          <a:xfrm>
            <a:off x="-13839" y="0"/>
            <a:ext cx="9157839" cy="68580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55</Words>
  <Application>Microsoft Office PowerPoint</Application>
  <PresentationFormat>On-screen Show (4:3)</PresentationFormat>
  <Paragraphs>32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Project Vozilo</vt:lpstr>
      <vt:lpstr>Overview</vt:lpstr>
      <vt:lpstr>Use Case Diagram</vt:lpstr>
      <vt:lpstr>Work Division</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Vozilo</dc:title>
  <dc:creator>Adil Ayub</dc:creator>
  <cp:lastModifiedBy>Adil Ayub</cp:lastModifiedBy>
  <cp:revision>2</cp:revision>
  <dcterms:created xsi:type="dcterms:W3CDTF">2018-12-08T11:37:59Z</dcterms:created>
  <dcterms:modified xsi:type="dcterms:W3CDTF">2018-12-08T11:57:02Z</dcterms:modified>
</cp:coreProperties>
</file>