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nton" charset="1" panose="00000500000000000000"/>
      <p:regular r:id="rId10"/>
    </p:embeddedFont>
    <p:embeddedFont>
      <p:font typeface="Open Sans Bold" charset="1" panose="00000000000000000000"/>
      <p:regular r:id="rId11"/>
    </p:embeddedFont>
    <p:embeddedFont>
      <p:font typeface="Open San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jpeg" Type="http://schemas.openxmlformats.org/officeDocument/2006/relationships/image"/><Relationship Id="rId4" Target="../media/image6.pn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jpe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013" t="0" r="-1629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450" y="3915028"/>
            <a:ext cx="10287805" cy="317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7"/>
              </a:lnSpc>
              <a:spcBef>
                <a:spcPct val="0"/>
              </a:spcBef>
            </a:pPr>
            <a:r>
              <a:rPr lang="en-US" sz="18433">
                <a:solidFill>
                  <a:srgbClr val="1F2020"/>
                </a:solidFill>
                <a:latin typeface="Anton"/>
                <a:ea typeface="Anton"/>
                <a:cs typeface="Anton"/>
                <a:sym typeface="Anton"/>
              </a:rPr>
              <a:t>OmniTune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7085365"/>
            <a:ext cx="1053191" cy="982100"/>
          </a:xfrm>
          <a:custGeom>
            <a:avLst/>
            <a:gdLst/>
            <a:ahLst/>
            <a:cxnLst/>
            <a:rect r="r" b="b" t="t" l="l"/>
            <a:pathLst>
              <a:path h="982100" w="1053191">
                <a:moveTo>
                  <a:pt x="0" y="0"/>
                </a:moveTo>
                <a:lnTo>
                  <a:pt x="1053191" y="0"/>
                </a:lnTo>
                <a:lnTo>
                  <a:pt x="1053191" y="982100"/>
                </a:lnTo>
                <a:lnTo>
                  <a:pt x="0" y="9821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04357" y="7028215"/>
            <a:ext cx="7082606" cy="157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1"/>
              </a:lnSpc>
            </a:pPr>
            <a:r>
              <a:rPr lang="en-US" sz="3051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OmniTune The Future of Personalized Music Experience</a:t>
            </a:r>
          </a:p>
          <a:p>
            <a:pPr algn="l">
              <a:lnSpc>
                <a:spcPts val="427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217904" y="-56501"/>
            <a:ext cx="7082606" cy="2113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1"/>
              </a:lnSpc>
            </a:pPr>
            <a:r>
              <a:rPr lang="en-US" sz="3051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Chetan Thakur-100921763 </a:t>
            </a:r>
          </a:p>
          <a:p>
            <a:pPr algn="l">
              <a:lnSpc>
                <a:spcPts val="4271"/>
              </a:lnSpc>
            </a:pPr>
            <a:r>
              <a:rPr lang="en-US" sz="3051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Masum Thakar-100927477 Himanshu-100920807 </a:t>
            </a:r>
          </a:p>
          <a:p>
            <a:pPr algn="l">
              <a:lnSpc>
                <a:spcPts val="4271"/>
              </a:lnSpc>
              <a:spcBef>
                <a:spcPct val="0"/>
              </a:spcBef>
            </a:pPr>
            <a:r>
              <a:rPr lang="en-US" b="true" sz="305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Digant-100938960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4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20745" y="7602661"/>
            <a:ext cx="9964745" cy="1968037"/>
          </a:xfrm>
          <a:custGeom>
            <a:avLst/>
            <a:gdLst/>
            <a:ahLst/>
            <a:cxnLst/>
            <a:rect r="r" b="b" t="t" l="l"/>
            <a:pathLst>
              <a:path h="1968037" w="9964745">
                <a:moveTo>
                  <a:pt x="0" y="0"/>
                </a:moveTo>
                <a:lnTo>
                  <a:pt x="9964745" y="0"/>
                </a:lnTo>
                <a:lnTo>
                  <a:pt x="9964745" y="1968037"/>
                </a:lnTo>
                <a:lnTo>
                  <a:pt x="0" y="1968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820745" y="1552121"/>
            <a:ext cx="9964745" cy="7175778"/>
            <a:chOff x="0" y="0"/>
            <a:chExt cx="3136392" cy="22585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3"/>
              <a:stretch>
                <a:fillRect l="-3135" t="-8205" r="-982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4"/>
              <a:stretch>
                <a:fillRect l="-8" t="0" r="-8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62068" y="1248294"/>
            <a:ext cx="5445689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1F2020"/>
                </a:solidFill>
                <a:latin typeface="Anton"/>
                <a:ea typeface="Anton"/>
                <a:cs typeface="Anton"/>
                <a:sym typeface="Anton"/>
              </a:rPr>
              <a:t>About OmniTune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08845" y="3679510"/>
            <a:ext cx="5309012" cy="43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Frontend: Flutter (Dart) / React-JS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User-friendly UI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Cross-platform compatibility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Firebase/AWS Amplify for authentication</a:t>
            </a:r>
          </a:p>
          <a:p>
            <a:pPr algn="l">
              <a:lnSpc>
                <a:spcPts val="2379"/>
              </a:lnSpc>
            </a:pPr>
          </a:p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Backend: Python (FastAPI/Django)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Machine learning-based recommendations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NLP for lyrics analysis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Audio fingerprinting using Librosa</a:t>
            </a:r>
          </a:p>
          <a:p>
            <a:pPr algn="l">
              <a:lnSpc>
                <a:spcPts val="2379"/>
              </a:lnSpc>
            </a:pPr>
          </a:p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Database: PostgreSQL / NoSQL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User profiles and activity tracking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Song metadata and search indexing</a:t>
            </a:r>
          </a:p>
          <a:p>
            <a:pPr algn="l">
              <a:lnSpc>
                <a:spcPts val="2379"/>
              </a:lnSpc>
            </a:pP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862068" y="2541590"/>
            <a:ext cx="5309012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 cloud-hosted music recommendation app using Flutter or React-js (Frontend) or  and Python (Backend).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4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93289" y="8692768"/>
            <a:ext cx="4783972" cy="944835"/>
          </a:xfrm>
          <a:custGeom>
            <a:avLst/>
            <a:gdLst/>
            <a:ahLst/>
            <a:cxnLst/>
            <a:rect r="r" b="b" t="t" l="l"/>
            <a:pathLst>
              <a:path h="944835" w="4783972">
                <a:moveTo>
                  <a:pt x="0" y="0"/>
                </a:moveTo>
                <a:lnTo>
                  <a:pt x="4783973" y="0"/>
                </a:lnTo>
                <a:lnTo>
                  <a:pt x="4783973" y="944835"/>
                </a:lnTo>
                <a:lnTo>
                  <a:pt x="0" y="944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93289" y="5787965"/>
            <a:ext cx="4783972" cy="3445018"/>
            <a:chOff x="0" y="0"/>
            <a:chExt cx="3136392" cy="22585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3"/>
              <a:stretch>
                <a:fillRect l="-2002" t="0" r="-200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4"/>
              <a:stretch>
                <a:fillRect l="-8" t="0" r="-8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634309" y="6313135"/>
            <a:ext cx="4783972" cy="944835"/>
          </a:xfrm>
          <a:custGeom>
            <a:avLst/>
            <a:gdLst/>
            <a:ahLst/>
            <a:cxnLst/>
            <a:rect r="r" b="b" t="t" l="l"/>
            <a:pathLst>
              <a:path h="944835" w="4783972">
                <a:moveTo>
                  <a:pt x="0" y="0"/>
                </a:moveTo>
                <a:lnTo>
                  <a:pt x="4783972" y="0"/>
                </a:lnTo>
                <a:lnTo>
                  <a:pt x="4783972" y="944835"/>
                </a:lnTo>
                <a:lnTo>
                  <a:pt x="0" y="944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9634309" y="3408333"/>
            <a:ext cx="4783972" cy="3445018"/>
            <a:chOff x="0" y="0"/>
            <a:chExt cx="3136392" cy="22585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5"/>
              <a:stretch>
                <a:fillRect l="-2100" t="0" r="-210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4"/>
              <a:stretch>
                <a:fillRect l="-8" t="0" r="-8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475328" y="3933503"/>
            <a:ext cx="4783972" cy="944835"/>
          </a:xfrm>
          <a:custGeom>
            <a:avLst/>
            <a:gdLst/>
            <a:ahLst/>
            <a:cxnLst/>
            <a:rect r="r" b="b" t="t" l="l"/>
            <a:pathLst>
              <a:path h="944835" w="4783972">
                <a:moveTo>
                  <a:pt x="0" y="0"/>
                </a:moveTo>
                <a:lnTo>
                  <a:pt x="4783972" y="0"/>
                </a:lnTo>
                <a:lnTo>
                  <a:pt x="4783972" y="944834"/>
                </a:lnTo>
                <a:lnTo>
                  <a:pt x="0" y="944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475328" y="1028700"/>
            <a:ext cx="4783972" cy="3445018"/>
            <a:chOff x="0" y="0"/>
            <a:chExt cx="3136392" cy="22585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6"/>
              <a:stretch>
                <a:fillRect l="-2002" t="0" r="-2002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4"/>
              <a:stretch>
                <a:fillRect l="-8" t="0" r="-8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317872" y="1639858"/>
            <a:ext cx="5961296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1F2020"/>
                </a:solidFill>
                <a:latin typeface="Anton"/>
                <a:ea typeface="Anton"/>
                <a:cs typeface="Anton"/>
                <a:sym typeface="Anton"/>
              </a:rPr>
              <a:t>About 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17544" y="3904928"/>
            <a:ext cx="6119823" cy="175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Basic Features: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User profile creation &amp; preference tracking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Genre classification &amp; music search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Collaborative &amp; content-based filtering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Auto-generated playlists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917215" y="6027114"/>
            <a:ext cx="4400657" cy="293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</a:pPr>
            <a:r>
              <a:rPr lang="en-US" sz="16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Advanced Features: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Deep Learning for personalized recommendations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Mood detection via facial &amp; voice analysis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Music fingerprinting for beat &amp; melody recognition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AI-powered DJ adapting in real-time</a:t>
            </a:r>
          </a:p>
          <a:p>
            <a:pPr algn="l" marL="367029" indent="-183514" lvl="1">
              <a:lnSpc>
                <a:spcPts val="2379"/>
              </a:lnSpc>
              <a:buFont typeface="Arial"/>
              <a:buChar char="•"/>
            </a:pPr>
            <a:r>
              <a:rPr lang="en-US" sz="16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Social integration for playlist sharing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4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179421"/>
            <a:ext cx="8283355" cy="1635963"/>
          </a:xfrm>
          <a:custGeom>
            <a:avLst/>
            <a:gdLst/>
            <a:ahLst/>
            <a:cxnLst/>
            <a:rect r="r" b="b" t="t" l="l"/>
            <a:pathLst>
              <a:path h="1635963" w="8283355">
                <a:moveTo>
                  <a:pt x="0" y="0"/>
                </a:moveTo>
                <a:lnTo>
                  <a:pt x="8283355" y="0"/>
                </a:lnTo>
                <a:lnTo>
                  <a:pt x="8283355" y="1635963"/>
                </a:lnTo>
                <a:lnTo>
                  <a:pt x="0" y="1635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2149812"/>
            <a:ext cx="8283355" cy="5964982"/>
            <a:chOff x="0" y="0"/>
            <a:chExt cx="3136392" cy="22585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4300" y="125984"/>
              <a:ext cx="2882900" cy="1993900"/>
            </a:xfrm>
            <a:custGeom>
              <a:avLst/>
              <a:gdLst/>
              <a:ahLst/>
              <a:cxnLst/>
              <a:rect r="r" b="b" t="t" l="l"/>
              <a:pathLst>
                <a:path h="1993900" w="2882900">
                  <a:moveTo>
                    <a:pt x="2882900" y="1993900"/>
                  </a:moveTo>
                  <a:lnTo>
                    <a:pt x="0" y="1993900"/>
                  </a:lnTo>
                  <a:lnTo>
                    <a:pt x="0" y="0"/>
                  </a:lnTo>
                  <a:lnTo>
                    <a:pt x="2882900" y="0"/>
                  </a:lnTo>
                  <a:lnTo>
                    <a:pt x="2882900" y="1993900"/>
                  </a:lnTo>
                  <a:close/>
                </a:path>
              </a:pathLst>
            </a:custGeom>
            <a:blipFill>
              <a:blip r:embed="rId3"/>
              <a:stretch>
                <a:fillRect l="-2198" t="0" r="-219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-1016"/>
              <a:ext cx="3136392" cy="2258568"/>
            </a:xfrm>
            <a:custGeom>
              <a:avLst/>
              <a:gdLst/>
              <a:ahLst/>
              <a:cxnLst/>
              <a:rect r="r" b="b" t="t" l="l"/>
              <a:pathLst>
                <a:path h="2258568" w="3136392">
                  <a:moveTo>
                    <a:pt x="3136392" y="2258568"/>
                  </a:moveTo>
                  <a:lnTo>
                    <a:pt x="0" y="2258568"/>
                  </a:lnTo>
                  <a:lnTo>
                    <a:pt x="0" y="0"/>
                  </a:lnTo>
                  <a:lnTo>
                    <a:pt x="3136392" y="0"/>
                  </a:lnTo>
                  <a:lnTo>
                    <a:pt x="3136392" y="2258568"/>
                  </a:lnTo>
                  <a:close/>
                </a:path>
              </a:pathLst>
            </a:custGeom>
            <a:blipFill>
              <a:blip r:embed="rId4"/>
              <a:stretch>
                <a:fillRect l="-8" t="0" r="-8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75222" y="2016462"/>
            <a:ext cx="5423312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1F2020"/>
                </a:solidFill>
                <a:latin typeface="Anton"/>
                <a:ea typeface="Anton"/>
                <a:cs typeface="Anton"/>
                <a:sym typeface="Anton"/>
              </a:rPr>
              <a:t>Why OmniTune?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54145" y="3288696"/>
            <a:ext cx="5640767" cy="480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Innovative Approach: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AI-powered deep personalization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Cutting-edge audio &amp; lyric analysis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User-Centric Experience: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Intuitive and engaging UI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Real-time analytics &amp; insights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Scalable &amp; Secure: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Cloud-hosted for global accessibility</a:t>
            </a:r>
          </a:p>
          <a:p>
            <a:pPr algn="l" marL="431797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Robust security &amp; data privacy</a:t>
            </a:r>
          </a:p>
          <a:p>
            <a:pPr algn="l">
              <a:lnSpc>
                <a:spcPts val="2519"/>
              </a:lnSpc>
            </a:pPr>
          </a:p>
          <a:p>
            <a:pPr algn="l">
              <a:lnSpc>
                <a:spcPts val="2519"/>
              </a:lnSpc>
            </a:pPr>
          </a:p>
          <a:p>
            <a:pPr algn="l">
              <a:lnSpc>
                <a:spcPts val="251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102820" y="8939209"/>
            <a:ext cx="8082360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Join the Future of Music with OmniTune!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DAGeMM0xSWo</dc:identifier>
  <dcterms:modified xsi:type="dcterms:W3CDTF">2011-08-01T06:04:30Z</dcterms:modified>
  <cp:revision>1</cp:revision>
  <dc:title>Black White Vintage Classic Music Presentation</dc:title>
</cp:coreProperties>
</file>