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63" r:id="rId5"/>
    <p:sldId id="262" r:id="rId6"/>
    <p:sldId id="287" r:id="rId7"/>
    <p:sldId id="297" r:id="rId8"/>
    <p:sldId id="296" r:id="rId9"/>
    <p:sldId id="304" r:id="rId10"/>
    <p:sldId id="303" r:id="rId11"/>
    <p:sldId id="294" r:id="rId12"/>
    <p:sldId id="305" r:id="rId13"/>
    <p:sldId id="265" r:id="rId14"/>
    <p:sldId id="289" r:id="rId15"/>
    <p:sldId id="306" r:id="rId16"/>
    <p:sldId id="268" r:id="rId17"/>
    <p:sldId id="277" r:id="rId18"/>
    <p:sldId id="308" r:id="rId19"/>
    <p:sldId id="309" r:id="rId20"/>
    <p:sldId id="310" r:id="rId21"/>
    <p:sldId id="271" r:id="rId22"/>
    <p:sldId id="282" r:id="rId23"/>
    <p:sldId id="307" r:id="rId24"/>
    <p:sldId id="259" r:id="rId25"/>
    <p:sldId id="29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E60"/>
    <a:srgbClr val="537EC5"/>
    <a:srgbClr val="DAE3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4531C-03DA-479D-B095-FCEC69F2F1A7}" v="1619" dt="2019-12-19T15:16:45.78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p:scale>
          <a:sx n="75" d="100"/>
          <a:sy n="75" d="100"/>
        </p:scale>
        <p:origin x="960" y="19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8F2D7-AF18-4F64-9DE6-EA47F176F6F6}" type="datetimeFigureOut">
              <a:rPr lang="zh-CN" altLang="en-US" smtClean="0"/>
              <a:t>2024-05-29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C73C9-98E1-48B5-A1E6-B2EDF40BC73A}" type="slidenum">
              <a:rPr lang="zh-CN" altLang="en-US" smtClean="0"/>
              <a:t>‹#›</a:t>
            </a:fld>
            <a:endParaRPr lang="zh-CN" altLang="en-US"/>
          </a:p>
        </p:txBody>
      </p:sp>
    </p:spTree>
    <p:extLst>
      <p:ext uri="{BB962C8B-B14F-4D97-AF65-F5344CB8AC3E}">
        <p14:creationId xmlns:p14="http://schemas.microsoft.com/office/powerpoint/2010/main" val="121492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FC73C9-98E1-48B5-A1E6-B2EDF40BC73A}" type="slidenum">
              <a:rPr lang="zh-CN" altLang="en-US" smtClean="0"/>
              <a:t>8</a:t>
            </a:fld>
            <a:endParaRPr lang="zh-CN" altLang="en-US"/>
          </a:p>
        </p:txBody>
      </p:sp>
    </p:spTree>
    <p:extLst>
      <p:ext uri="{BB962C8B-B14F-4D97-AF65-F5344CB8AC3E}">
        <p14:creationId xmlns:p14="http://schemas.microsoft.com/office/powerpoint/2010/main" val="367083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FC73C9-98E1-48B5-A1E6-B2EDF40BC73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84284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8.jp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2.png"/><Relationship Id="rId4"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DC7E602-5FFF-4351-A860-6671596932EE}"/>
              </a:ext>
            </a:extLst>
          </p:cNvPr>
          <p:cNvPicPr>
            <a:picLocks noChangeAspect="1"/>
          </p:cNvPicPr>
          <p:nvPr userDrawn="1"/>
        </p:nvPicPr>
        <p:blipFill rotWithShape="1">
          <a:blip r:embed="rId2">
            <a:alphaModFix amt="39000"/>
            <a:extLst>
              <a:ext uri="{28A0092B-C50C-407E-A947-70E740481C1C}">
                <a14:useLocalDpi xmlns:a14="http://schemas.microsoft.com/office/drawing/2010/main" val="0"/>
              </a:ext>
            </a:extLst>
          </a:blip>
          <a:srcRect r="25238"/>
          <a:stretch/>
        </p:blipFill>
        <p:spPr>
          <a:xfrm>
            <a:off x="5355776" y="0"/>
            <a:ext cx="6836224" cy="6857997"/>
          </a:xfrm>
          <a:prstGeom prst="rect">
            <a:avLst/>
          </a:prstGeom>
          <a:effectLst>
            <a:softEdge rad="355600"/>
          </a:effectLst>
        </p:spPr>
      </p:pic>
      <p:sp>
        <p:nvSpPr>
          <p:cNvPr id="17" name="矩形 16">
            <a:extLst>
              <a:ext uri="{FF2B5EF4-FFF2-40B4-BE49-F238E27FC236}">
                <a16:creationId xmlns:a16="http://schemas.microsoft.com/office/drawing/2014/main" id="{8409B267-8323-4240-80B3-598D3B861AD6}"/>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id="{C1D19A8E-CEA2-448B-80B2-F822EBF05228}"/>
              </a:ext>
            </a:extLst>
          </p:cNvPr>
          <p:cNvPicPr>
            <a:picLocks noChangeAspect="1"/>
          </p:cNvPicPr>
          <p:nvPr userDrawn="1"/>
        </p:nvPicPr>
        <p:blipFill>
          <a:blip r:embed="rId2">
            <a:extLst>
              <a:ext uri="{28A0092B-C50C-407E-A947-70E740481C1C}">
                <a14:useLocalDpi xmlns:a14="http://schemas.microsoft.com/office/drawing/2010/main" val="0"/>
              </a:ext>
            </a:extLst>
          </a:blip>
          <a:srcRect r="23304"/>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sp>
        <p:nvSpPr>
          <p:cNvPr id="20" name="任意多边形: 形状 19">
            <a:extLst>
              <a:ext uri="{FF2B5EF4-FFF2-40B4-BE49-F238E27FC236}">
                <a16:creationId xmlns:a16="http://schemas.microsoft.com/office/drawing/2014/main" id="{0B4B8DA4-8F3A-47AC-A9DD-EC628443585C}"/>
              </a:ext>
            </a:extLst>
          </p:cNvPr>
          <p:cNvSpPr/>
          <p:nvPr userDrawn="1"/>
        </p:nvSpPr>
        <p:spPr>
          <a:xfrm rot="17975649">
            <a:off x="7764318" y="3492461"/>
            <a:ext cx="6834393" cy="1557383"/>
          </a:xfrm>
          <a:custGeom>
            <a:avLst/>
            <a:gdLst>
              <a:gd name="connsiteX0" fmla="*/ 4887162 w 6834393"/>
              <a:gd name="connsiteY0" fmla="*/ 1105918 h 1557383"/>
              <a:gd name="connsiteX1" fmla="*/ 4092251 w 6834393"/>
              <a:gd name="connsiteY1" fmla="*/ 1557383 h 1557383"/>
              <a:gd name="connsiteX2" fmla="*/ 884506 w 6834393"/>
              <a:gd name="connsiteY2" fmla="*/ 1557383 h 1557383"/>
              <a:gd name="connsiteX3" fmla="*/ 628100 w 6834393"/>
              <a:gd name="connsiteY3" fmla="*/ 1105918 h 1557383"/>
              <a:gd name="connsiteX4" fmla="*/ 6834393 w 6834393"/>
              <a:gd name="connsiteY4" fmla="*/ 0 h 1557383"/>
              <a:gd name="connsiteX5" fmla="*/ 6039483 w 6834393"/>
              <a:gd name="connsiteY5" fmla="*/ 451465 h 1557383"/>
              <a:gd name="connsiteX6" fmla="*/ 256407 w 6834393"/>
              <a:gd name="connsiteY6" fmla="*/ 451465 h 1557383"/>
              <a:gd name="connsiteX7" fmla="*/ 0 w 6834393"/>
              <a:gd name="connsiteY7" fmla="*/ 0 h 15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4393" h="1557383">
                <a:moveTo>
                  <a:pt x="4887162" y="1105918"/>
                </a:moveTo>
                <a:lnTo>
                  <a:pt x="4092251" y="1557383"/>
                </a:lnTo>
                <a:lnTo>
                  <a:pt x="884506" y="1557383"/>
                </a:lnTo>
                <a:lnTo>
                  <a:pt x="628100" y="1105918"/>
                </a:lnTo>
                <a:close/>
                <a:moveTo>
                  <a:pt x="6834393" y="0"/>
                </a:moveTo>
                <a:lnTo>
                  <a:pt x="6039483" y="451465"/>
                </a:lnTo>
                <a:lnTo>
                  <a:pt x="256407" y="451465"/>
                </a:lnTo>
                <a:lnTo>
                  <a:pt x="0" y="0"/>
                </a:lnTo>
                <a:close/>
              </a:path>
            </a:pathLst>
          </a:custGeom>
          <a:solidFill>
            <a:srgbClr val="142E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1" name="任意多边形: 形状 20">
            <a:extLst>
              <a:ext uri="{FF2B5EF4-FFF2-40B4-BE49-F238E27FC236}">
                <a16:creationId xmlns:a16="http://schemas.microsoft.com/office/drawing/2014/main" id="{E88FC9DD-CFF2-4230-B575-BD6E0F50F18A}"/>
              </a:ext>
            </a:extLst>
          </p:cNvPr>
          <p:cNvSpPr/>
          <p:nvPr userDrawn="1"/>
        </p:nvSpPr>
        <p:spPr>
          <a:xfrm rot="17975649">
            <a:off x="8726108" y="4052302"/>
            <a:ext cx="5546729" cy="1557384"/>
          </a:xfrm>
          <a:custGeom>
            <a:avLst/>
            <a:gdLst>
              <a:gd name="connsiteX0" fmla="*/ 3599499 w 5546729"/>
              <a:gd name="connsiteY0" fmla="*/ 1105919 h 1557384"/>
              <a:gd name="connsiteX1" fmla="*/ 2804588 w 5546729"/>
              <a:gd name="connsiteY1" fmla="*/ 1557384 h 1557384"/>
              <a:gd name="connsiteX2" fmla="*/ 884507 w 5546729"/>
              <a:gd name="connsiteY2" fmla="*/ 1557383 h 1557384"/>
              <a:gd name="connsiteX3" fmla="*/ 628100 w 5546729"/>
              <a:gd name="connsiteY3" fmla="*/ 1105919 h 1557384"/>
              <a:gd name="connsiteX4" fmla="*/ 5546729 w 5546729"/>
              <a:gd name="connsiteY4" fmla="*/ 1 h 1557384"/>
              <a:gd name="connsiteX5" fmla="*/ 4751818 w 5546729"/>
              <a:gd name="connsiteY5" fmla="*/ 451466 h 1557384"/>
              <a:gd name="connsiteX6" fmla="*/ 256407 w 5546729"/>
              <a:gd name="connsiteY6" fmla="*/ 451465 h 1557384"/>
              <a:gd name="connsiteX7" fmla="*/ 0 w 5546729"/>
              <a:gd name="connsiteY7" fmla="*/ 0 h 155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29" h="1557384">
                <a:moveTo>
                  <a:pt x="3599499" y="1105919"/>
                </a:moveTo>
                <a:lnTo>
                  <a:pt x="2804588" y="1557384"/>
                </a:lnTo>
                <a:lnTo>
                  <a:pt x="884507" y="1557383"/>
                </a:lnTo>
                <a:lnTo>
                  <a:pt x="628100" y="1105919"/>
                </a:lnTo>
                <a:close/>
                <a:moveTo>
                  <a:pt x="5546729" y="1"/>
                </a:moveTo>
                <a:lnTo>
                  <a:pt x="4751818" y="451466"/>
                </a:lnTo>
                <a:lnTo>
                  <a:pt x="256407" y="451465"/>
                </a:lnTo>
                <a:lnTo>
                  <a:pt x="0" y="0"/>
                </a:lnTo>
                <a:close/>
              </a:path>
            </a:pathLst>
          </a:custGeom>
          <a:solidFill>
            <a:srgbClr val="537E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2" name="直接连接符 21">
            <a:extLst>
              <a:ext uri="{FF2B5EF4-FFF2-40B4-BE49-F238E27FC236}">
                <a16:creationId xmlns:a16="http://schemas.microsoft.com/office/drawing/2014/main" id="{EC46D3EB-CD17-40D3-915E-31F4A5FF9684}"/>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ED33A603-A192-4BC4-B8E6-DFD381D111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667502" y="348744"/>
            <a:ext cx="1797615" cy="645923"/>
          </a:xfrm>
          <a:prstGeom prst="rect">
            <a:avLst/>
          </a:prstGeom>
        </p:spPr>
      </p:pic>
      <p:sp>
        <p:nvSpPr>
          <p:cNvPr id="24" name="文本占位符 25">
            <a:extLst>
              <a:ext uri="{FF2B5EF4-FFF2-40B4-BE49-F238E27FC236}">
                <a16:creationId xmlns:a16="http://schemas.microsoft.com/office/drawing/2014/main" id="{794253EA-BD7C-4CF6-AB4C-07F80C2FE6B8}"/>
              </a:ext>
            </a:extLst>
          </p:cNvPr>
          <p:cNvSpPr>
            <a:spLocks noGrp="1"/>
          </p:cNvSpPr>
          <p:nvPr userDrawn="1">
            <p:ph type="body" sz="quarter" idx="10" hasCustomPrompt="1"/>
          </p:nvPr>
        </p:nvSpPr>
        <p:spPr>
          <a:xfrm>
            <a:off x="667503" y="2749690"/>
            <a:ext cx="5798382" cy="878840"/>
          </a:xfrm>
          <a:prstGeom prst="rect">
            <a:avLst/>
          </a:prstGeom>
        </p:spPr>
        <p:txBody>
          <a:bodyPr lIns="0">
            <a:noAutofit/>
          </a:bodyPr>
          <a:lstStyle>
            <a:lvl1pPr marL="0" indent="0">
              <a:lnSpc>
                <a:spcPct val="100000"/>
              </a:lnSpc>
              <a:buNone/>
              <a:defRPr sz="4800" b="1" spc="100" baseline="0">
                <a:solidFill>
                  <a:srgbClr val="142E60"/>
                </a:solidFill>
                <a:latin typeface="+mj-ea"/>
                <a:ea typeface="+mj-ea"/>
              </a:defRPr>
            </a:lvl1pPr>
          </a:lstStyle>
          <a:p>
            <a:pPr lvl="0"/>
            <a:r>
              <a:rPr lang="zh-CN" altLang="en-US" dirty="0"/>
              <a:t>请输入你的大标题</a:t>
            </a:r>
            <a:endParaRPr lang="en-US" altLang="zh-CN" dirty="0"/>
          </a:p>
        </p:txBody>
      </p:sp>
      <p:sp>
        <p:nvSpPr>
          <p:cNvPr id="25" name="文本占位符 25">
            <a:extLst>
              <a:ext uri="{FF2B5EF4-FFF2-40B4-BE49-F238E27FC236}">
                <a16:creationId xmlns:a16="http://schemas.microsoft.com/office/drawing/2014/main" id="{D800B793-DF22-4CC8-9B6B-81B228EA4985}"/>
              </a:ext>
            </a:extLst>
          </p:cNvPr>
          <p:cNvSpPr>
            <a:spLocks noGrp="1"/>
          </p:cNvSpPr>
          <p:nvPr userDrawn="1">
            <p:ph type="body" sz="quarter" idx="11" hasCustomPrompt="1"/>
          </p:nvPr>
        </p:nvSpPr>
        <p:spPr>
          <a:xfrm>
            <a:off x="667503" y="1869834"/>
            <a:ext cx="5798382" cy="878840"/>
          </a:xfrm>
          <a:prstGeom prst="rect">
            <a:avLst/>
          </a:prstGeom>
        </p:spPr>
        <p:txBody>
          <a:bodyPr lIns="0">
            <a:noAutofit/>
          </a:bodyPr>
          <a:lstStyle>
            <a:lvl1pPr marL="0" indent="0">
              <a:lnSpc>
                <a:spcPct val="100000"/>
              </a:lnSpc>
              <a:buNone/>
              <a:defRPr sz="4000" b="0" spc="100" baseline="0">
                <a:latin typeface="+mj-ea"/>
                <a:ea typeface="+mj-ea"/>
              </a:defRPr>
            </a:lvl1pPr>
          </a:lstStyle>
          <a:p>
            <a:pPr lvl="0"/>
            <a:r>
              <a:rPr lang="zh-CN" altLang="en-US" dirty="0"/>
              <a:t>请输入答辩类型</a:t>
            </a:r>
            <a:endParaRPr lang="en-US" altLang="zh-CN" dirty="0"/>
          </a:p>
        </p:txBody>
      </p:sp>
      <p:sp>
        <p:nvSpPr>
          <p:cNvPr id="26" name="文本占位符 28">
            <a:extLst>
              <a:ext uri="{FF2B5EF4-FFF2-40B4-BE49-F238E27FC236}">
                <a16:creationId xmlns:a16="http://schemas.microsoft.com/office/drawing/2014/main" id="{0186A7DD-CBAB-421A-9255-42041440296C}"/>
              </a:ext>
            </a:extLst>
          </p:cNvPr>
          <p:cNvSpPr>
            <a:spLocks noGrp="1"/>
          </p:cNvSpPr>
          <p:nvPr userDrawn="1">
            <p:ph type="body" sz="quarter" idx="12"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
        <p:nvSpPr>
          <p:cNvPr id="36" name="文本框 35">
            <a:extLst>
              <a:ext uri="{FF2B5EF4-FFF2-40B4-BE49-F238E27FC236}">
                <a16:creationId xmlns:a16="http://schemas.microsoft.com/office/drawing/2014/main" id="{6B300A0E-1717-439C-BC81-5C370445F7B4}"/>
              </a:ext>
            </a:extLst>
          </p:cNvPr>
          <p:cNvSpPr txBox="1"/>
          <p:nvPr userDrawn="1"/>
        </p:nvSpPr>
        <p:spPr>
          <a:xfrm>
            <a:off x="2684206" y="631777"/>
            <a:ext cx="249471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dirty="0">
                <a:solidFill>
                  <a:srgbClr val="142E60"/>
                </a:solidFill>
              </a:rPr>
              <a:t>自 </a:t>
            </a:r>
            <a:r>
              <a:rPr lang="en-US" altLang="zh-CN" sz="1100" b="0" dirty="0">
                <a:solidFill>
                  <a:srgbClr val="142E60"/>
                </a:solidFill>
              </a:rPr>
              <a:t>/ </a:t>
            </a:r>
            <a:r>
              <a:rPr lang="zh-CN" altLang="en-US" sz="1100" b="0" dirty="0">
                <a:solidFill>
                  <a:srgbClr val="142E60"/>
                </a:solidFill>
              </a:rPr>
              <a:t>强 </a:t>
            </a:r>
            <a:r>
              <a:rPr lang="en-US" altLang="zh-CN" sz="1100" b="0" dirty="0">
                <a:solidFill>
                  <a:srgbClr val="142E60"/>
                </a:solidFill>
              </a:rPr>
              <a:t>/ </a:t>
            </a:r>
            <a:r>
              <a:rPr lang="zh-CN" altLang="en-US" sz="1100" b="0" dirty="0">
                <a:solidFill>
                  <a:srgbClr val="142E60"/>
                </a:solidFill>
              </a:rPr>
              <a:t>不 </a:t>
            </a:r>
            <a:r>
              <a:rPr lang="en-US" altLang="zh-CN" sz="1100" b="0" dirty="0">
                <a:solidFill>
                  <a:srgbClr val="142E60"/>
                </a:solidFill>
              </a:rPr>
              <a:t>/ </a:t>
            </a:r>
            <a:r>
              <a:rPr lang="zh-CN" altLang="en-US" sz="1100" b="0" dirty="0">
                <a:solidFill>
                  <a:srgbClr val="142E60"/>
                </a:solidFill>
              </a:rPr>
              <a:t>息   止 </a:t>
            </a:r>
            <a:r>
              <a:rPr lang="en-US" altLang="zh-CN" sz="1100" b="0" dirty="0">
                <a:solidFill>
                  <a:srgbClr val="142E60"/>
                </a:solidFill>
              </a:rPr>
              <a:t>/ </a:t>
            </a:r>
            <a:r>
              <a:rPr lang="zh-CN" altLang="en-US" sz="1100" b="0" dirty="0">
                <a:solidFill>
                  <a:srgbClr val="142E60"/>
                </a:solidFill>
              </a:rPr>
              <a:t>于 </a:t>
            </a:r>
            <a:r>
              <a:rPr lang="en-US" altLang="zh-CN" sz="1100" b="0" dirty="0">
                <a:solidFill>
                  <a:srgbClr val="142E60"/>
                </a:solidFill>
              </a:rPr>
              <a:t>/ </a:t>
            </a:r>
            <a:r>
              <a:rPr lang="zh-CN" altLang="en-US" sz="1100" b="0" dirty="0">
                <a:solidFill>
                  <a:srgbClr val="142E60"/>
                </a:solidFill>
              </a:rPr>
              <a:t>至 </a:t>
            </a:r>
            <a:r>
              <a:rPr lang="en-US" altLang="zh-CN" sz="1100" b="0" dirty="0">
                <a:solidFill>
                  <a:srgbClr val="142E60"/>
                </a:solidFill>
              </a:rPr>
              <a:t>/ </a:t>
            </a:r>
            <a:r>
              <a:rPr lang="zh-CN" altLang="en-US" sz="1100" b="0" dirty="0">
                <a:solidFill>
                  <a:srgbClr val="142E60"/>
                </a:solidFill>
              </a:rPr>
              <a:t>善</a:t>
            </a:r>
          </a:p>
        </p:txBody>
      </p:sp>
      <p:sp>
        <p:nvSpPr>
          <p:cNvPr id="13" name="文本占位符 12">
            <a:extLst>
              <a:ext uri="{FF2B5EF4-FFF2-40B4-BE49-F238E27FC236}">
                <a16:creationId xmlns:a16="http://schemas.microsoft.com/office/drawing/2014/main" id="{CC481CB8-DFEF-4308-817B-E7AD40409809}"/>
              </a:ext>
            </a:extLst>
          </p:cNvPr>
          <p:cNvSpPr>
            <a:spLocks noGrp="1"/>
          </p:cNvSpPr>
          <p:nvPr userDrawn="1">
            <p:ph type="body" sz="quarter" idx="17" hasCustomPrompt="1"/>
          </p:nvPr>
        </p:nvSpPr>
        <p:spPr>
          <a:xfrm>
            <a:off x="688975" y="4361226"/>
            <a:ext cx="1918038" cy="348133"/>
          </a:xfrm>
          <a:prstGeom prst="rect">
            <a:avLst/>
          </a:prstGeom>
        </p:spPr>
        <p:txBody>
          <a:bodyPr/>
          <a:lstStyle>
            <a:lvl1pPr marL="0" indent="0">
              <a:buNone/>
              <a:defRPr sz="1800" b="0">
                <a:solidFill>
                  <a:srgbClr val="537EC5"/>
                </a:solidFill>
              </a:defRPr>
            </a:lvl1pPr>
            <a:lvl2pPr>
              <a:defRPr b="1">
                <a:solidFill>
                  <a:srgbClr val="537EC5"/>
                </a:solidFill>
              </a:defRPr>
            </a:lvl2pPr>
            <a:lvl3pPr>
              <a:defRPr b="1">
                <a:solidFill>
                  <a:srgbClr val="537EC5"/>
                </a:solidFill>
              </a:defRPr>
            </a:lvl3pPr>
            <a:lvl4pPr>
              <a:defRPr b="1">
                <a:solidFill>
                  <a:srgbClr val="537EC5"/>
                </a:solidFill>
              </a:defRPr>
            </a:lvl4pPr>
            <a:lvl5pPr>
              <a:defRPr b="1">
                <a:solidFill>
                  <a:srgbClr val="537EC5"/>
                </a:solidFill>
              </a:defRPr>
            </a:lvl5pPr>
          </a:lstStyle>
          <a:p>
            <a:pPr lvl="0"/>
            <a:r>
              <a:rPr lang="zh-CN" altLang="en-US" dirty="0"/>
              <a:t>答辩人 </a:t>
            </a:r>
            <a:r>
              <a:rPr lang="en-US" altLang="zh-CN" dirty="0"/>
              <a:t>| </a:t>
            </a:r>
            <a:r>
              <a:rPr lang="zh-CN" altLang="en-US" dirty="0"/>
              <a:t>小夏</a:t>
            </a:r>
          </a:p>
        </p:txBody>
      </p:sp>
      <p:sp>
        <p:nvSpPr>
          <p:cNvPr id="27" name="文本占位符 12">
            <a:extLst>
              <a:ext uri="{FF2B5EF4-FFF2-40B4-BE49-F238E27FC236}">
                <a16:creationId xmlns:a16="http://schemas.microsoft.com/office/drawing/2014/main" id="{64BD0721-6FDD-4EB4-9099-D3BD252DDA39}"/>
              </a:ext>
            </a:extLst>
          </p:cNvPr>
          <p:cNvSpPr>
            <a:spLocks noGrp="1"/>
          </p:cNvSpPr>
          <p:nvPr userDrawn="1">
            <p:ph type="body" sz="quarter" idx="18" hasCustomPrompt="1"/>
          </p:nvPr>
        </p:nvSpPr>
        <p:spPr>
          <a:xfrm>
            <a:off x="2765392" y="4361226"/>
            <a:ext cx="2686050" cy="348133"/>
          </a:xfrm>
          <a:prstGeom prst="rect">
            <a:avLst/>
          </a:prstGeom>
        </p:spPr>
        <p:txBody>
          <a:bodyPr/>
          <a:lstStyle>
            <a:lvl1pPr marL="0" indent="0">
              <a:buNone/>
              <a:defRPr sz="1800" b="0">
                <a:solidFill>
                  <a:srgbClr val="537EC5"/>
                </a:solidFill>
              </a:defRPr>
            </a:lvl1pPr>
            <a:lvl2pPr>
              <a:defRPr b="1">
                <a:solidFill>
                  <a:srgbClr val="537EC5"/>
                </a:solidFill>
              </a:defRPr>
            </a:lvl2pPr>
            <a:lvl3pPr>
              <a:defRPr b="1">
                <a:solidFill>
                  <a:srgbClr val="537EC5"/>
                </a:solidFill>
              </a:defRPr>
            </a:lvl3pPr>
            <a:lvl4pPr>
              <a:defRPr b="1">
                <a:solidFill>
                  <a:srgbClr val="537EC5"/>
                </a:solidFill>
              </a:defRPr>
            </a:lvl4pPr>
            <a:lvl5pPr>
              <a:defRPr b="1">
                <a:solidFill>
                  <a:srgbClr val="537EC5"/>
                </a:solidFill>
              </a:defRPr>
            </a:lvl5pPr>
          </a:lstStyle>
          <a:p>
            <a:pPr lvl="0"/>
            <a:r>
              <a:rPr lang="zh-CN" altLang="en-US" dirty="0"/>
              <a:t>指导老师 </a:t>
            </a:r>
            <a:r>
              <a:rPr lang="en-US" altLang="zh-CN" dirty="0"/>
              <a:t>| XXX</a:t>
            </a:r>
            <a:endParaRPr lang="zh-CN" altLang="en-US" dirty="0"/>
          </a:p>
        </p:txBody>
      </p:sp>
      <p:sp>
        <p:nvSpPr>
          <p:cNvPr id="29" name="文本占位符 12">
            <a:extLst>
              <a:ext uri="{FF2B5EF4-FFF2-40B4-BE49-F238E27FC236}">
                <a16:creationId xmlns:a16="http://schemas.microsoft.com/office/drawing/2014/main" id="{36A92EEA-A10B-43E6-A5A2-D453FBD1C466}"/>
              </a:ext>
            </a:extLst>
          </p:cNvPr>
          <p:cNvSpPr>
            <a:spLocks noGrp="1"/>
          </p:cNvSpPr>
          <p:nvPr userDrawn="1">
            <p:ph type="body" sz="quarter" idx="19" hasCustomPrompt="1"/>
          </p:nvPr>
        </p:nvSpPr>
        <p:spPr>
          <a:xfrm>
            <a:off x="667502" y="5044817"/>
            <a:ext cx="3334058" cy="348133"/>
          </a:xfrm>
          <a:prstGeom prst="rect">
            <a:avLst/>
          </a:prstGeom>
        </p:spPr>
        <p:txBody>
          <a:bodyPr/>
          <a:lstStyle>
            <a:lvl1pPr marL="0" indent="0">
              <a:buNone/>
              <a:defRPr kumimoji="0" lang="zh-CN" altLang="en-US" sz="1600" b="0" i="0" u="none" strike="noStrike" kern="1200" cap="none" spc="0" normalizeH="0" baseline="0" dirty="0">
                <a:ln>
                  <a:noFill/>
                </a:ln>
                <a:solidFill>
                  <a:srgbClr val="666666"/>
                </a:solidFill>
                <a:effectLst/>
                <a:uLnTx/>
                <a:uFillTx/>
                <a:latin typeface="Arial"/>
                <a:ea typeface="Microsoft YaHei"/>
                <a:cs typeface="+mn-ea"/>
              </a:defRPr>
            </a:lvl1pPr>
            <a:lvl2pPr>
              <a:defRPr b="1">
                <a:solidFill>
                  <a:srgbClr val="537EC5"/>
                </a:solidFill>
              </a:defRPr>
            </a:lvl2pPr>
            <a:lvl3pPr>
              <a:defRPr b="1">
                <a:solidFill>
                  <a:srgbClr val="537EC5"/>
                </a:solidFill>
              </a:defRPr>
            </a:lvl3pPr>
            <a:lvl4pPr>
              <a:defRPr b="1">
                <a:solidFill>
                  <a:srgbClr val="537EC5"/>
                </a:solidFill>
              </a:defRPr>
            </a:lvl4pPr>
            <a:lvl5pPr>
              <a:defRPr b="1">
                <a:solidFill>
                  <a:srgbClr val="537EC5"/>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pPr>
            <a:r>
              <a:rPr lang="zh-CN" altLang="en-US" dirty="0"/>
              <a:t>答辩日期 </a:t>
            </a:r>
            <a:r>
              <a:rPr lang="en-US" altLang="zh-CN" dirty="0"/>
              <a:t>| XXXX/XX/XX</a:t>
            </a:r>
            <a:endParaRPr lang="zh-CN" altLang="en-US" dirty="0"/>
          </a:p>
        </p:txBody>
      </p:sp>
    </p:spTree>
    <p:extLst>
      <p:ext uri="{BB962C8B-B14F-4D97-AF65-F5344CB8AC3E}">
        <p14:creationId xmlns:p14="http://schemas.microsoft.com/office/powerpoint/2010/main" val="267703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
                                        <p:tgtEl>
                                          <p:spTgt spid="18"/>
                                        </p:tgtEl>
                                      </p:cBhvr>
                                    </p:animEffect>
                                  </p:childTnLst>
                                </p:cTn>
                              </p:par>
                            </p:childTnLst>
                          </p:cTn>
                        </p:par>
                        <p:par>
                          <p:cTn id="8" fill="hold">
                            <p:stCondLst>
                              <p:cond delay="300"/>
                            </p:stCondLst>
                            <p:childTnLst>
                              <p:par>
                                <p:cTn id="9" presetID="22" presetClass="entr" presetSubtype="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300"/>
                                        <p:tgtEl>
                                          <p:spTgt spid="20"/>
                                        </p:tgtEl>
                                      </p:cBhvr>
                                    </p:animEffect>
                                  </p:childTnLst>
                                </p:cTn>
                              </p:par>
                            </p:childTnLst>
                          </p:cTn>
                        </p:par>
                        <p:par>
                          <p:cTn id="12" fill="hold">
                            <p:stCondLst>
                              <p:cond delay="600"/>
                            </p:stCondLst>
                            <p:childTnLst>
                              <p:par>
                                <p:cTn id="13" presetID="2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300"/>
                                        <p:tgtEl>
                                          <p:spTgt spid="21"/>
                                        </p:tgtEl>
                                      </p:cBhvr>
                                    </p:animEffect>
                                  </p:childTnLst>
                                </p:cTn>
                              </p:par>
                            </p:childTnLst>
                          </p:cTn>
                        </p:par>
                        <p:par>
                          <p:cTn id="16" fill="hold">
                            <p:stCondLst>
                              <p:cond delay="900"/>
                            </p:stCondLst>
                            <p:childTnLst>
                              <p:par>
                                <p:cTn id="17" presetID="42" presetClass="entr" presetSubtype="0"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300"/>
                                        <p:tgtEl>
                                          <p:spTgt spid="25">
                                            <p:txEl>
                                              <p:pRg st="0" end="0"/>
                                            </p:txEl>
                                          </p:spTgt>
                                        </p:tgtEl>
                                      </p:cBhvr>
                                    </p:animEffect>
                                    <p:anim calcmode="lin" valueType="num">
                                      <p:cBhvr>
                                        <p:cTn id="20" dur="3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21" dur="3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1200"/>
                            </p:stCondLst>
                            <p:childTnLst>
                              <p:par>
                                <p:cTn id="23" presetID="42" presetClass="entr" presetSubtype="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Effect transition="in" filter="fade">
                                      <p:cBhvr>
                                        <p:cTn id="25" dur="300"/>
                                        <p:tgtEl>
                                          <p:spTgt spid="24">
                                            <p:txEl>
                                              <p:pRg st="0" end="0"/>
                                            </p:txEl>
                                          </p:spTgt>
                                        </p:tgtEl>
                                      </p:cBhvr>
                                    </p:animEffect>
                                    <p:anim calcmode="lin" valueType="num">
                                      <p:cBhvr>
                                        <p:cTn id="26" dur="3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7" dur="300" fill="hold"/>
                                        <p:tgtEl>
                                          <p:spTgt spid="24">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200"/>
                                  </p:stCondLst>
                                  <p:childTnLst>
                                    <p:set>
                                      <p:cBhvr>
                                        <p:cTn id="29" dur="1" fill="hold">
                                          <p:stCondLst>
                                            <p:cond delay="0"/>
                                          </p:stCondLst>
                                        </p:cTn>
                                        <p:tgtEl>
                                          <p:spTgt spid="26">
                                            <p:txEl>
                                              <p:pRg st="0" end="0"/>
                                            </p:txEl>
                                          </p:spTgt>
                                        </p:tgtEl>
                                        <p:attrNameLst>
                                          <p:attrName>style.visibility</p:attrName>
                                        </p:attrNameLst>
                                      </p:cBhvr>
                                      <p:to>
                                        <p:strVal val="visible"/>
                                      </p:to>
                                    </p:set>
                                    <p:animEffect transition="in" filter="fade">
                                      <p:cBhvr>
                                        <p:cTn id="30" dur="300"/>
                                        <p:tgtEl>
                                          <p:spTgt spid="26">
                                            <p:txEl>
                                              <p:pRg st="0" end="0"/>
                                            </p:txEl>
                                          </p:spTgt>
                                        </p:tgtEl>
                                      </p:cBhvr>
                                    </p:animEffect>
                                    <p:anim calcmode="lin" valueType="num">
                                      <p:cBhvr>
                                        <p:cTn id="31" dur="3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2" dur="3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par>
                          <p:cTn id="33" fill="hold">
                            <p:stCondLst>
                              <p:cond delay="170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200"/>
                                        <p:tgtEl>
                                          <p:spTgt spid="22"/>
                                        </p:tgtEl>
                                      </p:cBhvr>
                                    </p:animEffect>
                                  </p:childTnLst>
                                </p:cTn>
                              </p:par>
                            </p:childTnLst>
                          </p:cTn>
                        </p:par>
                        <p:par>
                          <p:cTn id="37" fill="hold">
                            <p:stCondLst>
                              <p:cond delay="1900"/>
                            </p:stCondLst>
                            <p:childTnLst>
                              <p:par>
                                <p:cTn id="38" presetID="10" presetClass="entr" presetSubtype="0" fill="hold" grpId="0" nodeType="after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Effect transition="in" filter="fade">
                                      <p:cBhvr>
                                        <p:cTn id="40" dur="300"/>
                                        <p:tgtEl>
                                          <p:spTgt spid="13">
                                            <p:txEl>
                                              <p:pRg st="0" end="0"/>
                                            </p:txEl>
                                          </p:spTgt>
                                        </p:tgtEl>
                                      </p:cBhvr>
                                    </p:animEffect>
                                  </p:childTnLst>
                                </p:cTn>
                              </p:par>
                            </p:childTnLst>
                          </p:cTn>
                        </p:par>
                        <p:par>
                          <p:cTn id="41" fill="hold">
                            <p:stCondLst>
                              <p:cond delay="2200"/>
                            </p:stCondLst>
                            <p:childTnLst>
                              <p:par>
                                <p:cTn id="42" presetID="10" presetClass="entr" presetSubtype="0" fill="hold" grpId="0" nodeType="afterEffect">
                                  <p:stCondLst>
                                    <p:cond delay="0"/>
                                  </p:stCondLst>
                                  <p:childTnLst>
                                    <p:set>
                                      <p:cBhvr>
                                        <p:cTn id="43" dur="1" fill="hold">
                                          <p:stCondLst>
                                            <p:cond delay="0"/>
                                          </p:stCondLst>
                                        </p:cTn>
                                        <p:tgtEl>
                                          <p:spTgt spid="27">
                                            <p:txEl>
                                              <p:pRg st="0" end="0"/>
                                            </p:txEl>
                                          </p:spTgt>
                                        </p:tgtEl>
                                        <p:attrNameLst>
                                          <p:attrName>style.visibility</p:attrName>
                                        </p:attrNameLst>
                                      </p:cBhvr>
                                      <p:to>
                                        <p:strVal val="visible"/>
                                      </p:to>
                                    </p:set>
                                    <p:animEffect transition="in" filter="fade">
                                      <p:cBhvr>
                                        <p:cTn id="44" dur="300"/>
                                        <p:tgtEl>
                                          <p:spTgt spid="27">
                                            <p:txEl>
                                              <p:pRg st="0" end="0"/>
                                            </p:txEl>
                                          </p:spTgt>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300"/>
                                        <p:tgtEl>
                                          <p:spTgt spid="29">
                                            <p:txEl>
                                              <p:pRg st="0" end="0"/>
                                            </p:txEl>
                                          </p:spTgt>
                                        </p:tgtEl>
                                      </p:cBhvr>
                                    </p:animEffect>
                                  </p:childTnLst>
                                </p:cTn>
                              </p:par>
                            </p:childTnLst>
                          </p:cTn>
                        </p:par>
                        <p:par>
                          <p:cTn id="49" fill="hold">
                            <p:stCondLst>
                              <p:cond delay="2800"/>
                            </p:stCondLst>
                            <p:childTnLst>
                              <p:par>
                                <p:cTn id="50" presetID="10" presetClass="entr" presetSubtype="0"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3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build="p">
        <p:tmplLst>
          <p:tmpl lvl="1">
            <p:tnLst>
              <p:par>
                <p:cTn presetID="42"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300"/>
                        <p:tgtEl>
                          <p:spTgt spid="24"/>
                        </p:tgtEl>
                      </p:cBhvr>
                    </p:animEffect>
                    <p:anim calcmode="lin" valueType="num">
                      <p:cBhvr>
                        <p:cTn dur="300" fill="hold"/>
                        <p:tgtEl>
                          <p:spTgt spid="24"/>
                        </p:tgtEl>
                        <p:attrNameLst>
                          <p:attrName>ppt_x</p:attrName>
                        </p:attrNameLst>
                      </p:cBhvr>
                      <p:tavLst>
                        <p:tav tm="0">
                          <p:val>
                            <p:strVal val="#ppt_x"/>
                          </p:val>
                        </p:tav>
                        <p:tav tm="100000">
                          <p:val>
                            <p:strVal val="#ppt_x"/>
                          </p:val>
                        </p:tav>
                      </p:tavLst>
                    </p:anim>
                    <p:anim calcmode="lin" valueType="num">
                      <p:cBhvr>
                        <p:cTn dur="300" fill="hold"/>
                        <p:tgtEl>
                          <p:spTgt spid="24"/>
                        </p:tgtEl>
                        <p:attrNameLst>
                          <p:attrName>ppt_y</p:attrName>
                        </p:attrNameLst>
                      </p:cBhvr>
                      <p:tavLst>
                        <p:tav tm="0">
                          <p:val>
                            <p:strVal val="#ppt_y+.1"/>
                          </p:val>
                        </p:tav>
                        <p:tav tm="100000">
                          <p:val>
                            <p:strVal val="#ppt_y"/>
                          </p:val>
                        </p:tav>
                      </p:tavLst>
                    </p:anim>
                  </p:childTnLst>
                </p:cTn>
              </p:par>
            </p:tnLst>
          </p:tmpl>
        </p:tmplLst>
      </p:bldP>
      <p:bldP spid="25" grpId="0" build="p">
        <p:tmplLst>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300"/>
                        <p:tgtEl>
                          <p:spTgt spid="25"/>
                        </p:tgtEl>
                      </p:cBhvr>
                    </p:animEffect>
                    <p:anim calcmode="lin" valueType="num">
                      <p:cBhvr>
                        <p:cTn dur="300" fill="hold"/>
                        <p:tgtEl>
                          <p:spTgt spid="25"/>
                        </p:tgtEl>
                        <p:attrNameLst>
                          <p:attrName>ppt_x</p:attrName>
                        </p:attrNameLst>
                      </p:cBhvr>
                      <p:tavLst>
                        <p:tav tm="0">
                          <p:val>
                            <p:strVal val="#ppt_x"/>
                          </p:val>
                        </p:tav>
                        <p:tav tm="100000">
                          <p:val>
                            <p:strVal val="#ppt_x"/>
                          </p:val>
                        </p:tav>
                      </p:tavLst>
                    </p:anim>
                    <p:anim calcmode="lin" valueType="num">
                      <p:cBhvr>
                        <p:cTn dur="3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300"/>
                        <p:tgtEl>
                          <p:spTgt spid="26"/>
                        </p:tgtEl>
                      </p:cBhvr>
                    </p:animEffect>
                    <p:anim calcmode="lin" valueType="num">
                      <p:cBhvr>
                        <p:cTn dur="300" fill="hold"/>
                        <p:tgtEl>
                          <p:spTgt spid="26"/>
                        </p:tgtEl>
                        <p:attrNameLst>
                          <p:attrName>ppt_x</p:attrName>
                        </p:attrNameLst>
                      </p:cBhvr>
                      <p:tavLst>
                        <p:tav tm="0">
                          <p:val>
                            <p:strVal val="#ppt_x"/>
                          </p:val>
                        </p:tav>
                        <p:tav tm="100000">
                          <p:val>
                            <p:strVal val="#ppt_x"/>
                          </p:val>
                        </p:tav>
                      </p:tavLst>
                    </p:anim>
                    <p:anim calcmode="lin" valueType="num">
                      <p:cBhvr>
                        <p:cTn dur="300" fill="hold"/>
                        <p:tgtEl>
                          <p:spTgt spid="26"/>
                        </p:tgtEl>
                        <p:attrNameLst>
                          <p:attrName>ppt_y</p:attrName>
                        </p:attrNameLst>
                      </p:cBhvr>
                      <p:tavLst>
                        <p:tav tm="0">
                          <p:val>
                            <p:strVal val="#ppt_y+.1"/>
                          </p:val>
                        </p:tav>
                        <p:tav tm="100000">
                          <p:val>
                            <p:strVal val="#ppt_y"/>
                          </p:val>
                        </p:tav>
                      </p:tavLst>
                    </p:anim>
                  </p:childTnLst>
                </p:cTn>
              </p:par>
            </p:tnLst>
          </p:tmpl>
        </p:tmplLst>
      </p:bldP>
      <p:bldP spid="36"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300"/>
                        <p:tgtEl>
                          <p:spTgt spid="13"/>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300"/>
                        <p:tgtEl>
                          <p:spTgt spid="27"/>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300"/>
                        <p:tgtEl>
                          <p:spTgt spid="29"/>
                        </p:tgtEl>
                      </p:cBhvr>
                    </p:animEffect>
                  </p:childTnLst>
                </p:cTn>
              </p:par>
            </p:tnLst>
          </p:tmpl>
        </p:tmplLst>
      </p:bldP>
    </p:bldLst>
  </p:timing>
  <p:extLst>
    <p:ext uri="{DCECCB84-F9BA-43D5-87BE-67443E8EF086}">
      <p15:sldGuideLst xmlns:p15="http://schemas.microsoft.com/office/powerpoint/2012/main">
        <p15:guide id="1" pos="41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3" name="图片 2" descr="图片包含 建筑, 户外, 火, 大&#10;&#10;描述已自动生成">
            <a:extLst>
              <a:ext uri="{FF2B5EF4-FFF2-40B4-BE49-F238E27FC236}">
                <a16:creationId xmlns:a16="http://schemas.microsoft.com/office/drawing/2014/main" id="{FEE38988-7EFA-48A3-A863-7CE10CA3EFE0}"/>
              </a:ext>
            </a:extLst>
          </p:cNvPr>
          <p:cNvPicPr>
            <a:picLocks noChangeAspect="1"/>
          </p:cNvPicPr>
          <p:nvPr userDrawn="1"/>
        </p:nvPicPr>
        <p:blipFill rotWithShape="1">
          <a:blip r:embed="rId2">
            <a:alphaModFix amt="11000"/>
            <a:extLst>
              <a:ext uri="{28A0092B-C50C-407E-A947-70E740481C1C}">
                <a14:useLocalDpi xmlns:a14="http://schemas.microsoft.com/office/drawing/2010/main" val="0"/>
              </a:ext>
            </a:extLst>
          </a:blip>
          <a:srcRect t="5235" b="10349"/>
          <a:stretch/>
        </p:blipFill>
        <p:spPr>
          <a:xfrm>
            <a:off x="0" y="0"/>
            <a:ext cx="12192000" cy="6858000"/>
          </a:xfrm>
          <a:prstGeom prst="rect">
            <a:avLst/>
          </a:prstGeom>
        </p:spPr>
      </p:pic>
      <p:grpSp>
        <p:nvGrpSpPr>
          <p:cNvPr id="2" name="组合 1">
            <a:extLst>
              <a:ext uri="{FF2B5EF4-FFF2-40B4-BE49-F238E27FC236}">
                <a16:creationId xmlns:a16="http://schemas.microsoft.com/office/drawing/2014/main" id="{A315BA04-8AB1-4700-8CAD-E8C564FA3A08}"/>
              </a:ext>
            </a:extLst>
          </p:cNvPr>
          <p:cNvGrpSpPr/>
          <p:nvPr userDrawn="1"/>
        </p:nvGrpSpPr>
        <p:grpSpPr>
          <a:xfrm>
            <a:off x="0" y="0"/>
            <a:ext cx="6374510" cy="6858000"/>
            <a:chOff x="-18162" y="0"/>
            <a:chExt cx="6374510" cy="6858000"/>
          </a:xfrm>
        </p:grpSpPr>
        <p:pic>
          <p:nvPicPr>
            <p:cNvPr id="14" name="图片 13">
              <a:extLst>
                <a:ext uri="{FF2B5EF4-FFF2-40B4-BE49-F238E27FC236}">
                  <a16:creationId xmlns:a16="http://schemas.microsoft.com/office/drawing/2014/main" id="{85F23A18-D996-431A-ADA4-4E24CAAE32D4}"/>
                </a:ext>
              </a:extLst>
            </p:cNvPr>
            <p:cNvPicPr>
              <a:picLocks noChangeAspect="1"/>
            </p:cNvPicPr>
            <p:nvPr userDrawn="1"/>
          </p:nvPicPr>
          <p:blipFill rotWithShape="1">
            <a:blip r:embed="rId3"/>
            <a:srcRect l="17592" t="7720" b="7451"/>
            <a:stretch/>
          </p:blipFill>
          <p:spPr>
            <a:xfrm>
              <a:off x="0" y="0"/>
              <a:ext cx="6268340" cy="6858000"/>
            </a:xfrm>
            <a:prstGeom prst="rect">
              <a:avLst/>
            </a:prstGeom>
          </p:spPr>
        </p:pic>
        <p:pic>
          <p:nvPicPr>
            <p:cNvPr id="5" name="图片 4" descr="图片包含 游戏机&#10;&#10;描述已自动生成">
              <a:extLst>
                <a:ext uri="{FF2B5EF4-FFF2-40B4-BE49-F238E27FC236}">
                  <a16:creationId xmlns:a16="http://schemas.microsoft.com/office/drawing/2014/main" id="{50AA0F43-1604-4E95-8135-1F7803BC684C}"/>
                </a:ext>
              </a:extLst>
            </p:cNvPr>
            <p:cNvPicPr>
              <a:picLocks noChangeAspect="1"/>
            </p:cNvPicPr>
            <p:nvPr userDrawn="1"/>
          </p:nvPicPr>
          <p:blipFill rotWithShape="1">
            <a:blip r:embed="rId4">
              <a:biLevel thresh="75000"/>
              <a:alphaModFix amt="6000"/>
              <a:extLst>
                <a:ext uri="{28A0092B-C50C-407E-A947-70E740481C1C}">
                  <a14:useLocalDpi xmlns:a14="http://schemas.microsoft.com/office/drawing/2010/main" val="0"/>
                </a:ext>
              </a:extLst>
            </a:blip>
            <a:srcRect l="25034" t="9674" b="9674"/>
            <a:stretch/>
          </p:blipFill>
          <p:spPr>
            <a:xfrm>
              <a:off x="-18162" y="0"/>
              <a:ext cx="6374510" cy="6858000"/>
            </a:xfrm>
            <a:prstGeom prst="rect">
              <a:avLst/>
            </a:prstGeom>
          </p:spPr>
        </p:pic>
      </p:grpSp>
      <p:pic>
        <p:nvPicPr>
          <p:cNvPr id="6" name="图片 5">
            <a:extLst>
              <a:ext uri="{FF2B5EF4-FFF2-40B4-BE49-F238E27FC236}">
                <a16:creationId xmlns:a16="http://schemas.microsoft.com/office/drawing/2014/main" id="{3D2773BB-D8AE-42E1-9B7D-77B10805AB87}"/>
              </a:ext>
            </a:extLst>
          </p:cNvPr>
          <p:cNvPicPr>
            <a:picLocks noChangeAspect="1"/>
          </p:cNvPicPr>
          <p:nvPr userDrawn="1"/>
        </p:nvPicPr>
        <p:blipFill>
          <a:blip r:embed="rId5"/>
          <a:srcRect l="35649" t="16934" b="16934"/>
          <a:stretch>
            <a:fillRect/>
          </a:stretch>
        </p:blipFill>
        <p:spPr>
          <a:xfrm>
            <a:off x="-1455423" y="1"/>
            <a:ext cx="8279258" cy="6954278"/>
          </a:xfrm>
          <a:custGeom>
            <a:avLst/>
            <a:gdLst>
              <a:gd name="connsiteX0" fmla="*/ 0 w 6677201"/>
              <a:gd name="connsiteY0" fmla="*/ 0 h 6858000"/>
              <a:gd name="connsiteX1" fmla="*/ 6677201 w 6677201"/>
              <a:gd name="connsiteY1" fmla="*/ 0 h 6858000"/>
              <a:gd name="connsiteX2" fmla="*/ 6677201 w 6677201"/>
              <a:gd name="connsiteY2" fmla="*/ 6858000 h 6858000"/>
              <a:gd name="connsiteX3" fmla="*/ 0 w 66772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77201" h="6858000">
                <a:moveTo>
                  <a:pt x="0" y="0"/>
                </a:moveTo>
                <a:lnTo>
                  <a:pt x="6677201" y="0"/>
                </a:lnTo>
                <a:lnTo>
                  <a:pt x="6677201" y="6858000"/>
                </a:lnTo>
                <a:lnTo>
                  <a:pt x="0" y="6858000"/>
                </a:lnTo>
                <a:close/>
              </a:path>
            </a:pathLst>
          </a:custGeom>
        </p:spPr>
      </p:pic>
      <p:sp>
        <p:nvSpPr>
          <p:cNvPr id="7" name="矩形 6">
            <a:extLst>
              <a:ext uri="{FF2B5EF4-FFF2-40B4-BE49-F238E27FC236}">
                <a16:creationId xmlns:a16="http://schemas.microsoft.com/office/drawing/2014/main" id="{F9633205-7E3D-45C9-8273-DBAA813971D2}"/>
              </a:ext>
            </a:extLst>
          </p:cNvPr>
          <p:cNvSpPr/>
          <p:nvPr userDrawn="1"/>
        </p:nvSpPr>
        <p:spPr>
          <a:xfrm>
            <a:off x="2122934" y="3082752"/>
            <a:ext cx="2964273" cy="1107996"/>
          </a:xfrm>
          <a:prstGeom prst="rect">
            <a:avLst/>
          </a:prstGeom>
        </p:spPr>
        <p:txBody>
          <a:bodyPr wrap="none" lIns="0">
            <a:spAutoFit/>
          </a:bodyPr>
          <a:lstStyle/>
          <a:p>
            <a:pPr lvl="0" algn="ctr">
              <a:defRPr/>
            </a:pPr>
            <a:r>
              <a:rPr lang="en-US" altLang="zh-CN" sz="6600" dirty="0">
                <a:solidFill>
                  <a:schemeClr val="bg1">
                    <a:lumMod val="75000"/>
                  </a:schemeClr>
                </a:solidFill>
              </a:rPr>
              <a:t>content</a:t>
            </a:r>
            <a:endParaRPr lang="zh-CN" altLang="en-US" sz="6600" dirty="0">
              <a:solidFill>
                <a:schemeClr val="bg1">
                  <a:lumMod val="75000"/>
                </a:schemeClr>
              </a:solidFill>
            </a:endParaRPr>
          </a:p>
        </p:txBody>
      </p:sp>
      <p:sp>
        <p:nvSpPr>
          <p:cNvPr id="8" name="矩形 7">
            <a:extLst>
              <a:ext uri="{FF2B5EF4-FFF2-40B4-BE49-F238E27FC236}">
                <a16:creationId xmlns:a16="http://schemas.microsoft.com/office/drawing/2014/main" id="{091C5280-7EE2-48E2-8E9A-B85CADA8A80C}"/>
              </a:ext>
            </a:extLst>
          </p:cNvPr>
          <p:cNvSpPr/>
          <p:nvPr userDrawn="1"/>
        </p:nvSpPr>
        <p:spPr>
          <a:xfrm>
            <a:off x="2214374" y="3872827"/>
            <a:ext cx="2325409" cy="259077"/>
          </a:xfrm>
          <a:prstGeom prst="rect">
            <a:avLst/>
          </a:prstGeom>
          <a:solidFill>
            <a:srgbClr val="537E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dirty="0">
              <a:ln>
                <a:noFill/>
              </a:ln>
              <a:solidFill>
                <a:srgbClr val="142E60"/>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B871782-1DBE-44BF-B80C-7749EC6AE065}"/>
              </a:ext>
            </a:extLst>
          </p:cNvPr>
          <p:cNvSpPr txBox="1"/>
          <p:nvPr userDrawn="1"/>
        </p:nvSpPr>
        <p:spPr>
          <a:xfrm>
            <a:off x="2183589" y="2598003"/>
            <a:ext cx="1421481" cy="83099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E60"/>
                </a:solidFill>
                <a:effectLst/>
                <a:uLnTx/>
                <a:uFillTx/>
                <a:latin typeface="微软雅黑"/>
                <a:ea typeface="微软雅黑"/>
                <a:cs typeface="+mn-cs"/>
              </a:rPr>
              <a:t>目录</a:t>
            </a:r>
          </a:p>
        </p:txBody>
      </p:sp>
      <p:pic>
        <p:nvPicPr>
          <p:cNvPr id="11" name="图片 10">
            <a:extLst>
              <a:ext uri="{FF2B5EF4-FFF2-40B4-BE49-F238E27FC236}">
                <a16:creationId xmlns:a16="http://schemas.microsoft.com/office/drawing/2014/main" id="{F05162E1-0B3B-42D6-9E50-7A64DC99016B}"/>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667502" y="348744"/>
            <a:ext cx="1797615" cy="645923"/>
          </a:xfrm>
          <a:prstGeom prst="rect">
            <a:avLst/>
          </a:prstGeom>
        </p:spPr>
      </p:pic>
      <p:sp>
        <p:nvSpPr>
          <p:cNvPr id="16" name="文本框 15">
            <a:extLst>
              <a:ext uri="{FF2B5EF4-FFF2-40B4-BE49-F238E27FC236}">
                <a16:creationId xmlns:a16="http://schemas.microsoft.com/office/drawing/2014/main" id="{1E1FABA5-D294-480C-B28E-702E56024339}"/>
              </a:ext>
            </a:extLst>
          </p:cNvPr>
          <p:cNvSpPr txBox="1"/>
          <p:nvPr userDrawn="1"/>
        </p:nvSpPr>
        <p:spPr>
          <a:xfrm>
            <a:off x="2684206" y="631777"/>
            <a:ext cx="249471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dirty="0">
                <a:solidFill>
                  <a:srgbClr val="142E60"/>
                </a:solidFill>
              </a:rPr>
              <a:t>自 </a:t>
            </a:r>
            <a:r>
              <a:rPr lang="en-US" altLang="zh-CN" sz="1100" b="0" dirty="0">
                <a:solidFill>
                  <a:srgbClr val="142E60"/>
                </a:solidFill>
              </a:rPr>
              <a:t>/ </a:t>
            </a:r>
            <a:r>
              <a:rPr lang="zh-CN" altLang="en-US" sz="1100" b="0" dirty="0">
                <a:solidFill>
                  <a:srgbClr val="142E60"/>
                </a:solidFill>
              </a:rPr>
              <a:t>强 </a:t>
            </a:r>
            <a:r>
              <a:rPr lang="en-US" altLang="zh-CN" sz="1100" b="0" dirty="0">
                <a:solidFill>
                  <a:srgbClr val="142E60"/>
                </a:solidFill>
              </a:rPr>
              <a:t>/ </a:t>
            </a:r>
            <a:r>
              <a:rPr lang="zh-CN" altLang="en-US" sz="1100" b="0" dirty="0">
                <a:solidFill>
                  <a:srgbClr val="142E60"/>
                </a:solidFill>
              </a:rPr>
              <a:t>不 </a:t>
            </a:r>
            <a:r>
              <a:rPr lang="en-US" altLang="zh-CN" sz="1100" b="0" dirty="0">
                <a:solidFill>
                  <a:srgbClr val="142E60"/>
                </a:solidFill>
              </a:rPr>
              <a:t>/ </a:t>
            </a:r>
            <a:r>
              <a:rPr lang="zh-CN" altLang="en-US" sz="1100" b="0" dirty="0">
                <a:solidFill>
                  <a:srgbClr val="142E60"/>
                </a:solidFill>
              </a:rPr>
              <a:t>息   止 </a:t>
            </a:r>
            <a:r>
              <a:rPr lang="en-US" altLang="zh-CN" sz="1100" b="0" dirty="0">
                <a:solidFill>
                  <a:srgbClr val="142E60"/>
                </a:solidFill>
              </a:rPr>
              <a:t>/ </a:t>
            </a:r>
            <a:r>
              <a:rPr lang="zh-CN" altLang="en-US" sz="1100" b="0" dirty="0">
                <a:solidFill>
                  <a:srgbClr val="142E60"/>
                </a:solidFill>
              </a:rPr>
              <a:t>于 </a:t>
            </a:r>
            <a:r>
              <a:rPr lang="en-US" altLang="zh-CN" sz="1100" b="0" dirty="0">
                <a:solidFill>
                  <a:srgbClr val="142E60"/>
                </a:solidFill>
              </a:rPr>
              <a:t>/ </a:t>
            </a:r>
            <a:r>
              <a:rPr lang="zh-CN" altLang="en-US" sz="1100" b="0" dirty="0">
                <a:solidFill>
                  <a:srgbClr val="142E60"/>
                </a:solidFill>
              </a:rPr>
              <a:t>至 </a:t>
            </a:r>
            <a:r>
              <a:rPr lang="en-US" altLang="zh-CN" sz="1100" b="0" dirty="0">
                <a:solidFill>
                  <a:srgbClr val="142E60"/>
                </a:solidFill>
              </a:rPr>
              <a:t>/ </a:t>
            </a:r>
            <a:r>
              <a:rPr lang="zh-CN" altLang="en-US" sz="1100" b="0" dirty="0">
                <a:solidFill>
                  <a:srgbClr val="142E60"/>
                </a:solidFill>
              </a:rPr>
              <a:t>善</a:t>
            </a:r>
          </a:p>
        </p:txBody>
      </p:sp>
    </p:spTree>
    <p:extLst>
      <p:ext uri="{BB962C8B-B14F-4D97-AF65-F5344CB8AC3E}">
        <p14:creationId xmlns:p14="http://schemas.microsoft.com/office/powerpoint/2010/main" val="369050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0-#ppt_w/2"/>
                                          </p:val>
                                        </p:tav>
                                        <p:tav tm="100000">
                                          <p:val>
                                            <p:strVal val="#ppt_x"/>
                                          </p:val>
                                        </p:tav>
                                      </p:tavLst>
                                    </p:anim>
                                    <p:anim calcmode="lin" valueType="num">
                                      <p:cBhvr additive="base">
                                        <p:cTn id="8" dur="3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300"/>
                                        <p:tgtEl>
                                          <p:spTgt spid="9"/>
                                        </p:tgtEl>
                                      </p:cBhvr>
                                    </p:animEffect>
                                    <p:anim calcmode="lin" valueType="num">
                                      <p:cBhvr>
                                        <p:cTn id="13" dur="300" fill="hold"/>
                                        <p:tgtEl>
                                          <p:spTgt spid="9"/>
                                        </p:tgtEl>
                                        <p:attrNameLst>
                                          <p:attrName>ppt_x</p:attrName>
                                        </p:attrNameLst>
                                      </p:cBhvr>
                                      <p:tavLst>
                                        <p:tav tm="0">
                                          <p:val>
                                            <p:strVal val="#ppt_x"/>
                                          </p:val>
                                        </p:tav>
                                        <p:tav tm="100000">
                                          <p:val>
                                            <p:strVal val="#ppt_x"/>
                                          </p:val>
                                        </p:tav>
                                      </p:tavLst>
                                    </p:anim>
                                    <p:anim calcmode="lin" valueType="num">
                                      <p:cBhvr>
                                        <p:cTn id="14" dur="3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6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300"/>
                                        <p:tgtEl>
                                          <p:spTgt spid="7"/>
                                        </p:tgtEl>
                                      </p:cBhvr>
                                    </p:animEffect>
                                    <p:anim calcmode="lin" valueType="num">
                                      <p:cBhvr>
                                        <p:cTn id="19" dur="300" fill="hold"/>
                                        <p:tgtEl>
                                          <p:spTgt spid="7"/>
                                        </p:tgtEl>
                                        <p:attrNameLst>
                                          <p:attrName>ppt_x</p:attrName>
                                        </p:attrNameLst>
                                      </p:cBhvr>
                                      <p:tavLst>
                                        <p:tav tm="0">
                                          <p:val>
                                            <p:strVal val="#ppt_x"/>
                                          </p:val>
                                        </p:tav>
                                        <p:tav tm="100000">
                                          <p:val>
                                            <p:strVal val="#ppt_x"/>
                                          </p:val>
                                        </p:tav>
                                      </p:tavLst>
                                    </p:anim>
                                    <p:anim calcmode="lin" valueType="num">
                                      <p:cBhvr>
                                        <p:cTn id="20" dur="3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9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300"/>
                                        <p:tgtEl>
                                          <p:spTgt spid="8"/>
                                        </p:tgtEl>
                                      </p:cBhvr>
                                    </p:animEffect>
                                  </p:childTnLst>
                                </p:cTn>
                              </p:par>
                            </p:childTnLst>
                          </p:cTn>
                        </p:par>
                        <p:par>
                          <p:cTn id="25" fill="hold">
                            <p:stCondLst>
                              <p:cond delay="1200"/>
                            </p:stCondLst>
                            <p:childTnLst>
                              <p:par>
                                <p:cTn id="26" presetID="22" presetClass="entr" presetSubtype="1"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BB82DE-A21C-4E59-9DC3-093C7599DF78}"/>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r="7222"/>
          <a:stretch/>
        </p:blipFill>
        <p:spPr>
          <a:xfrm>
            <a:off x="3708400" y="0"/>
            <a:ext cx="8483600" cy="6858000"/>
          </a:xfrm>
          <a:prstGeom prst="rect">
            <a:avLst/>
          </a:prstGeom>
          <a:effectLst>
            <a:softEdge rad="355600"/>
          </a:effectLst>
        </p:spPr>
      </p:pic>
      <p:sp>
        <p:nvSpPr>
          <p:cNvPr id="4" name="矩形 3">
            <a:extLst>
              <a:ext uri="{FF2B5EF4-FFF2-40B4-BE49-F238E27FC236}">
                <a16:creationId xmlns:a16="http://schemas.microsoft.com/office/drawing/2014/main" id="{8728749D-1B9C-4684-AB4B-145A39A21E50}"/>
              </a:ext>
            </a:extLst>
          </p:cNvPr>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descr="图片包含 建筑, 室内, 窗户, 飞机&#10;&#10;描述已自动生成">
            <a:extLst>
              <a:ext uri="{FF2B5EF4-FFF2-40B4-BE49-F238E27FC236}">
                <a16:creationId xmlns:a16="http://schemas.microsoft.com/office/drawing/2014/main" id="{B5C6C79E-A739-4E32-941D-E1F1946BABED}"/>
              </a:ext>
            </a:extLst>
          </p:cNvPr>
          <p:cNvPicPr>
            <a:picLocks noChangeAspect="1"/>
          </p:cNvPicPr>
          <p:nvPr userDrawn="1"/>
        </p:nvPicPr>
        <p:blipFill>
          <a:blip r:embed="rId2">
            <a:extLst>
              <a:ext uri="{28A0092B-C50C-407E-A947-70E740481C1C}">
                <a14:useLocalDpi xmlns:a14="http://schemas.microsoft.com/office/drawing/2010/main" val="0"/>
              </a:ext>
            </a:extLst>
          </a:blip>
          <a:srcRect l="17874" r="7300"/>
          <a:stretch>
            <a:fillRect/>
          </a:stretch>
        </p:blipFill>
        <p:spPr>
          <a:xfrm>
            <a:off x="5349872"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sp>
        <p:nvSpPr>
          <p:cNvPr id="7" name="任意多边形: 形状 6">
            <a:extLst>
              <a:ext uri="{FF2B5EF4-FFF2-40B4-BE49-F238E27FC236}">
                <a16:creationId xmlns:a16="http://schemas.microsoft.com/office/drawing/2014/main" id="{EE4D41AA-2351-4F99-A421-4C77CE207859}"/>
              </a:ext>
            </a:extLst>
          </p:cNvPr>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rgbClr val="142E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任意多边形: 形状 7">
            <a:extLst>
              <a:ext uri="{FF2B5EF4-FFF2-40B4-BE49-F238E27FC236}">
                <a16:creationId xmlns:a16="http://schemas.microsoft.com/office/drawing/2014/main" id="{4EC3D19A-B380-411E-8B1E-29DAB28965A1}"/>
              </a:ext>
            </a:extLst>
          </p:cNvPr>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rgbClr val="537E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文本占位符 44">
            <a:extLst>
              <a:ext uri="{FF2B5EF4-FFF2-40B4-BE49-F238E27FC236}">
                <a16:creationId xmlns:a16="http://schemas.microsoft.com/office/drawing/2014/main" id="{28088C8E-36FF-4340-B886-8EDF94897711}"/>
              </a:ext>
            </a:extLst>
          </p:cNvPr>
          <p:cNvSpPr>
            <a:spLocks noGrp="1"/>
          </p:cNvSpPr>
          <p:nvPr userDrawn="1">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rgbClr val="142E60"/>
                </a:solidFill>
                <a:latin typeface="+mj-ea"/>
                <a:ea typeface="+mj-ea"/>
              </a:defRPr>
            </a:lvl1pPr>
          </a:lstStyle>
          <a:p>
            <a:pPr lvl="0"/>
            <a:r>
              <a:rPr lang="zh-CN" altLang="en-US" dirty="0"/>
              <a:t>请输入你的节标题</a:t>
            </a:r>
          </a:p>
        </p:txBody>
      </p:sp>
      <p:sp>
        <p:nvSpPr>
          <p:cNvPr id="10" name="文本占位符 46">
            <a:extLst>
              <a:ext uri="{FF2B5EF4-FFF2-40B4-BE49-F238E27FC236}">
                <a16:creationId xmlns:a16="http://schemas.microsoft.com/office/drawing/2014/main" id="{366B861F-9465-4FEA-B1FC-B1D59FA4853D}"/>
              </a:ext>
            </a:extLst>
          </p:cNvPr>
          <p:cNvSpPr>
            <a:spLocks noGrp="1"/>
          </p:cNvSpPr>
          <p:nvPr userDrawn="1">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pic>
        <p:nvPicPr>
          <p:cNvPr id="12" name="图片 11">
            <a:extLst>
              <a:ext uri="{FF2B5EF4-FFF2-40B4-BE49-F238E27FC236}">
                <a16:creationId xmlns:a16="http://schemas.microsoft.com/office/drawing/2014/main" id="{FDB7437A-F8B4-4822-BE86-E5864CF18E1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667502" y="348744"/>
            <a:ext cx="1797615" cy="645923"/>
          </a:xfrm>
          <a:prstGeom prst="rect">
            <a:avLst/>
          </a:prstGeom>
        </p:spPr>
      </p:pic>
      <p:sp>
        <p:nvSpPr>
          <p:cNvPr id="15" name="文本框 14">
            <a:extLst>
              <a:ext uri="{FF2B5EF4-FFF2-40B4-BE49-F238E27FC236}">
                <a16:creationId xmlns:a16="http://schemas.microsoft.com/office/drawing/2014/main" id="{F71BA2CC-9F8F-4DDF-8E57-3CF7D5EC5FD0}"/>
              </a:ext>
            </a:extLst>
          </p:cNvPr>
          <p:cNvSpPr txBox="1"/>
          <p:nvPr userDrawn="1"/>
        </p:nvSpPr>
        <p:spPr>
          <a:xfrm>
            <a:off x="2684206" y="631777"/>
            <a:ext cx="249471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dirty="0">
                <a:solidFill>
                  <a:srgbClr val="142E60"/>
                </a:solidFill>
              </a:rPr>
              <a:t>自 </a:t>
            </a:r>
            <a:r>
              <a:rPr lang="en-US" altLang="zh-CN" sz="1100" b="0" dirty="0">
                <a:solidFill>
                  <a:srgbClr val="142E60"/>
                </a:solidFill>
              </a:rPr>
              <a:t>/ </a:t>
            </a:r>
            <a:r>
              <a:rPr lang="zh-CN" altLang="en-US" sz="1100" b="0" dirty="0">
                <a:solidFill>
                  <a:srgbClr val="142E60"/>
                </a:solidFill>
              </a:rPr>
              <a:t>强 </a:t>
            </a:r>
            <a:r>
              <a:rPr lang="en-US" altLang="zh-CN" sz="1100" b="0" dirty="0">
                <a:solidFill>
                  <a:srgbClr val="142E60"/>
                </a:solidFill>
              </a:rPr>
              <a:t>/ </a:t>
            </a:r>
            <a:r>
              <a:rPr lang="zh-CN" altLang="en-US" sz="1100" b="0" dirty="0">
                <a:solidFill>
                  <a:srgbClr val="142E60"/>
                </a:solidFill>
              </a:rPr>
              <a:t>不 </a:t>
            </a:r>
            <a:r>
              <a:rPr lang="en-US" altLang="zh-CN" sz="1100" b="0" dirty="0">
                <a:solidFill>
                  <a:srgbClr val="142E60"/>
                </a:solidFill>
              </a:rPr>
              <a:t>/ </a:t>
            </a:r>
            <a:r>
              <a:rPr lang="zh-CN" altLang="en-US" sz="1100" b="0" dirty="0">
                <a:solidFill>
                  <a:srgbClr val="142E60"/>
                </a:solidFill>
              </a:rPr>
              <a:t>息   止 </a:t>
            </a:r>
            <a:r>
              <a:rPr lang="en-US" altLang="zh-CN" sz="1100" b="0" dirty="0">
                <a:solidFill>
                  <a:srgbClr val="142E60"/>
                </a:solidFill>
              </a:rPr>
              <a:t>/ </a:t>
            </a:r>
            <a:r>
              <a:rPr lang="zh-CN" altLang="en-US" sz="1100" b="0" dirty="0">
                <a:solidFill>
                  <a:srgbClr val="142E60"/>
                </a:solidFill>
              </a:rPr>
              <a:t>于 </a:t>
            </a:r>
            <a:r>
              <a:rPr lang="en-US" altLang="zh-CN" sz="1100" b="0" dirty="0">
                <a:solidFill>
                  <a:srgbClr val="142E60"/>
                </a:solidFill>
              </a:rPr>
              <a:t>/ </a:t>
            </a:r>
            <a:r>
              <a:rPr lang="zh-CN" altLang="en-US" sz="1100" b="0" dirty="0">
                <a:solidFill>
                  <a:srgbClr val="142E60"/>
                </a:solidFill>
              </a:rPr>
              <a:t>至 </a:t>
            </a:r>
            <a:r>
              <a:rPr lang="en-US" altLang="zh-CN" sz="1100" b="0" dirty="0">
                <a:solidFill>
                  <a:srgbClr val="142E60"/>
                </a:solidFill>
              </a:rPr>
              <a:t>/ </a:t>
            </a:r>
            <a:r>
              <a:rPr lang="zh-CN" altLang="en-US" sz="1100" b="0" dirty="0">
                <a:solidFill>
                  <a:srgbClr val="142E60"/>
                </a:solidFill>
              </a:rPr>
              <a:t>善</a:t>
            </a:r>
          </a:p>
        </p:txBody>
      </p:sp>
      <p:sp>
        <p:nvSpPr>
          <p:cNvPr id="20" name="文本占位符 19">
            <a:extLst>
              <a:ext uri="{FF2B5EF4-FFF2-40B4-BE49-F238E27FC236}">
                <a16:creationId xmlns:a16="http://schemas.microsoft.com/office/drawing/2014/main" id="{B209C5BE-0F14-49B8-8477-9E3EAF8482D5}"/>
              </a:ext>
            </a:extLst>
          </p:cNvPr>
          <p:cNvSpPr>
            <a:spLocks noGrp="1"/>
          </p:cNvSpPr>
          <p:nvPr>
            <p:ph type="body" sz="quarter" idx="13" hasCustomPrompt="1"/>
          </p:nvPr>
        </p:nvSpPr>
        <p:spPr>
          <a:xfrm>
            <a:off x="2017230" y="2613759"/>
            <a:ext cx="1366838" cy="1330325"/>
          </a:xfrm>
          <a:prstGeom prst="rect">
            <a:avLst/>
          </a:prstGeom>
        </p:spPr>
        <p:txBody>
          <a:bodyPr/>
          <a:lstStyle>
            <a:lvl1pPr marL="0" indent="0">
              <a:buNone/>
              <a:defRPr kumimoji="0" lang="zh-CN" altLang="en-US" sz="7200" b="0" i="0" u="none" strike="noStrike" kern="1200" cap="none" spc="0" normalizeH="0" baseline="0" dirty="0">
                <a:ln>
                  <a:noFill/>
                </a:ln>
                <a:pattFill prst="narHorz">
                  <a:fgClr>
                    <a:prstClr val="white">
                      <a:lumMod val="75000"/>
                    </a:prstClr>
                  </a:fgClr>
                  <a:bgClr>
                    <a:prstClr val="white"/>
                  </a:bgClr>
                </a:pattFill>
                <a:effectLst/>
                <a:uLnTx/>
                <a:uFillTx/>
                <a:latin typeface="Microsoft YaHei"/>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01</a:t>
            </a:r>
            <a:endParaRPr lang="zh-CN" altLang="en-US" dirty="0"/>
          </a:p>
        </p:txBody>
      </p:sp>
      <p:sp>
        <p:nvSpPr>
          <p:cNvPr id="18" name="文本占位符 17">
            <a:extLst>
              <a:ext uri="{FF2B5EF4-FFF2-40B4-BE49-F238E27FC236}">
                <a16:creationId xmlns:a16="http://schemas.microsoft.com/office/drawing/2014/main" id="{31495EBB-08C8-4ABA-AE40-3A910435C2CE}"/>
              </a:ext>
            </a:extLst>
          </p:cNvPr>
          <p:cNvSpPr>
            <a:spLocks noGrp="1"/>
          </p:cNvSpPr>
          <p:nvPr>
            <p:ph type="body" sz="quarter" idx="12" hasCustomPrompt="1"/>
          </p:nvPr>
        </p:nvSpPr>
        <p:spPr>
          <a:xfrm>
            <a:off x="1884363" y="2567762"/>
            <a:ext cx="1365733" cy="1238250"/>
          </a:xfrm>
          <a:prstGeom prst="rect">
            <a:avLst/>
          </a:prstGeom>
        </p:spPr>
        <p:txBody>
          <a:bodyPr/>
          <a:lstStyle>
            <a:lvl1pPr marL="0" indent="0">
              <a:buNone/>
              <a:defRPr kumimoji="0" lang="zh-CN" altLang="en-US" sz="7200" b="1" i="0" u="none" strike="noStrike" kern="1200" cap="none" spc="0" normalizeH="0" baseline="0" dirty="0">
                <a:ln>
                  <a:noFill/>
                </a:ln>
                <a:solidFill>
                  <a:srgbClr val="537EC5"/>
                </a:solidFill>
                <a:effectLst/>
                <a:uLnTx/>
                <a:uFillTx/>
                <a:latin typeface="Microsoft YaHei"/>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01</a:t>
            </a:r>
            <a:endParaRPr lang="zh-CN" altLang="en-US" dirty="0"/>
          </a:p>
        </p:txBody>
      </p:sp>
    </p:spTree>
    <p:extLst>
      <p:ext uri="{BB962C8B-B14F-4D97-AF65-F5344CB8AC3E}">
        <p14:creationId xmlns:p14="http://schemas.microsoft.com/office/powerpoint/2010/main" val="9700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par>
                          <p:cTn id="8" fill="hold">
                            <p:stCondLst>
                              <p:cond delay="3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300"/>
                                        <p:tgtEl>
                                          <p:spTgt spid="8"/>
                                        </p:tgtEl>
                                      </p:cBhvr>
                                    </p:animEffect>
                                  </p:childTnLst>
                                </p:cTn>
                              </p:par>
                            </p:childTnLst>
                          </p:cTn>
                        </p:par>
                        <p:par>
                          <p:cTn id="12" fill="hold">
                            <p:stCondLst>
                              <p:cond delay="6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300"/>
                                        <p:tgtEl>
                                          <p:spTgt spid="7"/>
                                        </p:tgtEl>
                                      </p:cBhvr>
                                    </p:animEffect>
                                  </p:childTnLst>
                                </p:cTn>
                              </p:par>
                            </p:childTnLst>
                          </p:cTn>
                        </p:par>
                        <p:par>
                          <p:cTn id="16" fill="hold">
                            <p:stCondLst>
                              <p:cond delay="900"/>
                            </p:stCondLst>
                            <p:childTnLst>
                              <p:par>
                                <p:cTn id="17" presetID="22" presetClass="entr" presetSubtype="8"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wipe(left)">
                                      <p:cBhvr>
                                        <p:cTn id="19" dur="250"/>
                                        <p:tgtEl>
                                          <p:spTgt spid="20">
                                            <p:txEl>
                                              <p:pRg st="0" end="0"/>
                                            </p:txEl>
                                          </p:spTgt>
                                        </p:tgtEl>
                                      </p:cBhvr>
                                    </p:animEffect>
                                  </p:childTnLst>
                                </p:cTn>
                              </p:par>
                            </p:childTnLst>
                          </p:cTn>
                        </p:par>
                        <p:par>
                          <p:cTn id="20" fill="hold">
                            <p:stCondLst>
                              <p:cond delay="1150"/>
                            </p:stCondLst>
                            <p:childTnLst>
                              <p:par>
                                <p:cTn id="21" presetID="22" presetClass="entr" presetSubtype="8" fill="hold" grpId="0" nodeType="after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animEffect transition="in" filter="wipe(left)">
                                      <p:cBhvr>
                                        <p:cTn id="23" dur="250"/>
                                        <p:tgtEl>
                                          <p:spTgt spid="18">
                                            <p:txEl>
                                              <p:pRg st="0" end="0"/>
                                            </p:txEl>
                                          </p:spTgt>
                                        </p:tgtEl>
                                      </p:cBhvr>
                                    </p:animEffect>
                                  </p:childTnLst>
                                </p:cTn>
                              </p:par>
                            </p:childTnLst>
                          </p:cTn>
                        </p:par>
                        <p:par>
                          <p:cTn id="24" fill="hold">
                            <p:stCondLst>
                              <p:cond delay="1400"/>
                            </p:stCondLst>
                            <p:childTnLst>
                              <p:par>
                                <p:cTn id="25" presetID="42" presetClass="entr" presetSubtype="0" fill="hold" grpId="0" nodeType="after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300"/>
                                        <p:tgtEl>
                                          <p:spTgt spid="9">
                                            <p:txEl>
                                              <p:pRg st="0" end="0"/>
                                            </p:txEl>
                                          </p:spTgt>
                                        </p:tgtEl>
                                      </p:cBhvr>
                                    </p:animEffect>
                                    <p:anim calcmode="lin" valueType="num">
                                      <p:cBhvr>
                                        <p:cTn id="28" dur="3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9" dur="3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30" fill="hold">
                            <p:stCondLst>
                              <p:cond delay="1700"/>
                            </p:stCondLst>
                            <p:childTnLst>
                              <p:par>
                                <p:cTn id="31" presetID="42" presetClass="entr" presetSubtype="0" fill="hold" grpId="0" nodeType="after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300"/>
                                        <p:tgtEl>
                                          <p:spTgt spid="10">
                                            <p:txEl>
                                              <p:pRg st="0" end="0"/>
                                            </p:txEl>
                                          </p:spTgt>
                                        </p:tgtEl>
                                      </p:cBhvr>
                                    </p:animEffect>
                                    <p:anim calcmode="lin" valueType="num">
                                      <p:cBhvr>
                                        <p:cTn id="34" dur="3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5" dur="3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300"/>
                                        <p:tgtEl>
                                          <p:spTgt spid="12"/>
                                        </p:tgtEl>
                                      </p:cBhvr>
                                    </p:animEffect>
                                  </p:childTnLst>
                                </p:cTn>
                              </p:par>
                            </p:childTnLst>
                          </p:cTn>
                        </p:par>
                        <p:par>
                          <p:cTn id="40" fill="hold">
                            <p:stCondLst>
                              <p:cond delay="23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p">
        <p:tmplLst>
          <p:tmpl lvl="1">
            <p:tnLst>
              <p:par>
                <p:cTn presetID="42"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300"/>
                        <p:tgtEl>
                          <p:spTgt spid="9"/>
                        </p:tgtEl>
                      </p:cBhvr>
                    </p:animEffect>
                    <p:anim calcmode="lin" valueType="num">
                      <p:cBhvr>
                        <p:cTn dur="300" fill="hold"/>
                        <p:tgtEl>
                          <p:spTgt spid="9"/>
                        </p:tgtEl>
                        <p:attrNameLst>
                          <p:attrName>ppt_x</p:attrName>
                        </p:attrNameLst>
                      </p:cBhvr>
                      <p:tavLst>
                        <p:tav tm="0">
                          <p:val>
                            <p:strVal val="#ppt_x"/>
                          </p:val>
                        </p:tav>
                        <p:tav tm="100000">
                          <p:val>
                            <p:strVal val="#ppt_x"/>
                          </p:val>
                        </p:tav>
                      </p:tavLst>
                    </p:anim>
                    <p:anim calcmode="lin" valueType="num">
                      <p:cBhvr>
                        <p:cTn dur="3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42"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300"/>
                        <p:tgtEl>
                          <p:spTgt spid="10"/>
                        </p:tgtEl>
                      </p:cBhvr>
                    </p:animEffect>
                    <p:anim calcmode="lin" valueType="num">
                      <p:cBhvr>
                        <p:cTn dur="300" fill="hold"/>
                        <p:tgtEl>
                          <p:spTgt spid="10"/>
                        </p:tgtEl>
                        <p:attrNameLst>
                          <p:attrName>ppt_x</p:attrName>
                        </p:attrNameLst>
                      </p:cBhvr>
                      <p:tavLst>
                        <p:tav tm="0">
                          <p:val>
                            <p:strVal val="#ppt_x"/>
                          </p:val>
                        </p:tav>
                        <p:tav tm="100000">
                          <p:val>
                            <p:strVal val="#ppt_x"/>
                          </p:val>
                        </p:tav>
                      </p:tavLst>
                    </p:anim>
                    <p:anim calcmode="lin" valueType="num">
                      <p:cBhvr>
                        <p:cTn dur="300" fill="hold"/>
                        <p:tgtEl>
                          <p:spTgt spid="10"/>
                        </p:tgtEl>
                        <p:attrNameLst>
                          <p:attrName>ppt_y</p:attrName>
                        </p:attrNameLst>
                      </p:cBhvr>
                      <p:tavLst>
                        <p:tav tm="0">
                          <p:val>
                            <p:strVal val="#ppt_y+.1"/>
                          </p:val>
                        </p:tav>
                        <p:tav tm="100000">
                          <p:val>
                            <p:strVal val="#ppt_y"/>
                          </p:val>
                        </p:tav>
                      </p:tavLst>
                    </p:anim>
                  </p:childTnLst>
                </p:cTn>
              </p:par>
            </p:tnLst>
          </p:tmpl>
        </p:tmplLst>
      </p:bldP>
      <p:bldP spid="15"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250"/>
                        <p:tgtEl>
                          <p:spTgt spid="20"/>
                        </p:tgtEl>
                      </p:cBhvr>
                    </p:animEffect>
                  </p:childTnLst>
                </p:cTn>
              </p:par>
            </p:tnLst>
          </p:tmpl>
        </p:tmplLst>
      </p:bldP>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250"/>
                        <p:tgtEl>
                          <p:spTgt spid="1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3" name="图片 2" descr="图片包含 室内, 窗户, 椅子, 房间&#10;&#10;描述已自动生成">
            <a:extLst>
              <a:ext uri="{FF2B5EF4-FFF2-40B4-BE49-F238E27FC236}">
                <a16:creationId xmlns:a16="http://schemas.microsoft.com/office/drawing/2014/main" id="{0401D86C-A956-435B-9ACC-03EC43F744B9}"/>
              </a:ext>
            </a:extLst>
          </p:cNvPr>
          <p:cNvPicPr>
            <a:picLocks noChangeAspect="1"/>
          </p:cNvPicPr>
          <p:nvPr userDrawn="1"/>
        </p:nvPicPr>
        <p:blipFill rotWithShape="1">
          <a:blip r:embed="rId4">
            <a:alphaModFix amt="10000"/>
            <a:extLst>
              <a:ext uri="{28A0092B-C50C-407E-A947-70E740481C1C}">
                <a14:useLocalDpi xmlns:a14="http://schemas.microsoft.com/office/drawing/2010/main" val="0"/>
              </a:ext>
            </a:extLst>
          </a:blip>
          <a:srcRect t="12568" b="12568"/>
          <a:stretch/>
        </p:blipFill>
        <p:spPr>
          <a:xfrm>
            <a:off x="0" y="0"/>
            <a:ext cx="12214169" cy="6858000"/>
          </a:xfrm>
          <a:prstGeom prst="rect">
            <a:avLst/>
          </a:prstGeom>
        </p:spPr>
      </p:pic>
      <p:sp>
        <p:nvSpPr>
          <p:cNvPr id="4" name="MH_Others_2">
            <a:extLst>
              <a:ext uri="{FF2B5EF4-FFF2-40B4-BE49-F238E27FC236}">
                <a16:creationId xmlns:a16="http://schemas.microsoft.com/office/drawing/2014/main" id="{97F4DAD9-CBC7-44CC-BAA7-31B237CA95CF}"/>
              </a:ext>
            </a:extLst>
          </p:cNvPr>
          <p:cNvSpPr/>
          <p:nvPr userDrawn="1">
            <p:custDataLst>
              <p:tags r:id="rId1"/>
            </p:custDataLst>
          </p:nvPr>
        </p:nvSpPr>
        <p:spPr>
          <a:xfrm>
            <a:off x="3875419" y="344963"/>
            <a:ext cx="6131155" cy="469206"/>
          </a:xfrm>
          <a:prstGeom prst="rect">
            <a:avLst/>
          </a:prstGeom>
          <a:solidFill>
            <a:srgbClr val="173D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s_2">
            <a:extLst>
              <a:ext uri="{FF2B5EF4-FFF2-40B4-BE49-F238E27FC236}">
                <a16:creationId xmlns:a16="http://schemas.microsoft.com/office/drawing/2014/main" id="{393441AE-1A79-4A8D-ACD9-0D56BEBCAFD3}"/>
              </a:ext>
            </a:extLst>
          </p:cNvPr>
          <p:cNvSpPr/>
          <p:nvPr userDrawn="1">
            <p:custDataLst>
              <p:tags r:id="rId2"/>
            </p:custDataLst>
          </p:nvPr>
        </p:nvSpPr>
        <p:spPr>
          <a:xfrm>
            <a:off x="-1" y="388471"/>
            <a:ext cx="1158241" cy="425698"/>
          </a:xfrm>
          <a:prstGeom prst="rect">
            <a:avLst/>
          </a:prstGeom>
          <a:solidFill>
            <a:srgbClr val="5793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占位符 3">
            <a:extLst>
              <a:ext uri="{FF2B5EF4-FFF2-40B4-BE49-F238E27FC236}">
                <a16:creationId xmlns:a16="http://schemas.microsoft.com/office/drawing/2014/main" id="{667B29A8-A585-4602-9418-DAC637470318}"/>
              </a:ext>
            </a:extLst>
          </p:cNvPr>
          <p:cNvSpPr>
            <a:spLocks noGrp="1"/>
          </p:cNvSpPr>
          <p:nvPr>
            <p:ph type="body" sz="quarter" idx="10" hasCustomPrompt="1"/>
          </p:nvPr>
        </p:nvSpPr>
        <p:spPr>
          <a:xfrm>
            <a:off x="1229119" y="411327"/>
            <a:ext cx="2590115" cy="355600"/>
          </a:xfrm>
          <a:prstGeom prst="rect">
            <a:avLst/>
          </a:prstGeom>
        </p:spPr>
        <p:txBody>
          <a:bodyPr/>
          <a:lstStyle>
            <a:lvl1pPr marL="0" indent="0">
              <a:buNone/>
              <a:defRPr sz="2000" b="1">
                <a:solidFill>
                  <a:srgbClr val="0075BF"/>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7" name="文本占位符 5">
            <a:extLst>
              <a:ext uri="{FF2B5EF4-FFF2-40B4-BE49-F238E27FC236}">
                <a16:creationId xmlns:a16="http://schemas.microsoft.com/office/drawing/2014/main" id="{E447CE49-CD0B-49F0-A972-A4D2A140F891}"/>
              </a:ext>
            </a:extLst>
          </p:cNvPr>
          <p:cNvSpPr>
            <a:spLocks noGrp="1"/>
          </p:cNvSpPr>
          <p:nvPr>
            <p:ph type="body" sz="quarter" idx="11" hasCustomPrompt="1"/>
          </p:nvPr>
        </p:nvSpPr>
        <p:spPr>
          <a:xfrm>
            <a:off x="1229119" y="883603"/>
            <a:ext cx="2575420" cy="325119"/>
          </a:xfrm>
          <a:prstGeom prst="rect">
            <a:avLst/>
          </a:prstGeom>
        </p:spPr>
        <p:txBody>
          <a:bodyPr/>
          <a:lstStyle>
            <a:lvl1pPr marL="0" indent="0">
              <a:buNone/>
              <a:defRPr sz="1400">
                <a:solidFill>
                  <a:srgbClr val="5793CE"/>
                </a:solidFill>
                <a:latin typeface="微软雅黑" panose="020B0503020204020204" pitchFamily="34" charset="-122"/>
                <a:ea typeface="微软雅黑" panose="020B0503020204020204" pitchFamily="34" charset="-122"/>
              </a:defRPr>
            </a:lvl1pPr>
          </a:lstStyle>
          <a:p>
            <a:pPr lvl="0"/>
            <a:r>
              <a:rPr lang="zh-CN" altLang="en-US" dirty="0"/>
              <a:t>副标题</a:t>
            </a:r>
          </a:p>
        </p:txBody>
      </p:sp>
      <p:pic>
        <p:nvPicPr>
          <p:cNvPr id="8" name="图片 7">
            <a:extLst>
              <a:ext uri="{FF2B5EF4-FFF2-40B4-BE49-F238E27FC236}">
                <a16:creationId xmlns:a16="http://schemas.microsoft.com/office/drawing/2014/main" id="{FB2C6BC5-C559-4C43-A294-F9562C0C75CE}"/>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0402684" y="169084"/>
            <a:ext cx="1426149" cy="512447"/>
          </a:xfrm>
          <a:prstGeom prst="rect">
            <a:avLst/>
          </a:prstGeom>
        </p:spPr>
      </p:pic>
      <p:sp>
        <p:nvSpPr>
          <p:cNvPr id="9" name="文本框 8">
            <a:extLst>
              <a:ext uri="{FF2B5EF4-FFF2-40B4-BE49-F238E27FC236}">
                <a16:creationId xmlns:a16="http://schemas.microsoft.com/office/drawing/2014/main" id="{BFAE70F8-53D4-45B4-8F35-FDE65F4115AA}"/>
              </a:ext>
            </a:extLst>
          </p:cNvPr>
          <p:cNvSpPr txBox="1"/>
          <p:nvPr userDrawn="1"/>
        </p:nvSpPr>
        <p:spPr>
          <a:xfrm>
            <a:off x="10402685" y="752937"/>
            <a:ext cx="1578855"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700" b="0" dirty="0">
                <a:solidFill>
                  <a:srgbClr val="142E60"/>
                </a:solidFill>
              </a:rPr>
              <a:t>自 </a:t>
            </a:r>
            <a:r>
              <a:rPr lang="en-US" altLang="zh-CN" sz="700" b="0" dirty="0">
                <a:solidFill>
                  <a:srgbClr val="142E60"/>
                </a:solidFill>
              </a:rPr>
              <a:t>/ </a:t>
            </a:r>
            <a:r>
              <a:rPr lang="zh-CN" altLang="en-US" sz="700" b="0" dirty="0">
                <a:solidFill>
                  <a:srgbClr val="142E60"/>
                </a:solidFill>
              </a:rPr>
              <a:t>强 </a:t>
            </a:r>
            <a:r>
              <a:rPr lang="en-US" altLang="zh-CN" sz="700" b="0" dirty="0">
                <a:solidFill>
                  <a:srgbClr val="142E60"/>
                </a:solidFill>
              </a:rPr>
              <a:t>/ </a:t>
            </a:r>
            <a:r>
              <a:rPr lang="zh-CN" altLang="en-US" sz="700" b="0" dirty="0">
                <a:solidFill>
                  <a:srgbClr val="142E60"/>
                </a:solidFill>
              </a:rPr>
              <a:t>不 </a:t>
            </a:r>
            <a:r>
              <a:rPr lang="en-US" altLang="zh-CN" sz="700" b="0" dirty="0">
                <a:solidFill>
                  <a:srgbClr val="142E60"/>
                </a:solidFill>
              </a:rPr>
              <a:t>/ </a:t>
            </a:r>
            <a:r>
              <a:rPr lang="zh-CN" altLang="en-US" sz="700" b="0" dirty="0">
                <a:solidFill>
                  <a:srgbClr val="142E60"/>
                </a:solidFill>
              </a:rPr>
              <a:t>息   止 </a:t>
            </a:r>
            <a:r>
              <a:rPr lang="en-US" altLang="zh-CN" sz="700" b="0" dirty="0">
                <a:solidFill>
                  <a:srgbClr val="142E60"/>
                </a:solidFill>
              </a:rPr>
              <a:t>/ </a:t>
            </a:r>
            <a:r>
              <a:rPr lang="zh-CN" altLang="en-US" sz="700" b="0" dirty="0">
                <a:solidFill>
                  <a:srgbClr val="142E60"/>
                </a:solidFill>
              </a:rPr>
              <a:t>于 </a:t>
            </a:r>
            <a:r>
              <a:rPr lang="en-US" altLang="zh-CN" sz="700" b="0" dirty="0">
                <a:solidFill>
                  <a:srgbClr val="142E60"/>
                </a:solidFill>
              </a:rPr>
              <a:t>/ </a:t>
            </a:r>
            <a:r>
              <a:rPr lang="zh-CN" altLang="en-US" sz="700" b="0" dirty="0">
                <a:solidFill>
                  <a:srgbClr val="142E60"/>
                </a:solidFill>
              </a:rPr>
              <a:t>至 </a:t>
            </a:r>
            <a:r>
              <a:rPr lang="en-US" altLang="zh-CN" sz="700" b="0" dirty="0">
                <a:solidFill>
                  <a:srgbClr val="142E60"/>
                </a:solidFill>
              </a:rPr>
              <a:t>/ </a:t>
            </a:r>
            <a:r>
              <a:rPr lang="zh-CN" altLang="en-US" sz="700" b="0" dirty="0">
                <a:solidFill>
                  <a:srgbClr val="142E60"/>
                </a:solidFill>
              </a:rPr>
              <a:t>善</a:t>
            </a:r>
          </a:p>
        </p:txBody>
      </p:sp>
    </p:spTree>
    <p:extLst>
      <p:ext uri="{BB962C8B-B14F-4D97-AF65-F5344CB8AC3E}">
        <p14:creationId xmlns:p14="http://schemas.microsoft.com/office/powerpoint/2010/main" val="98580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300" fill="hold"/>
                                        <p:tgtEl>
                                          <p:spTgt spid="4"/>
                                        </p:tgtEl>
                                        <p:attrNameLst>
                                          <p:attrName>ppt_x</p:attrName>
                                        </p:attrNameLst>
                                      </p:cBhvr>
                                      <p:tavLst>
                                        <p:tav tm="0">
                                          <p:val>
                                            <p:strVal val="1+#ppt_w/2"/>
                                          </p:val>
                                        </p:tav>
                                        <p:tav tm="100000">
                                          <p:val>
                                            <p:strVal val="#ppt_x"/>
                                          </p:val>
                                        </p:tav>
                                      </p:tavLst>
                                    </p:anim>
                                    <p:anim calcmode="lin" valueType="num">
                                      <p:cBhvr additive="base">
                                        <p:cTn id="12" dur="300" fill="hold"/>
                                        <p:tgtEl>
                                          <p:spTgt spid="4"/>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anim calcmode="lin" valueType="num">
                                      <p:cBhvr>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7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2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tmplLst>
          <p:tmpl lvl="1">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anim calcmode="lin" valueType="num">
                      <p:cBhvr>
                        <p:cTn dur="500" fill="hold"/>
                        <p:tgtEl>
                          <p:spTgt spid="7"/>
                        </p:tgtEl>
                        <p:attrNameLst>
                          <p:attrName>ppt_x</p:attrName>
                        </p:attrNameLst>
                      </p:cBhvr>
                      <p:tavLst>
                        <p:tav tm="0">
                          <p:val>
                            <p:strVal val="#ppt_x"/>
                          </p:val>
                        </p:tav>
                        <p:tav tm="100000">
                          <p:val>
                            <p:strVal val="#ppt_x"/>
                          </p:val>
                        </p:tav>
                      </p:tavLst>
                    </p:anim>
                    <p:anim calcmode="lin" valueType="num">
                      <p:cBhvr>
                        <p:cTn dur="500" fill="hold"/>
                        <p:tgtEl>
                          <p:spTgt spid="7"/>
                        </p:tgtEl>
                        <p:attrNameLst>
                          <p:attrName>ppt_y</p:attrName>
                        </p:attrNameLst>
                      </p:cBhvr>
                      <p:tavLst>
                        <p:tav tm="0">
                          <p:val>
                            <p:strVal val="#ppt_y+.1"/>
                          </p:val>
                        </p:tav>
                        <p:tav tm="100000">
                          <p:val>
                            <p:strVal val="#ppt_y"/>
                          </p:val>
                        </p:tav>
                      </p:tavLst>
                    </p:anim>
                  </p:childTnLst>
                </p:cTn>
              </p:par>
            </p:tnLst>
          </p:tmpl>
        </p:tmplLst>
      </p:bldP>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成员介绍">
    <p:spTree>
      <p:nvGrpSpPr>
        <p:cNvPr id="1" name=""/>
        <p:cNvGrpSpPr/>
        <p:nvPr/>
      </p:nvGrpSpPr>
      <p:grpSpPr>
        <a:xfrm>
          <a:off x="0" y="0"/>
          <a:ext cx="0" cy="0"/>
          <a:chOff x="0" y="0"/>
          <a:chExt cx="0" cy="0"/>
        </a:xfrm>
      </p:grpSpPr>
      <p:pic>
        <p:nvPicPr>
          <p:cNvPr id="29" name="图片 28" descr="图片包含 室内, 窗户, 椅子, 房间&#10;&#10;描述已自动生成">
            <a:extLst>
              <a:ext uri="{FF2B5EF4-FFF2-40B4-BE49-F238E27FC236}">
                <a16:creationId xmlns:a16="http://schemas.microsoft.com/office/drawing/2014/main" id="{C991A807-CC2A-4CBA-8FA2-CDFA8C0A0D72}"/>
              </a:ext>
            </a:extLst>
          </p:cNvPr>
          <p:cNvPicPr>
            <a:picLocks noChangeAspect="1"/>
          </p:cNvPicPr>
          <p:nvPr userDrawn="1"/>
        </p:nvPicPr>
        <p:blipFill rotWithShape="1">
          <a:blip r:embed="rId4">
            <a:alphaModFix amt="10000"/>
            <a:extLst>
              <a:ext uri="{28A0092B-C50C-407E-A947-70E740481C1C}">
                <a14:useLocalDpi xmlns:a14="http://schemas.microsoft.com/office/drawing/2010/main" val="0"/>
              </a:ext>
            </a:extLst>
          </a:blip>
          <a:srcRect t="12568" b="12568"/>
          <a:stretch/>
        </p:blipFill>
        <p:spPr>
          <a:xfrm>
            <a:off x="0" y="0"/>
            <a:ext cx="12214169" cy="6858000"/>
          </a:xfrm>
          <a:prstGeom prst="rect">
            <a:avLst/>
          </a:prstGeom>
        </p:spPr>
      </p:pic>
      <p:sp>
        <p:nvSpPr>
          <p:cNvPr id="4" name="图片占位符 47">
            <a:extLst>
              <a:ext uri="{FF2B5EF4-FFF2-40B4-BE49-F238E27FC236}">
                <a16:creationId xmlns:a16="http://schemas.microsoft.com/office/drawing/2014/main" id="{1DC1F34F-C523-4785-A47A-5A0A683B673A}"/>
              </a:ext>
            </a:extLst>
          </p:cNvPr>
          <p:cNvSpPr>
            <a:spLocks noGrp="1"/>
          </p:cNvSpPr>
          <p:nvPr>
            <p:ph type="pic" sz="quarter" idx="31"/>
          </p:nvPr>
        </p:nvSpPr>
        <p:spPr>
          <a:xfrm>
            <a:off x="412251"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lvl1pPr marL="0" indent="0">
              <a:buNone/>
              <a:defRPr sz="2000"/>
            </a:lvl1pPr>
          </a:lstStyle>
          <a:p>
            <a:endParaRPr lang="zh-CN" altLang="en-US" dirty="0"/>
          </a:p>
        </p:txBody>
      </p:sp>
      <p:sp>
        <p:nvSpPr>
          <p:cNvPr id="12" name="文本框 11">
            <a:extLst>
              <a:ext uri="{FF2B5EF4-FFF2-40B4-BE49-F238E27FC236}">
                <a16:creationId xmlns:a16="http://schemas.microsoft.com/office/drawing/2014/main" id="{C32827C0-9869-4DC4-917A-7FB6B7EE6225}"/>
              </a:ext>
            </a:extLst>
          </p:cNvPr>
          <p:cNvSpPr txBox="1"/>
          <p:nvPr userDrawn="1"/>
        </p:nvSpPr>
        <p:spPr>
          <a:xfrm>
            <a:off x="4104640" y="852965"/>
            <a:ext cx="3982720" cy="1107996"/>
          </a:xfrm>
          <a:prstGeom prst="rect">
            <a:avLst/>
          </a:prstGeom>
          <a:noFill/>
        </p:spPr>
        <p:txBody>
          <a:bodyPr wrap="square" lIns="90000" rtlCol="0">
            <a:spAutoFit/>
          </a:bodyPr>
          <a:lstStyle/>
          <a:p>
            <a:pPr algn="ctr"/>
            <a:r>
              <a:rPr lang="en-US" altLang="zh-CN" sz="6600" i="1" dirty="0">
                <a:solidFill>
                  <a:schemeClr val="bg1">
                    <a:lumMod val="95000"/>
                  </a:schemeClr>
                </a:solidFill>
              </a:rPr>
              <a:t>Our team</a:t>
            </a:r>
            <a:endParaRPr lang="zh-CN" altLang="en-US" sz="6600" i="1" dirty="0">
              <a:solidFill>
                <a:schemeClr val="bg1">
                  <a:lumMod val="95000"/>
                </a:schemeClr>
              </a:solidFill>
            </a:endParaRPr>
          </a:p>
        </p:txBody>
      </p:sp>
      <p:sp>
        <p:nvSpPr>
          <p:cNvPr id="13" name="文本占位符 26">
            <a:extLst>
              <a:ext uri="{FF2B5EF4-FFF2-40B4-BE49-F238E27FC236}">
                <a16:creationId xmlns:a16="http://schemas.microsoft.com/office/drawing/2014/main" id="{6FFFEBA3-665A-40D6-B685-986ABF73ACB9}"/>
              </a:ext>
            </a:extLst>
          </p:cNvPr>
          <p:cNvSpPr>
            <a:spLocks noGrp="1"/>
          </p:cNvSpPr>
          <p:nvPr>
            <p:ph type="body" sz="quarter" idx="29" hasCustomPrompt="1"/>
          </p:nvPr>
        </p:nvSpPr>
        <p:spPr>
          <a:xfrm>
            <a:off x="4104640" y="1593828"/>
            <a:ext cx="3982720" cy="584775"/>
          </a:xfrm>
          <a:prstGeom prst="rect">
            <a:avLst/>
          </a:prstGeom>
        </p:spPr>
        <p:txBody>
          <a:bodyPr lIns="90000">
            <a:spAutoFit/>
          </a:bodyPr>
          <a:lstStyle>
            <a:lvl1pPr marL="0" indent="0" algn="ctr">
              <a:lnSpc>
                <a:spcPct val="100000"/>
              </a:lnSpc>
              <a:buNone/>
              <a:defRPr sz="3200" b="1">
                <a:solidFill>
                  <a:srgbClr val="142E60"/>
                </a:solidFill>
              </a:defRPr>
            </a:lvl1pPr>
          </a:lstStyle>
          <a:p>
            <a:pPr lvl="0"/>
            <a:r>
              <a:rPr lang="zh-CN" altLang="en-US" dirty="0"/>
              <a:t>请输入你的团队名</a:t>
            </a:r>
          </a:p>
        </p:txBody>
      </p:sp>
      <p:sp>
        <p:nvSpPr>
          <p:cNvPr id="14" name="文本占位符 28">
            <a:extLst>
              <a:ext uri="{FF2B5EF4-FFF2-40B4-BE49-F238E27FC236}">
                <a16:creationId xmlns:a16="http://schemas.microsoft.com/office/drawing/2014/main" id="{A4CD6E83-F9C1-40EB-8EB1-3880A1A939B6}"/>
              </a:ext>
            </a:extLst>
          </p:cNvPr>
          <p:cNvSpPr>
            <a:spLocks noGrp="1"/>
          </p:cNvSpPr>
          <p:nvPr>
            <p:ph type="body" sz="quarter" idx="30" hasCustomPrompt="1"/>
          </p:nvPr>
        </p:nvSpPr>
        <p:spPr>
          <a:xfrm>
            <a:off x="682883" y="2372170"/>
            <a:ext cx="10826234" cy="425698"/>
          </a:xfrm>
          <a:prstGeom prst="rect">
            <a:avLst/>
          </a:prstGeom>
        </p:spPr>
        <p:txBody>
          <a:bodyPr wrap="square" lIns="90000" anchor="ctr" anchorCtr="0">
            <a:normAutofit/>
          </a:bodyPr>
          <a:lstStyle>
            <a:lvl1pPr marL="0" indent="0" algn="ctr">
              <a:buNone/>
              <a:defRPr sz="1800"/>
            </a:lvl1pPr>
          </a:lstStyle>
          <a:p>
            <a:pPr lvl="0"/>
            <a:r>
              <a:rPr lang="zh-CN" altLang="en-US" dirty="0"/>
              <a:t>请输入你的团队介绍</a:t>
            </a:r>
          </a:p>
        </p:txBody>
      </p:sp>
      <p:sp>
        <p:nvSpPr>
          <p:cNvPr id="15" name="文本占位符 11">
            <a:extLst>
              <a:ext uri="{FF2B5EF4-FFF2-40B4-BE49-F238E27FC236}">
                <a16:creationId xmlns:a16="http://schemas.microsoft.com/office/drawing/2014/main" id="{1DCD34E3-24AA-4F01-852B-4D7460D409DC}"/>
              </a:ext>
            </a:extLst>
          </p:cNvPr>
          <p:cNvSpPr>
            <a:spLocks noGrp="1"/>
          </p:cNvSpPr>
          <p:nvPr>
            <p:ph type="body" sz="quarter" idx="22" hasCustomPrompt="1"/>
          </p:nvPr>
        </p:nvSpPr>
        <p:spPr>
          <a:xfrm>
            <a:off x="402705" y="5819371"/>
            <a:ext cx="2712258" cy="400110"/>
          </a:xfrm>
          <a:prstGeom prst="rect">
            <a:avLst/>
          </a:prstGeom>
        </p:spPr>
        <p:txBody>
          <a:bodyPr anchor="ctr" anchorCtr="0">
            <a:normAutofit/>
          </a:bodyPr>
          <a:lstStyle>
            <a:lvl1pPr marL="0" indent="0" algn="ctr">
              <a:lnSpc>
                <a:spcPct val="100000"/>
              </a:lnSpc>
              <a:buNone/>
              <a:defRPr sz="1400"/>
            </a:lvl1pPr>
          </a:lstStyle>
          <a:p>
            <a:pPr lvl="0"/>
            <a:r>
              <a:rPr lang="zh-CN" altLang="en-US" dirty="0"/>
              <a:t>成员信息</a:t>
            </a:r>
          </a:p>
        </p:txBody>
      </p:sp>
      <p:sp>
        <p:nvSpPr>
          <p:cNvPr id="16" name="文本占位符 11">
            <a:extLst>
              <a:ext uri="{FF2B5EF4-FFF2-40B4-BE49-F238E27FC236}">
                <a16:creationId xmlns:a16="http://schemas.microsoft.com/office/drawing/2014/main" id="{13832AE8-4106-480A-9923-39C732DF5945}"/>
              </a:ext>
            </a:extLst>
          </p:cNvPr>
          <p:cNvSpPr>
            <a:spLocks noGrp="1"/>
          </p:cNvSpPr>
          <p:nvPr>
            <p:ph type="body" sz="quarter" idx="36" hasCustomPrompt="1"/>
          </p:nvPr>
        </p:nvSpPr>
        <p:spPr>
          <a:xfrm>
            <a:off x="402783"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17" name="文本占位符 11">
            <a:extLst>
              <a:ext uri="{FF2B5EF4-FFF2-40B4-BE49-F238E27FC236}">
                <a16:creationId xmlns:a16="http://schemas.microsoft.com/office/drawing/2014/main" id="{E2EF824B-FB5E-4E59-B111-4A9E30F7C3F3}"/>
              </a:ext>
            </a:extLst>
          </p:cNvPr>
          <p:cNvSpPr>
            <a:spLocks noGrp="1"/>
          </p:cNvSpPr>
          <p:nvPr>
            <p:ph type="body" sz="quarter" idx="37" hasCustomPrompt="1"/>
          </p:nvPr>
        </p:nvSpPr>
        <p:spPr>
          <a:xfrm>
            <a:off x="3301400" y="5819370"/>
            <a:ext cx="2712258" cy="401484"/>
          </a:xfrm>
          <a:prstGeom prst="rect">
            <a:avLst/>
          </a:prstGeom>
        </p:spPr>
        <p:txBody>
          <a:bodyPr anchor="ctr" anchorCtr="0">
            <a:normAutofit/>
          </a:bodyPr>
          <a:lstStyle>
            <a:lvl1pPr marL="0" indent="0" algn="ctr">
              <a:lnSpc>
                <a:spcPct val="100000"/>
              </a:lnSpc>
              <a:buNone/>
              <a:defRPr sz="1400"/>
            </a:lvl1pPr>
          </a:lstStyle>
          <a:p>
            <a:pPr lvl="0"/>
            <a:r>
              <a:rPr lang="zh-CN" altLang="en-US" dirty="0"/>
              <a:t>成员信息</a:t>
            </a:r>
          </a:p>
        </p:txBody>
      </p:sp>
      <p:sp>
        <p:nvSpPr>
          <p:cNvPr id="18" name="文本占位符 11">
            <a:extLst>
              <a:ext uri="{FF2B5EF4-FFF2-40B4-BE49-F238E27FC236}">
                <a16:creationId xmlns:a16="http://schemas.microsoft.com/office/drawing/2014/main" id="{2C4750A9-4096-490D-A8FA-1AF9C34BE732}"/>
              </a:ext>
            </a:extLst>
          </p:cNvPr>
          <p:cNvSpPr>
            <a:spLocks noGrp="1"/>
          </p:cNvSpPr>
          <p:nvPr>
            <p:ph type="body" sz="quarter" idx="38" hasCustomPrompt="1"/>
          </p:nvPr>
        </p:nvSpPr>
        <p:spPr>
          <a:xfrm>
            <a:off x="3301478"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19" name="文本占位符 11">
            <a:extLst>
              <a:ext uri="{FF2B5EF4-FFF2-40B4-BE49-F238E27FC236}">
                <a16:creationId xmlns:a16="http://schemas.microsoft.com/office/drawing/2014/main" id="{3C0DDD58-26CF-40D4-AA23-039EB1EA9879}"/>
              </a:ext>
            </a:extLst>
          </p:cNvPr>
          <p:cNvSpPr>
            <a:spLocks noGrp="1"/>
          </p:cNvSpPr>
          <p:nvPr>
            <p:ph type="body" sz="quarter" idx="39" hasCustomPrompt="1"/>
          </p:nvPr>
        </p:nvSpPr>
        <p:spPr>
          <a:xfrm>
            <a:off x="6219265" y="5819370"/>
            <a:ext cx="2712258" cy="401484"/>
          </a:xfrm>
          <a:prstGeom prst="rect">
            <a:avLst/>
          </a:prstGeom>
        </p:spPr>
        <p:txBody>
          <a:bodyPr anchor="ctr" anchorCtr="0">
            <a:normAutofit/>
          </a:bodyPr>
          <a:lstStyle>
            <a:lvl1pPr marL="0" indent="0" algn="ctr">
              <a:lnSpc>
                <a:spcPct val="100000"/>
              </a:lnSpc>
              <a:buNone/>
              <a:defRPr sz="1400"/>
            </a:lvl1pPr>
          </a:lstStyle>
          <a:p>
            <a:pPr lvl="0"/>
            <a:r>
              <a:rPr lang="zh-CN" altLang="en-US" dirty="0"/>
              <a:t>成员信息</a:t>
            </a:r>
          </a:p>
        </p:txBody>
      </p:sp>
      <p:sp>
        <p:nvSpPr>
          <p:cNvPr id="20" name="文本占位符 11">
            <a:extLst>
              <a:ext uri="{FF2B5EF4-FFF2-40B4-BE49-F238E27FC236}">
                <a16:creationId xmlns:a16="http://schemas.microsoft.com/office/drawing/2014/main" id="{D78F3CD5-3CC8-4776-91F8-30C3968A63C7}"/>
              </a:ext>
            </a:extLst>
          </p:cNvPr>
          <p:cNvSpPr>
            <a:spLocks noGrp="1"/>
          </p:cNvSpPr>
          <p:nvPr>
            <p:ph type="body" sz="quarter" idx="40" hasCustomPrompt="1"/>
          </p:nvPr>
        </p:nvSpPr>
        <p:spPr>
          <a:xfrm>
            <a:off x="6219343"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sp>
        <p:nvSpPr>
          <p:cNvPr id="21" name="文本占位符 11">
            <a:extLst>
              <a:ext uri="{FF2B5EF4-FFF2-40B4-BE49-F238E27FC236}">
                <a16:creationId xmlns:a16="http://schemas.microsoft.com/office/drawing/2014/main" id="{2B7B38B1-5952-420C-9EE0-13EF48BBD1C9}"/>
              </a:ext>
            </a:extLst>
          </p:cNvPr>
          <p:cNvSpPr>
            <a:spLocks noGrp="1"/>
          </p:cNvSpPr>
          <p:nvPr>
            <p:ph type="body" sz="quarter" idx="41" hasCustomPrompt="1"/>
          </p:nvPr>
        </p:nvSpPr>
        <p:spPr>
          <a:xfrm>
            <a:off x="9145213" y="5819370"/>
            <a:ext cx="2693323" cy="400110"/>
          </a:xfrm>
          <a:prstGeom prst="rect">
            <a:avLst/>
          </a:prstGeom>
        </p:spPr>
        <p:txBody>
          <a:bodyPr anchor="ctr" anchorCtr="0">
            <a:normAutofit/>
          </a:bodyPr>
          <a:lstStyle>
            <a:lvl1pPr marL="0" indent="0" algn="ctr">
              <a:lnSpc>
                <a:spcPct val="100000"/>
              </a:lnSpc>
              <a:buNone/>
              <a:defRPr sz="1400"/>
            </a:lvl1pPr>
          </a:lstStyle>
          <a:p>
            <a:pPr lvl="0"/>
            <a:r>
              <a:rPr lang="zh-CN" altLang="en-US" dirty="0"/>
              <a:t>成员信息</a:t>
            </a:r>
          </a:p>
        </p:txBody>
      </p:sp>
      <p:sp>
        <p:nvSpPr>
          <p:cNvPr id="22" name="文本占位符 11">
            <a:extLst>
              <a:ext uri="{FF2B5EF4-FFF2-40B4-BE49-F238E27FC236}">
                <a16:creationId xmlns:a16="http://schemas.microsoft.com/office/drawing/2014/main" id="{42CED4EC-D4E9-466D-B702-D5F1E837F5D0}"/>
              </a:ext>
            </a:extLst>
          </p:cNvPr>
          <p:cNvSpPr>
            <a:spLocks noGrp="1"/>
          </p:cNvSpPr>
          <p:nvPr>
            <p:ph type="body" sz="quarter" idx="42" hasCustomPrompt="1"/>
          </p:nvPr>
        </p:nvSpPr>
        <p:spPr>
          <a:xfrm>
            <a:off x="9145291" y="5327589"/>
            <a:ext cx="2693323"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4</a:t>
            </a:r>
            <a:endParaRPr lang="zh-CN" altLang="en-US" dirty="0"/>
          </a:p>
        </p:txBody>
      </p:sp>
      <p:sp>
        <p:nvSpPr>
          <p:cNvPr id="23" name="图片占位符 54">
            <a:extLst>
              <a:ext uri="{FF2B5EF4-FFF2-40B4-BE49-F238E27FC236}">
                <a16:creationId xmlns:a16="http://schemas.microsoft.com/office/drawing/2014/main" id="{563A1B4E-890B-44EE-9A2C-93A57FF3377A}"/>
              </a:ext>
            </a:extLst>
          </p:cNvPr>
          <p:cNvSpPr>
            <a:spLocks noGrp="1"/>
          </p:cNvSpPr>
          <p:nvPr>
            <p:ph type="pic" sz="quarter" idx="43"/>
          </p:nvPr>
        </p:nvSpPr>
        <p:spPr>
          <a:xfrm>
            <a:off x="3301400"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lvl1pPr marL="0" indent="0">
              <a:buNone/>
              <a:defRPr sz="2000"/>
            </a:lvl1pPr>
          </a:lstStyle>
          <a:p>
            <a:endParaRPr lang="zh-CN" altLang="en-US" dirty="0"/>
          </a:p>
        </p:txBody>
      </p:sp>
      <p:sp>
        <p:nvSpPr>
          <p:cNvPr id="24" name="图片占位符 55">
            <a:extLst>
              <a:ext uri="{FF2B5EF4-FFF2-40B4-BE49-F238E27FC236}">
                <a16:creationId xmlns:a16="http://schemas.microsoft.com/office/drawing/2014/main" id="{5763DB78-0EE4-4032-AE92-2ABBE00FB61B}"/>
              </a:ext>
            </a:extLst>
          </p:cNvPr>
          <p:cNvSpPr>
            <a:spLocks noGrp="1"/>
          </p:cNvSpPr>
          <p:nvPr>
            <p:ph type="pic" sz="quarter" idx="44"/>
          </p:nvPr>
        </p:nvSpPr>
        <p:spPr>
          <a:xfrm>
            <a:off x="6209719"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lvl1pPr marL="0" indent="0">
              <a:buNone/>
              <a:defRPr sz="2000"/>
            </a:lvl1pPr>
          </a:lstStyle>
          <a:p>
            <a:endParaRPr lang="zh-CN" altLang="en-US" dirty="0"/>
          </a:p>
        </p:txBody>
      </p:sp>
      <p:sp>
        <p:nvSpPr>
          <p:cNvPr id="25" name="图片占位符 56">
            <a:extLst>
              <a:ext uri="{FF2B5EF4-FFF2-40B4-BE49-F238E27FC236}">
                <a16:creationId xmlns:a16="http://schemas.microsoft.com/office/drawing/2014/main" id="{A069F2C6-7EF3-4F07-B440-70BDF895E6FF}"/>
              </a:ext>
            </a:extLst>
          </p:cNvPr>
          <p:cNvSpPr>
            <a:spLocks noGrp="1"/>
          </p:cNvSpPr>
          <p:nvPr>
            <p:ph type="pic" sz="quarter" idx="45"/>
          </p:nvPr>
        </p:nvSpPr>
        <p:spPr>
          <a:xfrm>
            <a:off x="9126121" y="3062204"/>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lvl1pPr marL="0" indent="0">
              <a:buNone/>
              <a:defRPr sz="2000"/>
            </a:lvl1pPr>
          </a:lstStyle>
          <a:p>
            <a:endParaRPr lang="zh-CN" altLang="en-US" dirty="0"/>
          </a:p>
        </p:txBody>
      </p:sp>
      <p:sp>
        <p:nvSpPr>
          <p:cNvPr id="34" name="MH_Others_2">
            <a:extLst>
              <a:ext uri="{FF2B5EF4-FFF2-40B4-BE49-F238E27FC236}">
                <a16:creationId xmlns:a16="http://schemas.microsoft.com/office/drawing/2014/main" id="{537D6FB1-6DD0-4016-8525-BDF7BBD7543E}"/>
              </a:ext>
            </a:extLst>
          </p:cNvPr>
          <p:cNvSpPr/>
          <p:nvPr userDrawn="1">
            <p:custDataLst>
              <p:tags r:id="rId1"/>
            </p:custDataLst>
          </p:nvPr>
        </p:nvSpPr>
        <p:spPr>
          <a:xfrm>
            <a:off x="3875419" y="344963"/>
            <a:ext cx="6131155" cy="469206"/>
          </a:xfrm>
          <a:prstGeom prst="rect">
            <a:avLst/>
          </a:prstGeom>
          <a:solidFill>
            <a:srgbClr val="173D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MH_Others_2">
            <a:extLst>
              <a:ext uri="{FF2B5EF4-FFF2-40B4-BE49-F238E27FC236}">
                <a16:creationId xmlns:a16="http://schemas.microsoft.com/office/drawing/2014/main" id="{5A607ECD-C60A-4E86-9522-AD9CFC84464B}"/>
              </a:ext>
            </a:extLst>
          </p:cNvPr>
          <p:cNvSpPr/>
          <p:nvPr userDrawn="1">
            <p:custDataLst>
              <p:tags r:id="rId2"/>
            </p:custDataLst>
          </p:nvPr>
        </p:nvSpPr>
        <p:spPr>
          <a:xfrm>
            <a:off x="-1" y="388471"/>
            <a:ext cx="1158241" cy="425698"/>
          </a:xfrm>
          <a:prstGeom prst="rect">
            <a:avLst/>
          </a:prstGeom>
          <a:solidFill>
            <a:srgbClr val="5793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占位符 3">
            <a:extLst>
              <a:ext uri="{FF2B5EF4-FFF2-40B4-BE49-F238E27FC236}">
                <a16:creationId xmlns:a16="http://schemas.microsoft.com/office/drawing/2014/main" id="{6F068524-6B68-4436-8C8C-885DB4F346CE}"/>
              </a:ext>
            </a:extLst>
          </p:cNvPr>
          <p:cNvSpPr>
            <a:spLocks noGrp="1"/>
          </p:cNvSpPr>
          <p:nvPr>
            <p:ph type="body" sz="quarter" idx="10" hasCustomPrompt="1"/>
          </p:nvPr>
        </p:nvSpPr>
        <p:spPr>
          <a:xfrm>
            <a:off x="1229119" y="411327"/>
            <a:ext cx="2590115" cy="355600"/>
          </a:xfrm>
          <a:prstGeom prst="rect">
            <a:avLst/>
          </a:prstGeom>
        </p:spPr>
        <p:txBody>
          <a:bodyPr/>
          <a:lstStyle>
            <a:lvl1pPr marL="0" indent="0">
              <a:buNone/>
              <a:defRPr sz="2000" b="1">
                <a:solidFill>
                  <a:srgbClr val="0075BF"/>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37" name="文本占位符 5">
            <a:extLst>
              <a:ext uri="{FF2B5EF4-FFF2-40B4-BE49-F238E27FC236}">
                <a16:creationId xmlns:a16="http://schemas.microsoft.com/office/drawing/2014/main" id="{6716848B-DB30-4340-86CC-E43C84BBDAB0}"/>
              </a:ext>
            </a:extLst>
          </p:cNvPr>
          <p:cNvSpPr>
            <a:spLocks noGrp="1"/>
          </p:cNvSpPr>
          <p:nvPr>
            <p:ph type="body" sz="quarter" idx="11" hasCustomPrompt="1"/>
          </p:nvPr>
        </p:nvSpPr>
        <p:spPr>
          <a:xfrm>
            <a:off x="1229119" y="883603"/>
            <a:ext cx="2575420" cy="325119"/>
          </a:xfrm>
          <a:prstGeom prst="rect">
            <a:avLst/>
          </a:prstGeom>
        </p:spPr>
        <p:txBody>
          <a:bodyPr/>
          <a:lstStyle>
            <a:lvl1pPr marL="0" indent="0">
              <a:buNone/>
              <a:defRPr sz="1400">
                <a:solidFill>
                  <a:srgbClr val="5793CE"/>
                </a:solidFill>
                <a:latin typeface="微软雅黑" panose="020B0503020204020204" pitchFamily="34" charset="-122"/>
                <a:ea typeface="微软雅黑" panose="020B0503020204020204" pitchFamily="34" charset="-122"/>
              </a:defRPr>
            </a:lvl1pPr>
          </a:lstStyle>
          <a:p>
            <a:pPr lvl="0"/>
            <a:r>
              <a:rPr lang="zh-CN" altLang="en-US" dirty="0"/>
              <a:t>副标题</a:t>
            </a:r>
          </a:p>
        </p:txBody>
      </p:sp>
      <p:pic>
        <p:nvPicPr>
          <p:cNvPr id="38" name="图片 37">
            <a:extLst>
              <a:ext uri="{FF2B5EF4-FFF2-40B4-BE49-F238E27FC236}">
                <a16:creationId xmlns:a16="http://schemas.microsoft.com/office/drawing/2014/main" id="{5741E34C-858B-4FE3-B962-2DA883CB61EA}"/>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0402684" y="169084"/>
            <a:ext cx="1426149" cy="512447"/>
          </a:xfrm>
          <a:prstGeom prst="rect">
            <a:avLst/>
          </a:prstGeom>
        </p:spPr>
      </p:pic>
      <p:sp>
        <p:nvSpPr>
          <p:cNvPr id="39" name="文本框 38">
            <a:extLst>
              <a:ext uri="{FF2B5EF4-FFF2-40B4-BE49-F238E27FC236}">
                <a16:creationId xmlns:a16="http://schemas.microsoft.com/office/drawing/2014/main" id="{BBBCE20D-D46B-4E45-8B2D-52EAB816684C}"/>
              </a:ext>
            </a:extLst>
          </p:cNvPr>
          <p:cNvSpPr txBox="1"/>
          <p:nvPr userDrawn="1"/>
        </p:nvSpPr>
        <p:spPr>
          <a:xfrm>
            <a:off x="10402685" y="752937"/>
            <a:ext cx="1578855"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700" b="0" dirty="0">
                <a:solidFill>
                  <a:srgbClr val="142E60"/>
                </a:solidFill>
              </a:rPr>
              <a:t>自 </a:t>
            </a:r>
            <a:r>
              <a:rPr lang="en-US" altLang="zh-CN" sz="700" b="0" dirty="0">
                <a:solidFill>
                  <a:srgbClr val="142E60"/>
                </a:solidFill>
              </a:rPr>
              <a:t>/ </a:t>
            </a:r>
            <a:r>
              <a:rPr lang="zh-CN" altLang="en-US" sz="700" b="0" dirty="0">
                <a:solidFill>
                  <a:srgbClr val="142E60"/>
                </a:solidFill>
              </a:rPr>
              <a:t>强 </a:t>
            </a:r>
            <a:r>
              <a:rPr lang="en-US" altLang="zh-CN" sz="700" b="0" dirty="0">
                <a:solidFill>
                  <a:srgbClr val="142E60"/>
                </a:solidFill>
              </a:rPr>
              <a:t>/ </a:t>
            </a:r>
            <a:r>
              <a:rPr lang="zh-CN" altLang="en-US" sz="700" b="0" dirty="0">
                <a:solidFill>
                  <a:srgbClr val="142E60"/>
                </a:solidFill>
              </a:rPr>
              <a:t>不 </a:t>
            </a:r>
            <a:r>
              <a:rPr lang="en-US" altLang="zh-CN" sz="700" b="0" dirty="0">
                <a:solidFill>
                  <a:srgbClr val="142E60"/>
                </a:solidFill>
              </a:rPr>
              <a:t>/ </a:t>
            </a:r>
            <a:r>
              <a:rPr lang="zh-CN" altLang="en-US" sz="700" b="0" dirty="0">
                <a:solidFill>
                  <a:srgbClr val="142E60"/>
                </a:solidFill>
              </a:rPr>
              <a:t>息   止 </a:t>
            </a:r>
            <a:r>
              <a:rPr lang="en-US" altLang="zh-CN" sz="700" b="0" dirty="0">
                <a:solidFill>
                  <a:srgbClr val="142E60"/>
                </a:solidFill>
              </a:rPr>
              <a:t>/ </a:t>
            </a:r>
            <a:r>
              <a:rPr lang="zh-CN" altLang="en-US" sz="700" b="0" dirty="0">
                <a:solidFill>
                  <a:srgbClr val="142E60"/>
                </a:solidFill>
              </a:rPr>
              <a:t>于 </a:t>
            </a:r>
            <a:r>
              <a:rPr lang="en-US" altLang="zh-CN" sz="700" b="0" dirty="0">
                <a:solidFill>
                  <a:srgbClr val="142E60"/>
                </a:solidFill>
              </a:rPr>
              <a:t>/ </a:t>
            </a:r>
            <a:r>
              <a:rPr lang="zh-CN" altLang="en-US" sz="700" b="0" dirty="0">
                <a:solidFill>
                  <a:srgbClr val="142E60"/>
                </a:solidFill>
              </a:rPr>
              <a:t>至 </a:t>
            </a:r>
            <a:r>
              <a:rPr lang="en-US" altLang="zh-CN" sz="700" b="0" dirty="0">
                <a:solidFill>
                  <a:srgbClr val="142E60"/>
                </a:solidFill>
              </a:rPr>
              <a:t>/ </a:t>
            </a:r>
            <a:r>
              <a:rPr lang="zh-CN" altLang="en-US" sz="700" b="0" dirty="0">
                <a:solidFill>
                  <a:srgbClr val="142E60"/>
                </a:solidFill>
              </a:rPr>
              <a:t>善</a:t>
            </a:r>
          </a:p>
        </p:txBody>
      </p:sp>
    </p:spTree>
    <p:extLst>
      <p:ext uri="{BB962C8B-B14F-4D97-AF65-F5344CB8AC3E}">
        <p14:creationId xmlns:p14="http://schemas.microsoft.com/office/powerpoint/2010/main" val="280359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300" fill="hold"/>
                                        <p:tgtEl>
                                          <p:spTgt spid="35"/>
                                        </p:tgtEl>
                                        <p:attrNameLst>
                                          <p:attrName>ppt_x</p:attrName>
                                        </p:attrNameLst>
                                      </p:cBhvr>
                                      <p:tavLst>
                                        <p:tav tm="0">
                                          <p:val>
                                            <p:strVal val="0-#ppt_w/2"/>
                                          </p:val>
                                        </p:tav>
                                        <p:tav tm="100000">
                                          <p:val>
                                            <p:strVal val="#ppt_x"/>
                                          </p:val>
                                        </p:tav>
                                      </p:tavLst>
                                    </p:anim>
                                    <p:anim calcmode="lin" valueType="num">
                                      <p:cBhvr additive="base">
                                        <p:cTn id="8" dur="3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300" fill="hold"/>
                                        <p:tgtEl>
                                          <p:spTgt spid="34"/>
                                        </p:tgtEl>
                                        <p:attrNameLst>
                                          <p:attrName>ppt_x</p:attrName>
                                        </p:attrNameLst>
                                      </p:cBhvr>
                                      <p:tavLst>
                                        <p:tav tm="0">
                                          <p:val>
                                            <p:strVal val="1+#ppt_w/2"/>
                                          </p:val>
                                        </p:tav>
                                        <p:tav tm="100000">
                                          <p:val>
                                            <p:strVal val="#ppt_x"/>
                                          </p:val>
                                        </p:tav>
                                      </p:tavLst>
                                    </p:anim>
                                    <p:anim calcmode="lin" valueType="num">
                                      <p:cBhvr additive="base">
                                        <p:cTn id="12" dur="300" fill="hold"/>
                                        <p:tgtEl>
                                          <p:spTgt spid="34"/>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6">
                                            <p:txEl>
                                              <p:pRg st="0" end="0"/>
                                            </p:txEl>
                                          </p:spTgt>
                                        </p:tgtEl>
                                        <p:attrNameLst>
                                          <p:attrName>style.visibility</p:attrName>
                                        </p:attrNameLst>
                                      </p:cBhvr>
                                      <p:to>
                                        <p:strVal val="visible"/>
                                      </p:to>
                                    </p:set>
                                    <p:animEffect transition="in" filter="fade">
                                      <p:cBhvr>
                                        <p:cTn id="15" dur="500"/>
                                        <p:tgtEl>
                                          <p:spTgt spid="36">
                                            <p:txEl>
                                              <p:pRg st="0" end="0"/>
                                            </p:txEl>
                                          </p:spTgt>
                                        </p:tgtEl>
                                      </p:cBhvr>
                                    </p:animEffect>
                                    <p:anim calcmode="lin" valueType="num">
                                      <p:cBhvr>
                                        <p:cTn id="16"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3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37">
                                            <p:txEl>
                                              <p:pRg st="0" end="0"/>
                                            </p:txEl>
                                          </p:spTgt>
                                        </p:tgtEl>
                                        <p:attrNameLst>
                                          <p:attrName>style.visibility</p:attrName>
                                        </p:attrNameLst>
                                      </p:cBhvr>
                                      <p:to>
                                        <p:strVal val="visible"/>
                                      </p:to>
                                    </p:set>
                                    <p:animEffect transition="in" filter="fade">
                                      <p:cBhvr>
                                        <p:cTn id="20" dur="500"/>
                                        <p:tgtEl>
                                          <p:spTgt spid="37">
                                            <p:txEl>
                                              <p:pRg st="0" end="0"/>
                                            </p:txEl>
                                          </p:spTgt>
                                        </p:tgtEl>
                                      </p:cBhvr>
                                    </p:animEffect>
                                    <p:anim calcmode="lin" valueType="num">
                                      <p:cBhvr>
                                        <p:cTn id="21"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70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2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200"/>
                                        <p:tgtEl>
                                          <p:spTgt spid="39"/>
                                        </p:tgtEl>
                                      </p:cBhvr>
                                    </p:animEffect>
                                  </p:childTnLst>
                                </p:cTn>
                              </p:par>
                            </p:childTnLst>
                          </p:cTn>
                        </p:par>
                        <p:par>
                          <p:cTn id="30" fill="hold">
                            <p:stCondLst>
                              <p:cond delay="900"/>
                            </p:stCondLst>
                            <p:childTnLst>
                              <p:par>
                                <p:cTn id="31" presetID="42" presetClass="entr" presetSubtype="0" fill="hold" grpId="0" nodeType="after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300"/>
                                        <p:tgtEl>
                                          <p:spTgt spid="13">
                                            <p:txEl>
                                              <p:pRg st="0" end="0"/>
                                            </p:txEl>
                                          </p:spTgt>
                                        </p:tgtEl>
                                      </p:cBhvr>
                                    </p:animEffect>
                                    <p:anim calcmode="lin" valueType="num">
                                      <p:cBhvr>
                                        <p:cTn id="34"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5" dur="300" fill="hold"/>
                                        <p:tgtEl>
                                          <p:spTgt spid="13">
                                            <p:txEl>
                                              <p:pRg st="0" end="0"/>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10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300"/>
                                        <p:tgtEl>
                                          <p:spTgt spid="12"/>
                                        </p:tgtEl>
                                      </p:cBhvr>
                                    </p:animEffect>
                                    <p:anim calcmode="lin" valueType="num">
                                      <p:cBhvr>
                                        <p:cTn id="39" dur="300" fill="hold"/>
                                        <p:tgtEl>
                                          <p:spTgt spid="12"/>
                                        </p:tgtEl>
                                        <p:attrNameLst>
                                          <p:attrName>ppt_x</p:attrName>
                                        </p:attrNameLst>
                                      </p:cBhvr>
                                      <p:tavLst>
                                        <p:tav tm="0">
                                          <p:val>
                                            <p:strVal val="#ppt_x"/>
                                          </p:val>
                                        </p:tav>
                                        <p:tav tm="100000">
                                          <p:val>
                                            <p:strVal val="#ppt_x"/>
                                          </p:val>
                                        </p:tav>
                                      </p:tavLst>
                                    </p:anim>
                                    <p:anim calcmode="lin" valueType="num">
                                      <p:cBhvr>
                                        <p:cTn id="40" dur="300" fill="hold"/>
                                        <p:tgtEl>
                                          <p:spTgt spid="12"/>
                                        </p:tgtEl>
                                        <p:attrNameLst>
                                          <p:attrName>ppt_y</p:attrName>
                                        </p:attrNameLst>
                                      </p:cBhvr>
                                      <p:tavLst>
                                        <p:tav tm="0">
                                          <p:val>
                                            <p:strVal val="#ppt_y+.1"/>
                                          </p:val>
                                        </p:tav>
                                        <p:tav tm="100000">
                                          <p:val>
                                            <p:strVal val="#ppt_y"/>
                                          </p:val>
                                        </p:tav>
                                      </p:tavLst>
                                    </p:anim>
                                  </p:childTnLst>
                                </p:cTn>
                              </p:par>
                            </p:childTnLst>
                          </p:cTn>
                        </p:par>
                        <p:par>
                          <p:cTn id="41" fill="hold">
                            <p:stCondLst>
                              <p:cond delay="1300"/>
                            </p:stCondLst>
                            <p:childTnLst>
                              <p:par>
                                <p:cTn id="42" presetID="22" presetClass="entr" presetSubtype="8" fill="hold" grpId="0" nodeType="afterEffect">
                                  <p:stCondLst>
                                    <p:cond delay="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wipe(left)">
                                      <p:cBhvr>
                                        <p:cTn id="44" dur="500"/>
                                        <p:tgtEl>
                                          <p:spTgt spid="14">
                                            <p:txEl>
                                              <p:pRg st="0" end="0"/>
                                            </p:txEl>
                                          </p:spTgt>
                                        </p:tgtEl>
                                      </p:cBhvr>
                                    </p:animEffect>
                                  </p:childTnLst>
                                </p:cTn>
                              </p:par>
                            </p:childTnLst>
                          </p:cTn>
                        </p:par>
                        <p:par>
                          <p:cTn id="45" fill="hold">
                            <p:stCondLst>
                              <p:cond delay="1800"/>
                            </p:stCondLst>
                            <p:childTnLst>
                              <p:par>
                                <p:cTn id="46" presetID="10" presetClass="entr" presetSubtype="0" fill="hold" grpId="0" nodeType="afterEffect" nodePh="1">
                                  <p:stCondLst>
                                    <p:cond delay="0"/>
                                  </p:stCondLst>
                                  <p:endCondLst>
                                    <p:cond evt="begin" delay="0">
                                      <p:tn val="46"/>
                                    </p:cond>
                                  </p:end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
                                        <p:tgtEl>
                                          <p:spTgt spid="4"/>
                                        </p:tgtEl>
                                      </p:cBhvr>
                                    </p:animEffect>
                                  </p:childTnLst>
                                </p:cTn>
                              </p:par>
                            </p:childTnLst>
                          </p:cTn>
                        </p:par>
                        <p:par>
                          <p:cTn id="49" fill="hold">
                            <p:stCondLst>
                              <p:cond delay="1900"/>
                            </p:stCondLst>
                            <p:childTnLst>
                              <p:par>
                                <p:cTn id="50" presetID="10" presetClass="entr" presetSubtype="0"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100"/>
                                        <p:tgtEl>
                                          <p:spTgt spid="16">
                                            <p:txEl>
                                              <p:pRg st="0" end="0"/>
                                            </p:txEl>
                                          </p:spTgt>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15">
                                            <p:txEl>
                                              <p:pRg st="0" end="0"/>
                                            </p:txEl>
                                          </p:spTgt>
                                        </p:tgtEl>
                                        <p:attrNameLst>
                                          <p:attrName>style.visibility</p:attrName>
                                        </p:attrNameLst>
                                      </p:cBhvr>
                                      <p:to>
                                        <p:strVal val="visible"/>
                                      </p:to>
                                    </p:set>
                                    <p:animEffect transition="in" filter="fade">
                                      <p:cBhvr>
                                        <p:cTn id="56" dur="100"/>
                                        <p:tgtEl>
                                          <p:spTgt spid="15">
                                            <p:txEl>
                                              <p:pRg st="0" end="0"/>
                                            </p:txEl>
                                          </p:spTgt>
                                        </p:tgtEl>
                                      </p:cBhvr>
                                    </p:animEffect>
                                  </p:childTnLst>
                                </p:cTn>
                              </p:par>
                            </p:childTnLst>
                          </p:cTn>
                        </p:par>
                        <p:par>
                          <p:cTn id="57" fill="hold">
                            <p:stCondLst>
                              <p:cond delay="2100"/>
                            </p:stCondLst>
                            <p:childTnLst>
                              <p:par>
                                <p:cTn id="58" presetID="10" presetClass="entr" presetSubtype="0" fill="hold" grpId="0" nodeType="afterEffect" nodePh="1">
                                  <p:stCondLst>
                                    <p:cond delay="0"/>
                                  </p:stCondLst>
                                  <p:endCondLst>
                                    <p:cond evt="begin" delay="0">
                                      <p:tn val="58"/>
                                    </p:cond>
                                  </p:end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
                                        <p:tgtEl>
                                          <p:spTgt spid="23"/>
                                        </p:tgtEl>
                                      </p:cBhvr>
                                    </p:animEffect>
                                  </p:childTnLst>
                                </p:cTn>
                              </p:par>
                            </p:childTnLst>
                          </p:cTn>
                        </p:par>
                        <p:par>
                          <p:cTn id="61" fill="hold">
                            <p:stCondLst>
                              <p:cond delay="2200"/>
                            </p:stCondLst>
                            <p:childTnLst>
                              <p:par>
                                <p:cTn id="62" presetID="10" presetClass="entr" presetSubtype="0" fill="hold" grpId="0" nodeType="afterEffect">
                                  <p:stCondLst>
                                    <p:cond delay="0"/>
                                  </p:stCondLst>
                                  <p:childTnLst>
                                    <p:set>
                                      <p:cBhvr>
                                        <p:cTn id="63" dur="1" fill="hold">
                                          <p:stCondLst>
                                            <p:cond delay="0"/>
                                          </p:stCondLst>
                                        </p:cTn>
                                        <p:tgtEl>
                                          <p:spTgt spid="18">
                                            <p:txEl>
                                              <p:pRg st="0" end="0"/>
                                            </p:txEl>
                                          </p:spTgt>
                                        </p:tgtEl>
                                        <p:attrNameLst>
                                          <p:attrName>style.visibility</p:attrName>
                                        </p:attrNameLst>
                                      </p:cBhvr>
                                      <p:to>
                                        <p:strVal val="visible"/>
                                      </p:to>
                                    </p:set>
                                    <p:animEffect transition="in" filter="fade">
                                      <p:cBhvr>
                                        <p:cTn id="64" dur="100"/>
                                        <p:tgtEl>
                                          <p:spTgt spid="18">
                                            <p:txEl>
                                              <p:pRg st="0" end="0"/>
                                            </p:txEl>
                                          </p:spTgt>
                                        </p:tgtEl>
                                      </p:cBhvr>
                                    </p:animEffect>
                                  </p:childTnLst>
                                </p:cTn>
                              </p:par>
                            </p:childTnLst>
                          </p:cTn>
                        </p:par>
                        <p:par>
                          <p:cTn id="65" fill="hold">
                            <p:stCondLst>
                              <p:cond delay="2300"/>
                            </p:stCondLst>
                            <p:childTnLst>
                              <p:par>
                                <p:cTn id="66" presetID="10" presetClass="entr" presetSubtype="0"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fade">
                                      <p:cBhvr>
                                        <p:cTn id="68" dur="100"/>
                                        <p:tgtEl>
                                          <p:spTgt spid="17">
                                            <p:txEl>
                                              <p:pRg st="0" end="0"/>
                                            </p:txEl>
                                          </p:spTgt>
                                        </p:tgtEl>
                                      </p:cBhvr>
                                    </p:animEffect>
                                  </p:childTnLst>
                                </p:cTn>
                              </p:par>
                            </p:childTnLst>
                          </p:cTn>
                        </p:par>
                        <p:par>
                          <p:cTn id="69" fill="hold">
                            <p:stCondLst>
                              <p:cond delay="2400"/>
                            </p:stCondLst>
                            <p:childTnLst>
                              <p:par>
                                <p:cTn id="70" presetID="10" presetClass="entr" presetSubtype="0" fill="hold" grpId="0" nodeType="afterEffect" nodePh="1">
                                  <p:stCondLst>
                                    <p:cond delay="0"/>
                                  </p:stCondLst>
                                  <p:endCondLst>
                                    <p:cond evt="begin" delay="0">
                                      <p:tn val="70"/>
                                    </p:cond>
                                  </p:end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
                                        <p:tgtEl>
                                          <p:spTgt spid="24"/>
                                        </p:tgtEl>
                                      </p:cBhvr>
                                    </p:animEffect>
                                  </p:childTnLst>
                                </p:cTn>
                              </p:par>
                            </p:childTnLst>
                          </p:cTn>
                        </p:par>
                        <p:par>
                          <p:cTn id="73" fill="hold">
                            <p:stCondLst>
                              <p:cond delay="2500"/>
                            </p:stCondLst>
                            <p:childTnLst>
                              <p:par>
                                <p:cTn id="74" presetID="10" presetClass="entr" presetSubtype="0" fill="hold" grpId="0" nodeType="afterEffect">
                                  <p:stCondLst>
                                    <p:cond delay="0"/>
                                  </p:stCondLst>
                                  <p:childTnLst>
                                    <p:set>
                                      <p:cBhvr>
                                        <p:cTn id="75" dur="1" fill="hold">
                                          <p:stCondLst>
                                            <p:cond delay="0"/>
                                          </p:stCondLst>
                                        </p:cTn>
                                        <p:tgtEl>
                                          <p:spTgt spid="20">
                                            <p:txEl>
                                              <p:pRg st="0" end="0"/>
                                            </p:txEl>
                                          </p:spTgt>
                                        </p:tgtEl>
                                        <p:attrNameLst>
                                          <p:attrName>style.visibility</p:attrName>
                                        </p:attrNameLst>
                                      </p:cBhvr>
                                      <p:to>
                                        <p:strVal val="visible"/>
                                      </p:to>
                                    </p:set>
                                    <p:animEffect transition="in" filter="fade">
                                      <p:cBhvr>
                                        <p:cTn id="76" dur="100"/>
                                        <p:tgtEl>
                                          <p:spTgt spid="20">
                                            <p:txEl>
                                              <p:pRg st="0" end="0"/>
                                            </p:txEl>
                                          </p:spTgt>
                                        </p:tgtEl>
                                      </p:cBhvr>
                                    </p:animEffect>
                                  </p:childTnLst>
                                </p:cTn>
                              </p:par>
                            </p:childTnLst>
                          </p:cTn>
                        </p:par>
                        <p:par>
                          <p:cTn id="77" fill="hold">
                            <p:stCondLst>
                              <p:cond delay="2600"/>
                            </p:stCondLst>
                            <p:childTnLst>
                              <p:par>
                                <p:cTn id="78" presetID="10" presetClass="entr" presetSubtype="0" fill="hold" grpId="0" nodeType="afterEffect">
                                  <p:stCondLst>
                                    <p:cond delay="0"/>
                                  </p:stCondLst>
                                  <p:childTnLst>
                                    <p:set>
                                      <p:cBhvr>
                                        <p:cTn id="79" dur="1" fill="hold">
                                          <p:stCondLst>
                                            <p:cond delay="0"/>
                                          </p:stCondLst>
                                        </p:cTn>
                                        <p:tgtEl>
                                          <p:spTgt spid="19">
                                            <p:txEl>
                                              <p:pRg st="0" end="0"/>
                                            </p:txEl>
                                          </p:spTgt>
                                        </p:tgtEl>
                                        <p:attrNameLst>
                                          <p:attrName>style.visibility</p:attrName>
                                        </p:attrNameLst>
                                      </p:cBhvr>
                                      <p:to>
                                        <p:strVal val="visible"/>
                                      </p:to>
                                    </p:set>
                                    <p:animEffect transition="in" filter="fade">
                                      <p:cBhvr>
                                        <p:cTn id="80" dur="100"/>
                                        <p:tgtEl>
                                          <p:spTgt spid="19">
                                            <p:txEl>
                                              <p:pRg st="0" end="0"/>
                                            </p:txEl>
                                          </p:spTgt>
                                        </p:tgtEl>
                                      </p:cBhvr>
                                    </p:animEffect>
                                  </p:childTnLst>
                                </p:cTn>
                              </p:par>
                            </p:childTnLst>
                          </p:cTn>
                        </p:par>
                        <p:par>
                          <p:cTn id="81" fill="hold">
                            <p:stCondLst>
                              <p:cond delay="2700"/>
                            </p:stCondLst>
                            <p:childTnLst>
                              <p:par>
                                <p:cTn id="82" presetID="10" presetClass="entr" presetSubtype="0" fill="hold" grpId="0" nodeType="afterEffect" nodePh="1">
                                  <p:stCondLst>
                                    <p:cond delay="0"/>
                                  </p:stCondLst>
                                  <p:endCondLst>
                                    <p:cond evt="begin" delay="0">
                                      <p:tn val="82"/>
                                    </p:cond>
                                  </p:endCondLst>
                                  <p:childTnLst>
                                    <p:set>
                                      <p:cBhvr>
                                        <p:cTn id="83" dur="1" fill="hold">
                                          <p:stCondLst>
                                            <p:cond delay="0"/>
                                          </p:stCondLst>
                                        </p:cTn>
                                        <p:tgtEl>
                                          <p:spTgt spid="25"/>
                                        </p:tgtEl>
                                        <p:attrNameLst>
                                          <p:attrName>style.visibility</p:attrName>
                                        </p:attrNameLst>
                                      </p:cBhvr>
                                      <p:to>
                                        <p:strVal val="visible"/>
                                      </p:to>
                                    </p:set>
                                    <p:animEffect transition="in" filter="fade">
                                      <p:cBhvr>
                                        <p:cTn id="84" dur="100"/>
                                        <p:tgtEl>
                                          <p:spTgt spid="25"/>
                                        </p:tgtEl>
                                      </p:cBhvr>
                                    </p:animEffect>
                                  </p:childTnLst>
                                </p:cTn>
                              </p:par>
                            </p:childTnLst>
                          </p:cTn>
                        </p:par>
                        <p:par>
                          <p:cTn id="85" fill="hold">
                            <p:stCondLst>
                              <p:cond delay="2800"/>
                            </p:stCondLst>
                            <p:childTnLst>
                              <p:par>
                                <p:cTn id="86" presetID="10" presetClass="entr" presetSubtype="0" fill="hold" grpId="0" nodeType="afterEffect">
                                  <p:stCondLst>
                                    <p:cond delay="0"/>
                                  </p:stCondLst>
                                  <p:childTnLst>
                                    <p:set>
                                      <p:cBhvr>
                                        <p:cTn id="87" dur="1" fill="hold">
                                          <p:stCondLst>
                                            <p:cond delay="0"/>
                                          </p:stCondLst>
                                        </p:cTn>
                                        <p:tgtEl>
                                          <p:spTgt spid="22">
                                            <p:txEl>
                                              <p:pRg st="0" end="0"/>
                                            </p:txEl>
                                          </p:spTgt>
                                        </p:tgtEl>
                                        <p:attrNameLst>
                                          <p:attrName>style.visibility</p:attrName>
                                        </p:attrNameLst>
                                      </p:cBhvr>
                                      <p:to>
                                        <p:strVal val="visible"/>
                                      </p:to>
                                    </p:set>
                                    <p:animEffect transition="in" filter="fade">
                                      <p:cBhvr>
                                        <p:cTn id="88" dur="100"/>
                                        <p:tgtEl>
                                          <p:spTgt spid="22">
                                            <p:txEl>
                                              <p:pRg st="0" end="0"/>
                                            </p:txEl>
                                          </p:spTgt>
                                        </p:tgtEl>
                                      </p:cBhvr>
                                    </p:animEffect>
                                  </p:childTnLst>
                                </p:cTn>
                              </p:par>
                            </p:childTnLst>
                          </p:cTn>
                        </p:par>
                        <p:par>
                          <p:cTn id="89" fill="hold">
                            <p:stCondLst>
                              <p:cond delay="2900"/>
                            </p:stCondLst>
                            <p:childTnLst>
                              <p:par>
                                <p:cTn id="90" presetID="10" presetClass="entr" presetSubtype="0" fill="hold" grpId="0" nodeType="afterEffect">
                                  <p:stCondLst>
                                    <p:cond delay="0"/>
                                  </p:stCondLst>
                                  <p:childTnLst>
                                    <p:set>
                                      <p:cBhvr>
                                        <p:cTn id="91" dur="1" fill="hold">
                                          <p:stCondLst>
                                            <p:cond delay="0"/>
                                          </p:stCondLst>
                                        </p:cTn>
                                        <p:tgtEl>
                                          <p:spTgt spid="21">
                                            <p:txEl>
                                              <p:pRg st="0" end="0"/>
                                            </p:txEl>
                                          </p:spTgt>
                                        </p:tgtEl>
                                        <p:attrNameLst>
                                          <p:attrName>style.visibility</p:attrName>
                                        </p:attrNameLst>
                                      </p:cBhvr>
                                      <p:to>
                                        <p:strVal val="visible"/>
                                      </p:to>
                                    </p:set>
                                    <p:animEffect transition="in" filter="fade">
                                      <p:cBhvr>
                                        <p:cTn id="92" dur="1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300"/>
                        <p:tgtEl>
                          <p:spTgt spid="13"/>
                        </p:tgtEl>
                      </p:cBhvr>
                    </p:animEffect>
                    <p:anim calcmode="lin" valueType="num">
                      <p:cBhvr>
                        <p:cTn dur="300" fill="hold"/>
                        <p:tgtEl>
                          <p:spTgt spid="13"/>
                        </p:tgtEl>
                        <p:attrNameLst>
                          <p:attrName>ppt_x</p:attrName>
                        </p:attrNameLst>
                      </p:cBhvr>
                      <p:tavLst>
                        <p:tav tm="0">
                          <p:val>
                            <p:strVal val="#ppt_x"/>
                          </p:val>
                        </p:tav>
                        <p:tav tm="100000">
                          <p:val>
                            <p:strVal val="#ppt_x"/>
                          </p:val>
                        </p:tav>
                      </p:tavLst>
                    </p:anim>
                    <p:anim calcmode="lin" valueType="num">
                      <p:cBhvr>
                        <p:cTn dur="3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1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1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
                        <p:tgtEl>
                          <p:spTgt spid="22"/>
                        </p:tgtEl>
                      </p:cBhvr>
                    </p:animEffect>
                  </p:childTnLst>
                </p:cTn>
              </p:par>
            </p:tnLst>
          </p:tmpl>
        </p:tmplLst>
      </p:bldP>
      <p:bldP spid="23" grpId="0"/>
      <p:bldP spid="24" grpId="0"/>
      <p:bldP spid="25" grpId="0"/>
      <p:bldP spid="34" grpId="0" animBg="1"/>
      <p:bldP spid="35" grpId="0" animBg="1"/>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42" presetClass="entr" presetSubtype="0"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正文样式1">
    <p:spTree>
      <p:nvGrpSpPr>
        <p:cNvPr id="1" name=""/>
        <p:cNvGrpSpPr/>
        <p:nvPr/>
      </p:nvGrpSpPr>
      <p:grpSpPr>
        <a:xfrm>
          <a:off x="0" y="0"/>
          <a:ext cx="0" cy="0"/>
          <a:chOff x="0" y="0"/>
          <a:chExt cx="0" cy="0"/>
        </a:xfrm>
      </p:grpSpPr>
      <p:pic>
        <p:nvPicPr>
          <p:cNvPr id="3" name="图片 2" descr="图片包含 室内, 窗户, 椅子, 房间&#10;&#10;描述已自动生成">
            <a:extLst>
              <a:ext uri="{FF2B5EF4-FFF2-40B4-BE49-F238E27FC236}">
                <a16:creationId xmlns:a16="http://schemas.microsoft.com/office/drawing/2014/main" id="{DB1E1CD3-98F1-49C1-A5D7-471E28DCB421}"/>
              </a:ext>
            </a:extLst>
          </p:cNvPr>
          <p:cNvPicPr>
            <a:picLocks noChangeAspect="1"/>
          </p:cNvPicPr>
          <p:nvPr userDrawn="1"/>
        </p:nvPicPr>
        <p:blipFill rotWithShape="1">
          <a:blip r:embed="rId4">
            <a:alphaModFix amt="10000"/>
            <a:extLst>
              <a:ext uri="{28A0092B-C50C-407E-A947-70E740481C1C}">
                <a14:useLocalDpi xmlns:a14="http://schemas.microsoft.com/office/drawing/2010/main" val="0"/>
              </a:ext>
            </a:extLst>
          </a:blip>
          <a:srcRect t="12568" b="12568"/>
          <a:stretch/>
        </p:blipFill>
        <p:spPr>
          <a:xfrm>
            <a:off x="0" y="0"/>
            <a:ext cx="12214169" cy="6858000"/>
          </a:xfrm>
          <a:prstGeom prst="rect">
            <a:avLst/>
          </a:prstGeom>
        </p:spPr>
      </p:pic>
      <p:grpSp>
        <p:nvGrpSpPr>
          <p:cNvPr id="10" name="组合 9">
            <a:extLst>
              <a:ext uri="{FF2B5EF4-FFF2-40B4-BE49-F238E27FC236}">
                <a16:creationId xmlns:a16="http://schemas.microsoft.com/office/drawing/2014/main" id="{345AE834-398A-4FAD-A889-FDC8BD95793E}"/>
              </a:ext>
            </a:extLst>
          </p:cNvPr>
          <p:cNvGrpSpPr/>
          <p:nvPr userDrawn="1"/>
        </p:nvGrpSpPr>
        <p:grpSpPr>
          <a:xfrm>
            <a:off x="658590" y="5398355"/>
            <a:ext cx="4489470" cy="576042"/>
            <a:chOff x="658590" y="5105036"/>
            <a:chExt cx="4489470" cy="576042"/>
          </a:xfrm>
          <a:solidFill>
            <a:srgbClr val="537EC5"/>
          </a:solidFill>
        </p:grpSpPr>
        <p:cxnSp>
          <p:nvCxnSpPr>
            <p:cNvPr id="11" name="直接连接符 10">
              <a:extLst>
                <a:ext uri="{FF2B5EF4-FFF2-40B4-BE49-F238E27FC236}">
                  <a16:creationId xmlns:a16="http://schemas.microsoft.com/office/drawing/2014/main" id="{C526399B-0F78-4C60-BBF8-6A911508667C}"/>
                </a:ext>
              </a:extLst>
            </p:cNvPr>
            <p:cNvCxnSpPr>
              <a:cxnSpLocks/>
            </p:cNvCxnSpPr>
            <p:nvPr/>
          </p:nvCxnSpPr>
          <p:spPr>
            <a:xfrm>
              <a:off x="928590" y="5645078"/>
              <a:ext cx="4219467" cy="0"/>
            </a:xfrm>
            <a:prstGeom prst="line">
              <a:avLst/>
            </a:prstGeom>
            <a:grpFill/>
            <a:ln w="12700">
              <a:solidFill>
                <a:srgbClr val="142E60"/>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E222084-1B96-4183-AEA4-B8CA936C8ABA}"/>
                </a:ext>
              </a:extLst>
            </p:cNvPr>
            <p:cNvSpPr/>
            <p:nvPr/>
          </p:nvSpPr>
          <p:spPr>
            <a:xfrm>
              <a:off x="658590" y="5609078"/>
              <a:ext cx="540000" cy="72000"/>
            </a:xfrm>
            <a:prstGeom prst="rect">
              <a:avLst/>
            </a:prstGeom>
            <a:grpFill/>
            <a:ln w="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cs typeface="+mn-ea"/>
              </a:endParaRPr>
            </a:p>
          </p:txBody>
        </p:sp>
        <p:cxnSp>
          <p:nvCxnSpPr>
            <p:cNvPr id="13" name="直接连接符 12">
              <a:extLst>
                <a:ext uri="{FF2B5EF4-FFF2-40B4-BE49-F238E27FC236}">
                  <a16:creationId xmlns:a16="http://schemas.microsoft.com/office/drawing/2014/main" id="{4FBCCF09-2B70-4A91-B0CE-FE10369CD06B}"/>
                </a:ext>
              </a:extLst>
            </p:cNvPr>
            <p:cNvCxnSpPr>
              <a:cxnSpLocks/>
            </p:cNvCxnSpPr>
            <p:nvPr/>
          </p:nvCxnSpPr>
          <p:spPr>
            <a:xfrm flipH="1">
              <a:off x="5148059" y="5105036"/>
              <a:ext cx="1" cy="540042"/>
            </a:xfrm>
            <a:prstGeom prst="line">
              <a:avLst/>
            </a:prstGeom>
            <a:grpFill/>
            <a:ln w="12700">
              <a:solidFill>
                <a:srgbClr val="142E60"/>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D98E96D3-400B-429F-B126-B59F7849D182}"/>
              </a:ext>
            </a:extLst>
          </p:cNvPr>
          <p:cNvGrpSpPr/>
          <p:nvPr userDrawn="1"/>
        </p:nvGrpSpPr>
        <p:grpSpPr>
          <a:xfrm>
            <a:off x="7659358" y="4096272"/>
            <a:ext cx="3859542" cy="72000"/>
            <a:chOff x="7659358" y="3860735"/>
            <a:chExt cx="3859542" cy="72000"/>
          </a:xfrm>
          <a:solidFill>
            <a:srgbClr val="537EC5"/>
          </a:solidFill>
        </p:grpSpPr>
        <p:cxnSp>
          <p:nvCxnSpPr>
            <p:cNvPr id="15" name="直接连接符 14">
              <a:extLst>
                <a:ext uri="{FF2B5EF4-FFF2-40B4-BE49-F238E27FC236}">
                  <a16:creationId xmlns:a16="http://schemas.microsoft.com/office/drawing/2014/main" id="{397EC01F-DECD-45D4-A652-1A7DA7A1DBB0}"/>
                </a:ext>
              </a:extLst>
            </p:cNvPr>
            <p:cNvCxnSpPr>
              <a:cxnSpLocks/>
            </p:cNvCxnSpPr>
            <p:nvPr/>
          </p:nvCxnSpPr>
          <p:spPr>
            <a:xfrm flipH="1">
              <a:off x="7659358" y="3896735"/>
              <a:ext cx="3589542" cy="0"/>
            </a:xfrm>
            <a:prstGeom prst="line">
              <a:avLst/>
            </a:prstGeom>
            <a:grpFill/>
            <a:ln w="12700">
              <a:solidFill>
                <a:srgbClr val="142E60"/>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D4D191D0-D034-4431-804B-203AA03275B4}"/>
                </a:ext>
              </a:extLst>
            </p:cNvPr>
            <p:cNvSpPr/>
            <p:nvPr/>
          </p:nvSpPr>
          <p:spPr>
            <a:xfrm flipH="1">
              <a:off x="10978900" y="3860735"/>
              <a:ext cx="540000" cy="72000"/>
            </a:xfrm>
            <a:prstGeom prst="rect">
              <a:avLst/>
            </a:prstGeom>
            <a:grpFill/>
            <a:ln w="0" cap="flat" cmpd="sng" algn="ctr">
              <a:solidFill>
                <a:srgbClr val="537EC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cs typeface="+mn-ea"/>
              </a:endParaRPr>
            </a:p>
          </p:txBody>
        </p:sp>
      </p:grpSp>
      <p:grpSp>
        <p:nvGrpSpPr>
          <p:cNvPr id="17" name="组合 16">
            <a:extLst>
              <a:ext uri="{FF2B5EF4-FFF2-40B4-BE49-F238E27FC236}">
                <a16:creationId xmlns:a16="http://schemas.microsoft.com/office/drawing/2014/main" id="{CADBEA03-BAAA-4065-B602-E83C5EF7C5A2}"/>
              </a:ext>
            </a:extLst>
          </p:cNvPr>
          <p:cNvGrpSpPr/>
          <p:nvPr userDrawn="1"/>
        </p:nvGrpSpPr>
        <p:grpSpPr>
          <a:xfrm>
            <a:off x="658590" y="1850594"/>
            <a:ext cx="4489468" cy="561055"/>
            <a:chOff x="658590" y="1557275"/>
            <a:chExt cx="4489468" cy="561055"/>
          </a:xfrm>
          <a:solidFill>
            <a:srgbClr val="537EC5"/>
          </a:solidFill>
        </p:grpSpPr>
        <p:cxnSp>
          <p:nvCxnSpPr>
            <p:cNvPr id="18" name="直接连接符 17">
              <a:extLst>
                <a:ext uri="{FF2B5EF4-FFF2-40B4-BE49-F238E27FC236}">
                  <a16:creationId xmlns:a16="http://schemas.microsoft.com/office/drawing/2014/main" id="{8E322E3B-C34B-4E14-9256-970B5A9E4A61}"/>
                </a:ext>
              </a:extLst>
            </p:cNvPr>
            <p:cNvCxnSpPr>
              <a:cxnSpLocks/>
            </p:cNvCxnSpPr>
            <p:nvPr/>
          </p:nvCxnSpPr>
          <p:spPr>
            <a:xfrm flipV="1">
              <a:off x="928590" y="1593275"/>
              <a:ext cx="4219467" cy="0"/>
            </a:xfrm>
            <a:prstGeom prst="line">
              <a:avLst/>
            </a:prstGeom>
            <a:grpFill/>
            <a:ln w="12700">
              <a:solidFill>
                <a:srgbClr val="142E60"/>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80B6DED-56C1-44BC-99C7-9B6D939A1EC4}"/>
                </a:ext>
              </a:extLst>
            </p:cNvPr>
            <p:cNvSpPr/>
            <p:nvPr/>
          </p:nvSpPr>
          <p:spPr>
            <a:xfrm flipV="1">
              <a:off x="658590" y="1557275"/>
              <a:ext cx="540000" cy="72000"/>
            </a:xfrm>
            <a:prstGeom prst="rect">
              <a:avLst/>
            </a:prstGeom>
            <a:grpFill/>
            <a:ln w="0" cap="flat" cmpd="sng" algn="ctr">
              <a:solidFill>
                <a:srgbClr val="537EC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cs typeface="+mn-ea"/>
              </a:endParaRPr>
            </a:p>
          </p:txBody>
        </p:sp>
        <p:cxnSp>
          <p:nvCxnSpPr>
            <p:cNvPr id="20" name="直接连接符 19">
              <a:extLst>
                <a:ext uri="{FF2B5EF4-FFF2-40B4-BE49-F238E27FC236}">
                  <a16:creationId xmlns:a16="http://schemas.microsoft.com/office/drawing/2014/main" id="{F43AFDAC-2AA7-48CC-A392-A530A5AF44B5}"/>
                </a:ext>
              </a:extLst>
            </p:cNvPr>
            <p:cNvCxnSpPr>
              <a:cxnSpLocks/>
              <a:stCxn id="38" idx="4"/>
            </p:cNvCxnSpPr>
            <p:nvPr/>
          </p:nvCxnSpPr>
          <p:spPr>
            <a:xfrm flipV="1">
              <a:off x="5148058" y="1593275"/>
              <a:ext cx="0" cy="525055"/>
            </a:xfrm>
            <a:prstGeom prst="line">
              <a:avLst/>
            </a:prstGeom>
            <a:grpFill/>
            <a:ln w="12700">
              <a:solidFill>
                <a:srgbClr val="142E60"/>
              </a:solidFill>
            </a:ln>
          </p:spPr>
          <p:style>
            <a:lnRef idx="1">
              <a:schemeClr val="accent1"/>
            </a:lnRef>
            <a:fillRef idx="0">
              <a:schemeClr val="accent1"/>
            </a:fillRef>
            <a:effectRef idx="0">
              <a:schemeClr val="accent1"/>
            </a:effectRef>
            <a:fontRef idx="minor">
              <a:schemeClr val="tx1"/>
            </a:fontRef>
          </p:style>
        </p:cxnSp>
      </p:grpSp>
      <p:sp>
        <p:nvSpPr>
          <p:cNvPr id="24" name="任意多边形: 形状 23">
            <a:extLst>
              <a:ext uri="{FF2B5EF4-FFF2-40B4-BE49-F238E27FC236}">
                <a16:creationId xmlns:a16="http://schemas.microsoft.com/office/drawing/2014/main" id="{6A908D78-F088-44F4-8B8A-79538D10A986}"/>
              </a:ext>
            </a:extLst>
          </p:cNvPr>
          <p:cNvSpPr/>
          <p:nvPr/>
        </p:nvSpPr>
        <p:spPr>
          <a:xfrm>
            <a:off x="6198968" y="2086173"/>
            <a:ext cx="1457557" cy="1056524"/>
          </a:xfrm>
          <a:custGeom>
            <a:avLst/>
            <a:gdLst>
              <a:gd name="connsiteX0" fmla="*/ 0 w 1706900"/>
              <a:gd name="connsiteY0" fmla="*/ 0 h 1237263"/>
              <a:gd name="connsiteX1" fmla="*/ 100119 w 1706900"/>
              <a:gd name="connsiteY1" fmla="*/ 5056 h 1237263"/>
              <a:gd name="connsiteX2" fmla="*/ 1669345 w 1706900"/>
              <a:gd name="connsiteY2" fmla="*/ 945608 h 1237263"/>
              <a:gd name="connsiteX3" fmla="*/ 1706900 w 1706900"/>
              <a:gd name="connsiteY3" fmla="*/ 1007425 h 1237263"/>
              <a:gd name="connsiteX4" fmla="*/ 1607514 w 1706900"/>
              <a:gd name="connsiteY4" fmla="*/ 1237263 h 1237263"/>
              <a:gd name="connsiteX5" fmla="*/ 1378393 w 1706900"/>
              <a:gd name="connsiteY5" fmla="*/ 1210690 h 1237263"/>
              <a:gd name="connsiteX6" fmla="*/ 1348697 w 1706900"/>
              <a:gd name="connsiteY6" fmla="*/ 1161809 h 1237263"/>
              <a:gd name="connsiteX7" fmla="*/ 60582 w 1706900"/>
              <a:gd name="connsiteY7" fmla="*/ 389747 h 1237263"/>
              <a:gd name="connsiteX8" fmla="*/ 57365 w 1706900"/>
              <a:gd name="connsiteY8" fmla="*/ 389585 h 1237263"/>
              <a:gd name="connsiteX9" fmla="*/ 173430 w 1706900"/>
              <a:gd name="connsiteY9" fmla="*/ 233391 h 1237263"/>
              <a:gd name="connsiteX10" fmla="*/ 0 w 1706900"/>
              <a:gd name="connsiteY10" fmla="*/ 0 h 123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06900" h="1237263">
                <a:moveTo>
                  <a:pt x="0" y="0"/>
                </a:moveTo>
                <a:lnTo>
                  <a:pt x="100119" y="5056"/>
                </a:lnTo>
                <a:cubicBezTo>
                  <a:pt x="753205" y="71380"/>
                  <a:pt x="1320224" y="428841"/>
                  <a:pt x="1669345" y="945608"/>
                </a:cubicBezTo>
                <a:lnTo>
                  <a:pt x="1706900" y="1007425"/>
                </a:lnTo>
                <a:lnTo>
                  <a:pt x="1607514" y="1237263"/>
                </a:lnTo>
                <a:lnTo>
                  <a:pt x="1378393" y="1210690"/>
                </a:lnTo>
                <a:lnTo>
                  <a:pt x="1348697" y="1161809"/>
                </a:lnTo>
                <a:cubicBezTo>
                  <a:pt x="1062117" y="737616"/>
                  <a:pt x="596675" y="444190"/>
                  <a:pt x="60582" y="389747"/>
                </a:cubicBezTo>
                <a:lnTo>
                  <a:pt x="57365" y="389585"/>
                </a:lnTo>
                <a:lnTo>
                  <a:pt x="173430" y="233391"/>
                </a:lnTo>
                <a:lnTo>
                  <a:pt x="0" y="0"/>
                </a:lnTo>
                <a:close/>
              </a:path>
            </a:pathLst>
          </a:custGeom>
          <a:solidFill>
            <a:srgbClr val="142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endParaRPr>
          </a:p>
        </p:txBody>
      </p:sp>
      <p:sp>
        <p:nvSpPr>
          <p:cNvPr id="25" name="任意多边形: 形状 24">
            <a:extLst>
              <a:ext uri="{FF2B5EF4-FFF2-40B4-BE49-F238E27FC236}">
                <a16:creationId xmlns:a16="http://schemas.microsoft.com/office/drawing/2014/main" id="{A97073AE-0F07-4530-BA4C-4E9A37DA4D8F}"/>
              </a:ext>
            </a:extLst>
          </p:cNvPr>
          <p:cNvSpPr/>
          <p:nvPr/>
        </p:nvSpPr>
        <p:spPr>
          <a:xfrm>
            <a:off x="4538167" y="2087927"/>
            <a:ext cx="1566937" cy="1010877"/>
          </a:xfrm>
          <a:custGeom>
            <a:avLst/>
            <a:gdLst>
              <a:gd name="connsiteX0" fmla="*/ 1663087 w 1834991"/>
              <a:gd name="connsiteY0" fmla="*/ 0 h 1183807"/>
              <a:gd name="connsiteX1" fmla="*/ 1834991 w 1834991"/>
              <a:gd name="connsiteY1" fmla="*/ 231337 h 1183807"/>
              <a:gd name="connsiteX2" fmla="*/ 1721754 w 1834991"/>
              <a:gd name="connsiteY2" fmla="*/ 383725 h 1183807"/>
              <a:gd name="connsiteX3" fmla="*/ 1643165 w 1834991"/>
              <a:gd name="connsiteY3" fmla="*/ 387693 h 1183807"/>
              <a:gd name="connsiteX4" fmla="*/ 355050 w 1834991"/>
              <a:gd name="connsiteY4" fmla="*/ 1159755 h 1183807"/>
              <a:gd name="connsiteX5" fmla="*/ 340438 w 1834991"/>
              <a:gd name="connsiteY5" fmla="*/ 1183807 h 1183807"/>
              <a:gd name="connsiteX6" fmla="*/ 248570 w 1834991"/>
              <a:gd name="connsiteY6" fmla="*/ 971353 h 1183807"/>
              <a:gd name="connsiteX7" fmla="*/ 0 w 1834991"/>
              <a:gd name="connsiteY7" fmla="*/ 1000182 h 1183807"/>
              <a:gd name="connsiteX8" fmla="*/ 34402 w 1834991"/>
              <a:gd name="connsiteY8" fmla="*/ 943554 h 1183807"/>
              <a:gd name="connsiteX9" fmla="*/ 1603628 w 1834991"/>
              <a:gd name="connsiteY9" fmla="*/ 3002 h 1183807"/>
              <a:gd name="connsiteX10" fmla="*/ 1663087 w 1834991"/>
              <a:gd name="connsiteY10" fmla="*/ 0 h 118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4991" h="1183807">
                <a:moveTo>
                  <a:pt x="1663087" y="0"/>
                </a:moveTo>
                <a:lnTo>
                  <a:pt x="1834991" y="231337"/>
                </a:lnTo>
                <a:lnTo>
                  <a:pt x="1721754" y="383725"/>
                </a:lnTo>
                <a:lnTo>
                  <a:pt x="1643165" y="387693"/>
                </a:lnTo>
                <a:cubicBezTo>
                  <a:pt x="1107073" y="442136"/>
                  <a:pt x="641630" y="735562"/>
                  <a:pt x="355050" y="1159755"/>
                </a:cubicBezTo>
                <a:lnTo>
                  <a:pt x="340438" y="1183807"/>
                </a:lnTo>
                <a:lnTo>
                  <a:pt x="248570" y="971353"/>
                </a:lnTo>
                <a:lnTo>
                  <a:pt x="0" y="1000182"/>
                </a:lnTo>
                <a:lnTo>
                  <a:pt x="34402" y="943554"/>
                </a:lnTo>
                <a:cubicBezTo>
                  <a:pt x="383524" y="426787"/>
                  <a:pt x="950542" y="69326"/>
                  <a:pt x="1603628" y="3002"/>
                </a:cubicBezTo>
                <a:lnTo>
                  <a:pt x="1663087"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endParaRPr>
          </a:p>
        </p:txBody>
      </p:sp>
      <p:sp>
        <p:nvSpPr>
          <p:cNvPr id="26" name="任意多边形: 形状 25">
            <a:extLst>
              <a:ext uri="{FF2B5EF4-FFF2-40B4-BE49-F238E27FC236}">
                <a16:creationId xmlns:a16="http://schemas.microsoft.com/office/drawing/2014/main" id="{771C004E-0E6B-4BE8-93BF-C4041E7F72D8}"/>
              </a:ext>
            </a:extLst>
          </p:cNvPr>
          <p:cNvSpPr/>
          <p:nvPr/>
        </p:nvSpPr>
        <p:spPr>
          <a:xfrm>
            <a:off x="4224679" y="3098804"/>
            <a:ext cx="513804" cy="1613976"/>
          </a:xfrm>
          <a:custGeom>
            <a:avLst/>
            <a:gdLst>
              <a:gd name="connsiteX0" fmla="*/ 441143 w 601700"/>
              <a:gd name="connsiteY0" fmla="*/ 0 h 1890077"/>
              <a:gd name="connsiteX1" fmla="*/ 536850 w 601700"/>
              <a:gd name="connsiteY1" fmla="*/ 221330 h 1890077"/>
              <a:gd name="connsiteX2" fmla="*/ 525932 w 601700"/>
              <a:gd name="connsiteY2" fmla="*/ 243993 h 1890077"/>
              <a:gd name="connsiteX3" fmla="*/ 386688 w 601700"/>
              <a:gd name="connsiteY3" fmla="*/ 933693 h 1890077"/>
              <a:gd name="connsiteX4" fmla="*/ 600546 w 601700"/>
              <a:gd name="connsiteY4" fmla="*/ 1778281 h 1890077"/>
              <a:gd name="connsiteX5" fmla="*/ 601700 w 601700"/>
              <a:gd name="connsiteY5" fmla="*/ 1780180 h 1890077"/>
              <a:gd name="connsiteX6" fmla="*/ 288806 w 601700"/>
              <a:gd name="connsiteY6" fmla="*/ 1743891 h 1890077"/>
              <a:gd name="connsiteX7" fmla="*/ 225593 w 601700"/>
              <a:gd name="connsiteY7" fmla="*/ 1890077 h 1890077"/>
              <a:gd name="connsiteX8" fmla="*/ 169632 w 601700"/>
              <a:gd name="connsiteY8" fmla="*/ 1773909 h 1890077"/>
              <a:gd name="connsiteX9" fmla="*/ 0 w 601700"/>
              <a:gd name="connsiteY9" fmla="*/ 933693 h 1890077"/>
              <a:gd name="connsiteX10" fmla="*/ 169632 w 601700"/>
              <a:gd name="connsiteY10" fmla="*/ 93477 h 1890077"/>
              <a:gd name="connsiteX11" fmla="*/ 201260 w 601700"/>
              <a:gd name="connsiteY11" fmla="*/ 27822 h 1890077"/>
              <a:gd name="connsiteX12" fmla="*/ 441143 w 601700"/>
              <a:gd name="connsiteY12" fmla="*/ 0 h 1890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700" h="1890077">
                <a:moveTo>
                  <a:pt x="441143" y="0"/>
                </a:moveTo>
                <a:lnTo>
                  <a:pt x="536850" y="221330"/>
                </a:lnTo>
                <a:lnTo>
                  <a:pt x="525932" y="243993"/>
                </a:lnTo>
                <a:cubicBezTo>
                  <a:pt x="436270" y="455979"/>
                  <a:pt x="386688" y="689046"/>
                  <a:pt x="386688" y="933693"/>
                </a:cubicBezTo>
                <a:cubicBezTo>
                  <a:pt x="386688" y="1239502"/>
                  <a:pt x="464159" y="1527217"/>
                  <a:pt x="600546" y="1778281"/>
                </a:cubicBezTo>
                <a:lnTo>
                  <a:pt x="601700" y="1780180"/>
                </a:lnTo>
                <a:lnTo>
                  <a:pt x="288806" y="1743891"/>
                </a:lnTo>
                <a:lnTo>
                  <a:pt x="225593" y="1890077"/>
                </a:lnTo>
                <a:lnTo>
                  <a:pt x="169632" y="1773909"/>
                </a:lnTo>
                <a:cubicBezTo>
                  <a:pt x="60402" y="1515661"/>
                  <a:pt x="0" y="1231731"/>
                  <a:pt x="0" y="933693"/>
                </a:cubicBezTo>
                <a:cubicBezTo>
                  <a:pt x="0" y="635656"/>
                  <a:pt x="60402" y="351726"/>
                  <a:pt x="169632" y="93477"/>
                </a:cubicBezTo>
                <a:lnTo>
                  <a:pt x="201260" y="27822"/>
                </a:lnTo>
                <a:lnTo>
                  <a:pt x="441143" y="0"/>
                </a:lnTo>
                <a:close/>
              </a:path>
            </a:pathLst>
          </a:custGeom>
          <a:solidFill>
            <a:srgbClr val="142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endParaRPr>
          </a:p>
        </p:txBody>
      </p:sp>
      <p:sp>
        <p:nvSpPr>
          <p:cNvPr id="27" name="任意多边形: 形状 26">
            <a:extLst>
              <a:ext uri="{FF2B5EF4-FFF2-40B4-BE49-F238E27FC236}">
                <a16:creationId xmlns:a16="http://schemas.microsoft.com/office/drawing/2014/main" id="{4CC64E65-8CBF-4707-83F4-CD751A234317}"/>
              </a:ext>
            </a:extLst>
          </p:cNvPr>
          <p:cNvSpPr/>
          <p:nvPr/>
        </p:nvSpPr>
        <p:spPr>
          <a:xfrm>
            <a:off x="7453518" y="3164248"/>
            <a:ext cx="485738" cy="1677136"/>
          </a:xfrm>
          <a:custGeom>
            <a:avLst/>
            <a:gdLst>
              <a:gd name="connsiteX0" fmla="*/ 375224 w 568833"/>
              <a:gd name="connsiteY0" fmla="*/ 0 h 1964042"/>
              <a:gd name="connsiteX1" fmla="*/ 399201 w 568833"/>
              <a:gd name="connsiteY1" fmla="*/ 49773 h 1964042"/>
              <a:gd name="connsiteX2" fmla="*/ 568833 w 568833"/>
              <a:gd name="connsiteY2" fmla="*/ 889989 h 1964042"/>
              <a:gd name="connsiteX3" fmla="*/ 308304 w 568833"/>
              <a:gd name="connsiteY3" fmla="*/ 1918896 h 1964042"/>
              <a:gd name="connsiteX4" fmla="*/ 292489 w 568833"/>
              <a:gd name="connsiteY4" fmla="*/ 1944929 h 1964042"/>
              <a:gd name="connsiteX5" fmla="*/ 127690 w 568833"/>
              <a:gd name="connsiteY5" fmla="*/ 1964042 h 1964042"/>
              <a:gd name="connsiteX6" fmla="*/ 0 w 568833"/>
              <a:gd name="connsiteY6" fmla="*/ 1668747 h 1964042"/>
              <a:gd name="connsiteX7" fmla="*/ 42901 w 568833"/>
              <a:gd name="connsiteY7" fmla="*/ 1579689 h 1964042"/>
              <a:gd name="connsiteX8" fmla="*/ 182145 w 568833"/>
              <a:gd name="connsiteY8" fmla="*/ 889989 h 1964042"/>
              <a:gd name="connsiteX9" fmla="*/ 42901 w 568833"/>
              <a:gd name="connsiteY9" fmla="*/ 200289 h 1964042"/>
              <a:gd name="connsiteX10" fmla="*/ 39004 w 568833"/>
              <a:gd name="connsiteY10" fmla="*/ 192198 h 1964042"/>
              <a:gd name="connsiteX11" fmla="*/ 280027 w 568833"/>
              <a:gd name="connsiteY11" fmla="*/ 220152 h 1964042"/>
              <a:gd name="connsiteX12" fmla="*/ 375224 w 568833"/>
              <a:gd name="connsiteY12" fmla="*/ 0 h 196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833" h="1964042">
                <a:moveTo>
                  <a:pt x="375224" y="0"/>
                </a:moveTo>
                <a:lnTo>
                  <a:pt x="399201" y="49773"/>
                </a:lnTo>
                <a:cubicBezTo>
                  <a:pt x="508431" y="308022"/>
                  <a:pt x="568833" y="591952"/>
                  <a:pt x="568833" y="889989"/>
                </a:cubicBezTo>
                <a:cubicBezTo>
                  <a:pt x="568833" y="1262536"/>
                  <a:pt x="474455" y="1613040"/>
                  <a:pt x="308304" y="1918896"/>
                </a:cubicBezTo>
                <a:lnTo>
                  <a:pt x="292489" y="1944929"/>
                </a:lnTo>
                <a:lnTo>
                  <a:pt x="127690" y="1964042"/>
                </a:lnTo>
                <a:lnTo>
                  <a:pt x="0" y="1668747"/>
                </a:lnTo>
                <a:lnTo>
                  <a:pt x="42901" y="1579689"/>
                </a:lnTo>
                <a:cubicBezTo>
                  <a:pt x="132564" y="1367703"/>
                  <a:pt x="182145" y="1134636"/>
                  <a:pt x="182145" y="889989"/>
                </a:cubicBezTo>
                <a:cubicBezTo>
                  <a:pt x="182145" y="645342"/>
                  <a:pt x="132564" y="412275"/>
                  <a:pt x="42901" y="200289"/>
                </a:cubicBezTo>
                <a:lnTo>
                  <a:pt x="39004" y="192198"/>
                </a:lnTo>
                <a:lnTo>
                  <a:pt x="280027" y="220152"/>
                </a:lnTo>
                <a:lnTo>
                  <a:pt x="37522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endParaRPr>
          </a:p>
        </p:txBody>
      </p:sp>
      <p:sp>
        <p:nvSpPr>
          <p:cNvPr id="28" name="任意多边形: 形状 27">
            <a:extLst>
              <a:ext uri="{FF2B5EF4-FFF2-40B4-BE49-F238E27FC236}">
                <a16:creationId xmlns:a16="http://schemas.microsoft.com/office/drawing/2014/main" id="{416D2811-E648-4A70-9286-44E7BB7F4BE9}"/>
              </a:ext>
            </a:extLst>
          </p:cNvPr>
          <p:cNvSpPr/>
          <p:nvPr/>
        </p:nvSpPr>
        <p:spPr>
          <a:xfrm>
            <a:off x="6086896" y="4796008"/>
            <a:ext cx="1476226" cy="968857"/>
          </a:xfrm>
          <a:custGeom>
            <a:avLst/>
            <a:gdLst>
              <a:gd name="connsiteX0" fmla="*/ 1457333 w 1728762"/>
              <a:gd name="connsiteY0" fmla="*/ 0 h 1134598"/>
              <a:gd name="connsiteX1" fmla="*/ 1586421 w 1728762"/>
              <a:gd name="connsiteY1" fmla="*/ 298528 h 1134598"/>
              <a:gd name="connsiteX2" fmla="*/ 1728762 w 1728762"/>
              <a:gd name="connsiteY2" fmla="*/ 282020 h 1134598"/>
              <a:gd name="connsiteX3" fmla="*/ 1676325 w 1728762"/>
              <a:gd name="connsiteY3" fmla="*/ 352142 h 1134598"/>
              <a:gd name="connsiteX4" fmla="*/ 231363 w 1728762"/>
              <a:gd name="connsiteY4" fmla="*/ 1126519 h 1134598"/>
              <a:gd name="connsiteX5" fmla="*/ 71377 w 1728762"/>
              <a:gd name="connsiteY5" fmla="*/ 1134598 h 1134598"/>
              <a:gd name="connsiteX6" fmla="*/ 0 w 1728762"/>
              <a:gd name="connsiteY6" fmla="*/ 1038544 h 1134598"/>
              <a:gd name="connsiteX7" fmla="*/ 224152 w 1728762"/>
              <a:gd name="connsiteY7" fmla="*/ 736895 h 1134598"/>
              <a:gd name="connsiteX8" fmla="*/ 367759 w 1728762"/>
              <a:gd name="connsiteY8" fmla="*/ 714977 h 1134598"/>
              <a:gd name="connsiteX9" fmla="*/ 1377938 w 1728762"/>
              <a:gd name="connsiteY9" fmla="*/ 106172 h 1134598"/>
              <a:gd name="connsiteX10" fmla="*/ 1457333 w 1728762"/>
              <a:gd name="connsiteY10" fmla="*/ 0 h 1134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8762" h="1134598">
                <a:moveTo>
                  <a:pt x="1457333" y="0"/>
                </a:moveTo>
                <a:lnTo>
                  <a:pt x="1586421" y="298528"/>
                </a:lnTo>
                <a:lnTo>
                  <a:pt x="1728762" y="282020"/>
                </a:lnTo>
                <a:lnTo>
                  <a:pt x="1676325" y="352142"/>
                </a:lnTo>
                <a:cubicBezTo>
                  <a:pt x="1324401" y="778576"/>
                  <a:pt x="811884" y="1067565"/>
                  <a:pt x="231363" y="1126519"/>
                </a:cubicBezTo>
                <a:lnTo>
                  <a:pt x="71377" y="1134598"/>
                </a:lnTo>
                <a:lnTo>
                  <a:pt x="0" y="1038544"/>
                </a:lnTo>
                <a:lnTo>
                  <a:pt x="224152" y="736895"/>
                </a:lnTo>
                <a:lnTo>
                  <a:pt x="367759" y="714977"/>
                </a:lnTo>
                <a:cubicBezTo>
                  <a:pt x="771469" y="632367"/>
                  <a:pt x="1125168" y="412460"/>
                  <a:pt x="1377938" y="106172"/>
                </a:cubicBezTo>
                <a:lnTo>
                  <a:pt x="1457333" y="0"/>
                </a:lnTo>
                <a:close/>
              </a:path>
            </a:pathLst>
          </a:custGeom>
          <a:solidFill>
            <a:srgbClr val="142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endParaRPr>
          </a:p>
        </p:txBody>
      </p:sp>
      <p:sp>
        <p:nvSpPr>
          <p:cNvPr id="29" name="任意多边形: 形状 28">
            <a:extLst>
              <a:ext uri="{FF2B5EF4-FFF2-40B4-BE49-F238E27FC236}">
                <a16:creationId xmlns:a16="http://schemas.microsoft.com/office/drawing/2014/main" id="{DD4D83E1-33C0-44EE-BAF9-1CE353A23951}"/>
              </a:ext>
            </a:extLst>
          </p:cNvPr>
          <p:cNvSpPr/>
          <p:nvPr/>
        </p:nvSpPr>
        <p:spPr>
          <a:xfrm>
            <a:off x="4565751" y="4825616"/>
            <a:ext cx="1464138" cy="931183"/>
          </a:xfrm>
          <a:custGeom>
            <a:avLst/>
            <a:gdLst>
              <a:gd name="connsiteX0" fmla="*/ 63929 w 1714606"/>
              <a:gd name="connsiteY0" fmla="*/ 0 h 1090480"/>
              <a:gd name="connsiteX1" fmla="*/ 400470 w 1714606"/>
              <a:gd name="connsiteY1" fmla="*/ 39031 h 1090480"/>
              <a:gd name="connsiteX2" fmla="*/ 424749 w 1714606"/>
              <a:gd name="connsiteY2" fmla="*/ 71499 h 1090480"/>
              <a:gd name="connsiteX3" fmla="*/ 1610861 w 1714606"/>
              <a:gd name="connsiteY3" fmla="*/ 707155 h 1090480"/>
              <a:gd name="connsiteX4" fmla="*/ 1714606 w 1714606"/>
              <a:gd name="connsiteY4" fmla="*/ 712394 h 1090480"/>
              <a:gd name="connsiteX5" fmla="*/ 1498013 w 1714606"/>
              <a:gd name="connsiteY5" fmla="*/ 1003871 h 1090480"/>
              <a:gd name="connsiteX6" fmla="*/ 1562371 w 1714606"/>
              <a:gd name="connsiteY6" fmla="*/ 1090480 h 1090480"/>
              <a:gd name="connsiteX7" fmla="*/ 1356997 w 1714606"/>
              <a:gd name="connsiteY7" fmla="*/ 1059136 h 1090480"/>
              <a:gd name="connsiteX8" fmla="*/ 2098 w 1714606"/>
              <a:gd name="connsiteY8" fmla="*/ 151294 h 1090480"/>
              <a:gd name="connsiteX9" fmla="*/ 0 w 1714606"/>
              <a:gd name="connsiteY9" fmla="*/ 147841 h 1090480"/>
              <a:gd name="connsiteX10" fmla="*/ 63929 w 1714606"/>
              <a:gd name="connsiteY10" fmla="*/ 0 h 109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4606" h="1090480">
                <a:moveTo>
                  <a:pt x="63929" y="0"/>
                </a:moveTo>
                <a:lnTo>
                  <a:pt x="400470" y="39031"/>
                </a:lnTo>
                <a:lnTo>
                  <a:pt x="424749" y="71499"/>
                </a:lnTo>
                <a:cubicBezTo>
                  <a:pt x="713630" y="421542"/>
                  <a:pt x="1134334" y="658761"/>
                  <a:pt x="1610861" y="707155"/>
                </a:cubicBezTo>
                <a:lnTo>
                  <a:pt x="1714606" y="712394"/>
                </a:lnTo>
                <a:lnTo>
                  <a:pt x="1498013" y="1003871"/>
                </a:lnTo>
                <a:lnTo>
                  <a:pt x="1562371" y="1090480"/>
                </a:lnTo>
                <a:lnTo>
                  <a:pt x="1356997" y="1059136"/>
                </a:lnTo>
                <a:cubicBezTo>
                  <a:pt x="794924" y="944120"/>
                  <a:pt x="312428" y="610643"/>
                  <a:pt x="2098" y="151294"/>
                </a:cubicBezTo>
                <a:lnTo>
                  <a:pt x="0" y="147841"/>
                </a:lnTo>
                <a:lnTo>
                  <a:pt x="6392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endParaRPr>
          </a:p>
        </p:txBody>
      </p:sp>
      <p:pic>
        <p:nvPicPr>
          <p:cNvPr id="23" name="图片 22">
            <a:extLst>
              <a:ext uri="{FF2B5EF4-FFF2-40B4-BE49-F238E27FC236}">
                <a16:creationId xmlns:a16="http://schemas.microsoft.com/office/drawing/2014/main" id="{CCAC5271-6DE6-4662-89CD-EBE00178EA91}"/>
              </a:ext>
            </a:extLst>
          </p:cNvPr>
          <p:cNvPicPr>
            <a:picLocks/>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a:off x="4628880" y="2458400"/>
            <a:ext cx="2934237" cy="2934237"/>
          </a:xfrm>
          <a:custGeom>
            <a:avLst/>
            <a:gdLst>
              <a:gd name="connsiteX0" fmla="*/ 1026607 w 2053214"/>
              <a:gd name="connsiteY0" fmla="*/ 0 h 2053210"/>
              <a:gd name="connsiteX1" fmla="*/ 2053214 w 2053214"/>
              <a:gd name="connsiteY1" fmla="*/ 1026605 h 2053210"/>
              <a:gd name="connsiteX2" fmla="*/ 1026607 w 2053214"/>
              <a:gd name="connsiteY2" fmla="*/ 2053210 h 2053210"/>
              <a:gd name="connsiteX3" fmla="*/ 0 w 2053214"/>
              <a:gd name="connsiteY3" fmla="*/ 1026605 h 2053210"/>
              <a:gd name="connsiteX4" fmla="*/ 1026607 w 2053214"/>
              <a:gd name="connsiteY4" fmla="*/ 0 h 2053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3214" h="2053210">
                <a:moveTo>
                  <a:pt x="1026607" y="0"/>
                </a:moveTo>
                <a:cubicBezTo>
                  <a:pt x="1593586" y="0"/>
                  <a:pt x="2053214" y="459627"/>
                  <a:pt x="2053214" y="1026605"/>
                </a:cubicBezTo>
                <a:cubicBezTo>
                  <a:pt x="2053214" y="1593583"/>
                  <a:pt x="1593586" y="2053210"/>
                  <a:pt x="1026607" y="2053210"/>
                </a:cubicBezTo>
                <a:cubicBezTo>
                  <a:pt x="459628" y="2053210"/>
                  <a:pt x="0" y="1593583"/>
                  <a:pt x="0" y="1026605"/>
                </a:cubicBezTo>
                <a:cubicBezTo>
                  <a:pt x="0" y="459627"/>
                  <a:pt x="459628" y="0"/>
                  <a:pt x="1026607" y="0"/>
                </a:cubicBezTo>
                <a:close/>
              </a:path>
            </a:pathLst>
          </a:custGeom>
        </p:spPr>
      </p:pic>
      <p:sp>
        <p:nvSpPr>
          <p:cNvPr id="30" name="椭圆 29">
            <a:extLst>
              <a:ext uri="{FF2B5EF4-FFF2-40B4-BE49-F238E27FC236}">
                <a16:creationId xmlns:a16="http://schemas.microsoft.com/office/drawing/2014/main" id="{93C9697F-B48C-4D78-80B2-E8D81B15FC4D}"/>
              </a:ext>
            </a:extLst>
          </p:cNvPr>
          <p:cNvSpPr/>
          <p:nvPr/>
        </p:nvSpPr>
        <p:spPr>
          <a:xfrm flipH="1">
            <a:off x="7866207" y="4075922"/>
            <a:ext cx="115509" cy="115509"/>
          </a:xfrm>
          <a:prstGeom prst="ellipse">
            <a:avLst/>
          </a:prstGeom>
          <a:solidFill>
            <a:srgbClr val="142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33" name="椭圆 32">
            <a:extLst>
              <a:ext uri="{FF2B5EF4-FFF2-40B4-BE49-F238E27FC236}">
                <a16:creationId xmlns:a16="http://schemas.microsoft.com/office/drawing/2014/main" id="{5A0B033C-7703-49CE-8C13-E03F09BE270D}"/>
              </a:ext>
            </a:extLst>
          </p:cNvPr>
          <p:cNvSpPr/>
          <p:nvPr/>
        </p:nvSpPr>
        <p:spPr>
          <a:xfrm>
            <a:off x="5090303" y="5420566"/>
            <a:ext cx="115509" cy="115509"/>
          </a:xfrm>
          <a:prstGeom prst="ellipse">
            <a:avLst/>
          </a:prstGeom>
          <a:solidFill>
            <a:srgbClr val="142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38" name="椭圆 37">
            <a:extLst>
              <a:ext uri="{FF2B5EF4-FFF2-40B4-BE49-F238E27FC236}">
                <a16:creationId xmlns:a16="http://schemas.microsoft.com/office/drawing/2014/main" id="{AAC94BD0-C079-48AC-AEBD-340AB1C0AA10}"/>
              </a:ext>
            </a:extLst>
          </p:cNvPr>
          <p:cNvSpPr/>
          <p:nvPr/>
        </p:nvSpPr>
        <p:spPr>
          <a:xfrm>
            <a:off x="5090303" y="2296140"/>
            <a:ext cx="115509" cy="115509"/>
          </a:xfrm>
          <a:prstGeom prst="ellipse">
            <a:avLst/>
          </a:prstGeom>
          <a:solidFill>
            <a:srgbClr val="142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4" name="文本占位符 43">
            <a:extLst>
              <a:ext uri="{FF2B5EF4-FFF2-40B4-BE49-F238E27FC236}">
                <a16:creationId xmlns:a16="http://schemas.microsoft.com/office/drawing/2014/main" id="{A2926136-E3F5-4092-9200-B45799849BE0}"/>
              </a:ext>
            </a:extLst>
          </p:cNvPr>
          <p:cNvSpPr>
            <a:spLocks noGrp="1"/>
          </p:cNvSpPr>
          <p:nvPr>
            <p:ph type="body" sz="quarter" idx="15" hasCustomPrompt="1"/>
          </p:nvPr>
        </p:nvSpPr>
        <p:spPr>
          <a:xfrm>
            <a:off x="590550" y="2579319"/>
            <a:ext cx="3173413" cy="1192213"/>
          </a:xfrm>
          <a:prstGeom prst="rect">
            <a:avLst/>
          </a:prstGeom>
        </p:spPr>
        <p:txBody>
          <a:bodyPr/>
          <a:lstStyle>
            <a:lvl1pPr marL="0" indent="0">
              <a:buNone/>
              <a:defRPr sz="1600"/>
            </a:lvl1pPr>
            <a:lvl2pPr>
              <a:defRPr sz="2000"/>
            </a:lvl2pPr>
            <a:lvl3pPr>
              <a:defRPr sz="2000"/>
            </a:lvl3pPr>
            <a:lvl4pPr>
              <a:defRPr sz="2000"/>
            </a:lvl4pPr>
            <a:lvl5pPr>
              <a:defRPr sz="2000"/>
            </a:lvl5pPr>
          </a:lstStyle>
          <a:p>
            <a:pPr lvl="0"/>
            <a:r>
              <a:rPr lang="zh-CN" altLang="en-US" dirty="0"/>
              <a:t>请在这里输入您的阐述</a:t>
            </a:r>
          </a:p>
        </p:txBody>
      </p:sp>
      <p:sp>
        <p:nvSpPr>
          <p:cNvPr id="45" name="文本占位符 43">
            <a:extLst>
              <a:ext uri="{FF2B5EF4-FFF2-40B4-BE49-F238E27FC236}">
                <a16:creationId xmlns:a16="http://schemas.microsoft.com/office/drawing/2014/main" id="{DBF77E6B-FDBC-42CC-BD1D-4D1A5B758D2D}"/>
              </a:ext>
            </a:extLst>
          </p:cNvPr>
          <p:cNvSpPr>
            <a:spLocks noGrp="1"/>
          </p:cNvSpPr>
          <p:nvPr>
            <p:ph type="body" sz="quarter" idx="16" hasCustomPrompt="1"/>
          </p:nvPr>
        </p:nvSpPr>
        <p:spPr>
          <a:xfrm>
            <a:off x="573405" y="4638517"/>
            <a:ext cx="3173413" cy="1192213"/>
          </a:xfrm>
          <a:prstGeom prst="rect">
            <a:avLst/>
          </a:prstGeom>
        </p:spPr>
        <p:txBody>
          <a:bodyPr/>
          <a:lstStyle>
            <a:lvl1pPr marL="0" indent="0">
              <a:buNone/>
              <a:defRPr sz="1600"/>
            </a:lvl1pPr>
            <a:lvl2pPr>
              <a:defRPr sz="2000"/>
            </a:lvl2pPr>
            <a:lvl3pPr>
              <a:defRPr sz="2000"/>
            </a:lvl3pPr>
            <a:lvl4pPr>
              <a:defRPr sz="2000"/>
            </a:lvl4pPr>
            <a:lvl5pPr>
              <a:defRPr sz="2000"/>
            </a:lvl5pPr>
          </a:lstStyle>
          <a:p>
            <a:pPr lvl="0"/>
            <a:r>
              <a:rPr lang="zh-CN" altLang="en-US" dirty="0"/>
              <a:t>请在这里输入您的阐述</a:t>
            </a:r>
          </a:p>
        </p:txBody>
      </p:sp>
      <p:sp>
        <p:nvSpPr>
          <p:cNvPr id="46" name="文本占位符 43">
            <a:extLst>
              <a:ext uri="{FF2B5EF4-FFF2-40B4-BE49-F238E27FC236}">
                <a16:creationId xmlns:a16="http://schemas.microsoft.com/office/drawing/2014/main" id="{2FC3BA1F-7EEF-4D31-8B64-97089EF17FB4}"/>
              </a:ext>
            </a:extLst>
          </p:cNvPr>
          <p:cNvSpPr>
            <a:spLocks noGrp="1"/>
          </p:cNvSpPr>
          <p:nvPr>
            <p:ph type="body" sz="quarter" idx="17" hasCustomPrompt="1"/>
          </p:nvPr>
        </p:nvSpPr>
        <p:spPr>
          <a:xfrm>
            <a:off x="8361289" y="2843481"/>
            <a:ext cx="3173413" cy="1192213"/>
          </a:xfrm>
          <a:prstGeom prst="rect">
            <a:avLst/>
          </a:prstGeom>
        </p:spPr>
        <p:txBody>
          <a:bodyPr/>
          <a:lstStyle>
            <a:lvl1pPr marL="0" indent="0" algn="r">
              <a:buNone/>
              <a:defRPr sz="1600"/>
            </a:lvl1pPr>
            <a:lvl2pPr>
              <a:defRPr sz="2000"/>
            </a:lvl2pPr>
            <a:lvl3pPr>
              <a:defRPr sz="2000"/>
            </a:lvl3pPr>
            <a:lvl4pPr>
              <a:defRPr sz="2000"/>
            </a:lvl4pPr>
            <a:lvl5pPr>
              <a:defRPr sz="2000"/>
            </a:lvl5pPr>
          </a:lstStyle>
          <a:p>
            <a:pPr lvl="0"/>
            <a:r>
              <a:rPr lang="zh-CN" altLang="en-US" dirty="0"/>
              <a:t>请在这里输入您的阐述</a:t>
            </a:r>
          </a:p>
        </p:txBody>
      </p:sp>
      <p:sp>
        <p:nvSpPr>
          <p:cNvPr id="50" name="文本占位符 49">
            <a:extLst>
              <a:ext uri="{FF2B5EF4-FFF2-40B4-BE49-F238E27FC236}">
                <a16:creationId xmlns:a16="http://schemas.microsoft.com/office/drawing/2014/main" id="{55CE21E2-F179-4971-A49D-ABBD011F774B}"/>
              </a:ext>
            </a:extLst>
          </p:cNvPr>
          <p:cNvSpPr>
            <a:spLocks noGrp="1"/>
          </p:cNvSpPr>
          <p:nvPr>
            <p:ph type="body" sz="quarter" idx="18" hasCustomPrompt="1"/>
          </p:nvPr>
        </p:nvSpPr>
        <p:spPr>
          <a:xfrm>
            <a:off x="590550" y="2104192"/>
            <a:ext cx="3173413" cy="354846"/>
          </a:xfrm>
          <a:prstGeom prst="rect">
            <a:avLst/>
          </a:prstGeom>
        </p:spPr>
        <p:txBody>
          <a:bodyPr/>
          <a:lstStyle>
            <a:lvl1pPr marL="0" indent="0">
              <a:buNone/>
              <a:defRPr sz="2000" b="1">
                <a:solidFill>
                  <a:srgbClr val="537EC5"/>
                </a:solidFill>
              </a:defRPr>
            </a:lvl1pPr>
            <a:lvl2pPr>
              <a:defRPr sz="2000"/>
            </a:lvl2pPr>
            <a:lvl3pPr>
              <a:defRPr sz="2000"/>
            </a:lvl3pPr>
            <a:lvl4pPr>
              <a:defRPr sz="2000"/>
            </a:lvl4pPr>
            <a:lvl5pPr>
              <a:defRPr sz="2000"/>
            </a:lvl5pPr>
          </a:lstStyle>
          <a:p>
            <a:pPr lvl="0"/>
            <a:r>
              <a:rPr lang="zh-CN" altLang="en-US" dirty="0"/>
              <a:t>请在这里输入你的小标题</a:t>
            </a:r>
          </a:p>
        </p:txBody>
      </p:sp>
      <p:sp>
        <p:nvSpPr>
          <p:cNvPr id="51" name="文本占位符 49">
            <a:extLst>
              <a:ext uri="{FF2B5EF4-FFF2-40B4-BE49-F238E27FC236}">
                <a16:creationId xmlns:a16="http://schemas.microsoft.com/office/drawing/2014/main" id="{6499300B-3A78-4850-A292-7D158A2E70E5}"/>
              </a:ext>
            </a:extLst>
          </p:cNvPr>
          <p:cNvSpPr>
            <a:spLocks noGrp="1"/>
          </p:cNvSpPr>
          <p:nvPr>
            <p:ph type="body" sz="quarter" idx="19" hasCustomPrompt="1"/>
          </p:nvPr>
        </p:nvSpPr>
        <p:spPr>
          <a:xfrm>
            <a:off x="573404" y="4172079"/>
            <a:ext cx="3173413" cy="354846"/>
          </a:xfrm>
          <a:prstGeom prst="rect">
            <a:avLst/>
          </a:prstGeom>
        </p:spPr>
        <p:txBody>
          <a:bodyPr/>
          <a:lstStyle>
            <a:lvl1pPr marL="0" indent="0">
              <a:buNone/>
              <a:defRPr sz="2000" b="1">
                <a:solidFill>
                  <a:srgbClr val="537EC5"/>
                </a:solidFill>
              </a:defRPr>
            </a:lvl1pPr>
            <a:lvl2pPr>
              <a:defRPr sz="2000"/>
            </a:lvl2pPr>
            <a:lvl3pPr>
              <a:defRPr sz="2000"/>
            </a:lvl3pPr>
            <a:lvl4pPr>
              <a:defRPr sz="2000"/>
            </a:lvl4pPr>
            <a:lvl5pPr>
              <a:defRPr sz="2000"/>
            </a:lvl5pPr>
          </a:lstStyle>
          <a:p>
            <a:pPr lvl="0"/>
            <a:r>
              <a:rPr lang="zh-CN" altLang="en-US" dirty="0"/>
              <a:t>请在这里输入你的小标题</a:t>
            </a:r>
          </a:p>
        </p:txBody>
      </p:sp>
      <p:sp>
        <p:nvSpPr>
          <p:cNvPr id="52" name="文本占位符 49">
            <a:extLst>
              <a:ext uri="{FF2B5EF4-FFF2-40B4-BE49-F238E27FC236}">
                <a16:creationId xmlns:a16="http://schemas.microsoft.com/office/drawing/2014/main" id="{D39B9981-6492-4444-BA72-13E8D0492DBA}"/>
              </a:ext>
            </a:extLst>
          </p:cNvPr>
          <p:cNvSpPr>
            <a:spLocks noGrp="1"/>
          </p:cNvSpPr>
          <p:nvPr>
            <p:ph type="body" sz="quarter" idx="20" hasCustomPrompt="1"/>
          </p:nvPr>
        </p:nvSpPr>
        <p:spPr>
          <a:xfrm>
            <a:off x="8348640" y="2370882"/>
            <a:ext cx="3173413" cy="354846"/>
          </a:xfrm>
          <a:prstGeom prst="rect">
            <a:avLst/>
          </a:prstGeom>
        </p:spPr>
        <p:txBody>
          <a:bodyPr/>
          <a:lstStyle>
            <a:lvl1pPr marL="0" indent="0" algn="r">
              <a:buNone/>
              <a:defRPr sz="2000" b="1">
                <a:solidFill>
                  <a:srgbClr val="537EC5"/>
                </a:solidFill>
              </a:defRPr>
            </a:lvl1pPr>
            <a:lvl2pPr>
              <a:defRPr sz="2000"/>
            </a:lvl2pPr>
            <a:lvl3pPr>
              <a:defRPr sz="2000"/>
            </a:lvl3pPr>
            <a:lvl4pPr>
              <a:defRPr sz="2000"/>
            </a:lvl4pPr>
            <a:lvl5pPr>
              <a:defRPr sz="2000"/>
            </a:lvl5pPr>
          </a:lstStyle>
          <a:p>
            <a:pPr lvl="0"/>
            <a:r>
              <a:rPr lang="zh-CN" altLang="en-US" dirty="0"/>
              <a:t>请在这里输入你的小标题</a:t>
            </a:r>
          </a:p>
        </p:txBody>
      </p:sp>
      <p:sp>
        <p:nvSpPr>
          <p:cNvPr id="53" name="MH_Others_2">
            <a:extLst>
              <a:ext uri="{FF2B5EF4-FFF2-40B4-BE49-F238E27FC236}">
                <a16:creationId xmlns:a16="http://schemas.microsoft.com/office/drawing/2014/main" id="{99134485-8114-4251-950A-BB9A570D3B4C}"/>
              </a:ext>
            </a:extLst>
          </p:cNvPr>
          <p:cNvSpPr/>
          <p:nvPr>
            <p:custDataLst>
              <p:tags r:id="rId1"/>
            </p:custDataLst>
          </p:nvPr>
        </p:nvSpPr>
        <p:spPr>
          <a:xfrm>
            <a:off x="3875419" y="344963"/>
            <a:ext cx="6131155" cy="469206"/>
          </a:xfrm>
          <a:prstGeom prst="rect">
            <a:avLst/>
          </a:prstGeom>
          <a:solidFill>
            <a:srgbClr val="173D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MH_Others_2">
            <a:extLst>
              <a:ext uri="{FF2B5EF4-FFF2-40B4-BE49-F238E27FC236}">
                <a16:creationId xmlns:a16="http://schemas.microsoft.com/office/drawing/2014/main" id="{AA588568-EDE7-4522-A335-347F1BA6012F}"/>
              </a:ext>
            </a:extLst>
          </p:cNvPr>
          <p:cNvSpPr/>
          <p:nvPr>
            <p:custDataLst>
              <p:tags r:id="rId2"/>
            </p:custDataLst>
          </p:nvPr>
        </p:nvSpPr>
        <p:spPr>
          <a:xfrm>
            <a:off x="-1" y="388471"/>
            <a:ext cx="1158241" cy="425698"/>
          </a:xfrm>
          <a:prstGeom prst="rect">
            <a:avLst/>
          </a:prstGeom>
          <a:solidFill>
            <a:srgbClr val="5793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占位符 3">
            <a:extLst>
              <a:ext uri="{FF2B5EF4-FFF2-40B4-BE49-F238E27FC236}">
                <a16:creationId xmlns:a16="http://schemas.microsoft.com/office/drawing/2014/main" id="{AE83D851-8D14-4B25-B47D-594037C811CE}"/>
              </a:ext>
            </a:extLst>
          </p:cNvPr>
          <p:cNvSpPr>
            <a:spLocks noGrp="1"/>
          </p:cNvSpPr>
          <p:nvPr>
            <p:ph type="body" sz="quarter" idx="10" hasCustomPrompt="1"/>
          </p:nvPr>
        </p:nvSpPr>
        <p:spPr>
          <a:xfrm>
            <a:off x="1229119" y="411327"/>
            <a:ext cx="2590115" cy="355600"/>
          </a:xfrm>
          <a:prstGeom prst="rect">
            <a:avLst/>
          </a:prstGeom>
        </p:spPr>
        <p:txBody>
          <a:bodyPr/>
          <a:lstStyle>
            <a:lvl1pPr marL="0" indent="0">
              <a:buNone/>
              <a:defRPr sz="2000" b="1">
                <a:solidFill>
                  <a:srgbClr val="0075BF"/>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56" name="文本占位符 5">
            <a:extLst>
              <a:ext uri="{FF2B5EF4-FFF2-40B4-BE49-F238E27FC236}">
                <a16:creationId xmlns:a16="http://schemas.microsoft.com/office/drawing/2014/main" id="{94600261-4961-4B7E-9737-A003B153326A}"/>
              </a:ext>
            </a:extLst>
          </p:cNvPr>
          <p:cNvSpPr>
            <a:spLocks noGrp="1"/>
          </p:cNvSpPr>
          <p:nvPr>
            <p:ph type="body" sz="quarter" idx="11" hasCustomPrompt="1"/>
          </p:nvPr>
        </p:nvSpPr>
        <p:spPr>
          <a:xfrm>
            <a:off x="1229119" y="883603"/>
            <a:ext cx="2575420" cy="325119"/>
          </a:xfrm>
          <a:prstGeom prst="rect">
            <a:avLst/>
          </a:prstGeom>
        </p:spPr>
        <p:txBody>
          <a:bodyPr/>
          <a:lstStyle>
            <a:lvl1pPr marL="0" indent="0">
              <a:buNone/>
              <a:defRPr sz="1400">
                <a:solidFill>
                  <a:srgbClr val="5793CE"/>
                </a:solidFill>
                <a:latin typeface="微软雅黑" panose="020B0503020204020204" pitchFamily="34" charset="-122"/>
                <a:ea typeface="微软雅黑" panose="020B0503020204020204" pitchFamily="34" charset="-122"/>
              </a:defRPr>
            </a:lvl1pPr>
          </a:lstStyle>
          <a:p>
            <a:pPr lvl="0"/>
            <a:r>
              <a:rPr lang="zh-CN" altLang="en-US" dirty="0"/>
              <a:t>副标题</a:t>
            </a:r>
          </a:p>
        </p:txBody>
      </p:sp>
      <p:pic>
        <p:nvPicPr>
          <p:cNvPr id="57" name="图片 56">
            <a:extLst>
              <a:ext uri="{FF2B5EF4-FFF2-40B4-BE49-F238E27FC236}">
                <a16:creationId xmlns:a16="http://schemas.microsoft.com/office/drawing/2014/main" id="{0DF548ED-7F0D-49EF-96D2-D747CD1E21C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402684" y="169084"/>
            <a:ext cx="1426149" cy="512447"/>
          </a:xfrm>
          <a:prstGeom prst="rect">
            <a:avLst/>
          </a:prstGeom>
        </p:spPr>
      </p:pic>
      <p:sp>
        <p:nvSpPr>
          <p:cNvPr id="58" name="文本框 57">
            <a:extLst>
              <a:ext uri="{FF2B5EF4-FFF2-40B4-BE49-F238E27FC236}">
                <a16:creationId xmlns:a16="http://schemas.microsoft.com/office/drawing/2014/main" id="{FF28CB59-F72E-45E6-8FAD-F11ADE80C431}"/>
              </a:ext>
            </a:extLst>
          </p:cNvPr>
          <p:cNvSpPr txBox="1"/>
          <p:nvPr/>
        </p:nvSpPr>
        <p:spPr>
          <a:xfrm>
            <a:off x="10402685" y="752937"/>
            <a:ext cx="1578855"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700" b="0" dirty="0">
                <a:solidFill>
                  <a:srgbClr val="142E60"/>
                </a:solidFill>
              </a:rPr>
              <a:t>自 </a:t>
            </a:r>
            <a:r>
              <a:rPr lang="en-US" altLang="zh-CN" sz="700" b="0" dirty="0">
                <a:solidFill>
                  <a:srgbClr val="142E60"/>
                </a:solidFill>
              </a:rPr>
              <a:t>/ </a:t>
            </a:r>
            <a:r>
              <a:rPr lang="zh-CN" altLang="en-US" sz="700" b="0" dirty="0">
                <a:solidFill>
                  <a:srgbClr val="142E60"/>
                </a:solidFill>
              </a:rPr>
              <a:t>强 </a:t>
            </a:r>
            <a:r>
              <a:rPr lang="en-US" altLang="zh-CN" sz="700" b="0" dirty="0">
                <a:solidFill>
                  <a:srgbClr val="142E60"/>
                </a:solidFill>
              </a:rPr>
              <a:t>/ </a:t>
            </a:r>
            <a:r>
              <a:rPr lang="zh-CN" altLang="en-US" sz="700" b="0" dirty="0">
                <a:solidFill>
                  <a:srgbClr val="142E60"/>
                </a:solidFill>
              </a:rPr>
              <a:t>不 </a:t>
            </a:r>
            <a:r>
              <a:rPr lang="en-US" altLang="zh-CN" sz="700" b="0" dirty="0">
                <a:solidFill>
                  <a:srgbClr val="142E60"/>
                </a:solidFill>
              </a:rPr>
              <a:t>/ </a:t>
            </a:r>
            <a:r>
              <a:rPr lang="zh-CN" altLang="en-US" sz="700" b="0" dirty="0">
                <a:solidFill>
                  <a:srgbClr val="142E60"/>
                </a:solidFill>
              </a:rPr>
              <a:t>息   止 </a:t>
            </a:r>
            <a:r>
              <a:rPr lang="en-US" altLang="zh-CN" sz="700" b="0" dirty="0">
                <a:solidFill>
                  <a:srgbClr val="142E60"/>
                </a:solidFill>
              </a:rPr>
              <a:t>/ </a:t>
            </a:r>
            <a:r>
              <a:rPr lang="zh-CN" altLang="en-US" sz="700" b="0" dirty="0">
                <a:solidFill>
                  <a:srgbClr val="142E60"/>
                </a:solidFill>
              </a:rPr>
              <a:t>于 </a:t>
            </a:r>
            <a:r>
              <a:rPr lang="en-US" altLang="zh-CN" sz="700" b="0" dirty="0">
                <a:solidFill>
                  <a:srgbClr val="142E60"/>
                </a:solidFill>
              </a:rPr>
              <a:t>/ </a:t>
            </a:r>
            <a:r>
              <a:rPr lang="zh-CN" altLang="en-US" sz="700" b="0" dirty="0">
                <a:solidFill>
                  <a:srgbClr val="142E60"/>
                </a:solidFill>
              </a:rPr>
              <a:t>至 </a:t>
            </a:r>
            <a:r>
              <a:rPr lang="en-US" altLang="zh-CN" sz="700" b="0" dirty="0">
                <a:solidFill>
                  <a:srgbClr val="142E60"/>
                </a:solidFill>
              </a:rPr>
              <a:t>/ </a:t>
            </a:r>
            <a:r>
              <a:rPr lang="zh-CN" altLang="en-US" sz="700" b="0" dirty="0">
                <a:solidFill>
                  <a:srgbClr val="142E60"/>
                </a:solidFill>
              </a:rPr>
              <a:t>善</a:t>
            </a:r>
          </a:p>
        </p:txBody>
      </p:sp>
    </p:spTree>
    <p:extLst>
      <p:ext uri="{BB962C8B-B14F-4D97-AF65-F5344CB8AC3E}">
        <p14:creationId xmlns:p14="http://schemas.microsoft.com/office/powerpoint/2010/main" val="309910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300" fill="hold"/>
                                        <p:tgtEl>
                                          <p:spTgt spid="54"/>
                                        </p:tgtEl>
                                        <p:attrNameLst>
                                          <p:attrName>ppt_x</p:attrName>
                                        </p:attrNameLst>
                                      </p:cBhvr>
                                      <p:tavLst>
                                        <p:tav tm="0">
                                          <p:val>
                                            <p:strVal val="0-#ppt_w/2"/>
                                          </p:val>
                                        </p:tav>
                                        <p:tav tm="100000">
                                          <p:val>
                                            <p:strVal val="#ppt_x"/>
                                          </p:val>
                                        </p:tav>
                                      </p:tavLst>
                                    </p:anim>
                                    <p:anim calcmode="lin" valueType="num">
                                      <p:cBhvr additive="base">
                                        <p:cTn id="8" dur="3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300" fill="hold"/>
                                        <p:tgtEl>
                                          <p:spTgt spid="53"/>
                                        </p:tgtEl>
                                        <p:attrNameLst>
                                          <p:attrName>ppt_x</p:attrName>
                                        </p:attrNameLst>
                                      </p:cBhvr>
                                      <p:tavLst>
                                        <p:tav tm="0">
                                          <p:val>
                                            <p:strVal val="1+#ppt_w/2"/>
                                          </p:val>
                                        </p:tav>
                                        <p:tav tm="100000">
                                          <p:val>
                                            <p:strVal val="#ppt_x"/>
                                          </p:val>
                                        </p:tav>
                                      </p:tavLst>
                                    </p:anim>
                                    <p:anim calcmode="lin" valueType="num">
                                      <p:cBhvr additive="base">
                                        <p:cTn id="12" dur="300" fill="hold"/>
                                        <p:tgtEl>
                                          <p:spTgt spid="53"/>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55">
                                            <p:txEl>
                                              <p:pRg st="0" end="0"/>
                                            </p:txEl>
                                          </p:spTgt>
                                        </p:tgtEl>
                                        <p:attrNameLst>
                                          <p:attrName>style.visibility</p:attrName>
                                        </p:attrNameLst>
                                      </p:cBhvr>
                                      <p:to>
                                        <p:strVal val="visible"/>
                                      </p:to>
                                    </p:set>
                                    <p:animEffect transition="in" filter="fade">
                                      <p:cBhvr>
                                        <p:cTn id="15" dur="500"/>
                                        <p:tgtEl>
                                          <p:spTgt spid="55">
                                            <p:txEl>
                                              <p:pRg st="0" end="0"/>
                                            </p:txEl>
                                          </p:spTgt>
                                        </p:tgtEl>
                                      </p:cBhvr>
                                    </p:animEffect>
                                    <p:anim calcmode="lin" valueType="num">
                                      <p:cBhvr>
                                        <p:cTn id="16" dur="5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5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fade">
                                      <p:cBhvr>
                                        <p:cTn id="20" dur="500"/>
                                        <p:tgtEl>
                                          <p:spTgt spid="56">
                                            <p:txEl>
                                              <p:pRg st="0" end="0"/>
                                            </p:txEl>
                                          </p:spTgt>
                                        </p:tgtEl>
                                      </p:cBhvr>
                                    </p:animEffect>
                                    <p:anim calcmode="lin" valueType="num">
                                      <p:cBhvr>
                                        <p:cTn id="21" dur="5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56">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700"/>
                            </p:stCondLst>
                            <p:childTnLst>
                              <p:par>
                                <p:cTn id="24" presetID="10" presetClass="entr" presetSubtype="0"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200"/>
                                        <p:tgtEl>
                                          <p:spTgt spid="5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200"/>
                                        <p:tgtEl>
                                          <p:spTgt spid="58"/>
                                        </p:tgtEl>
                                      </p:cBhvr>
                                    </p:animEffect>
                                  </p:childTnLst>
                                </p:cTn>
                              </p:par>
                            </p:childTnLst>
                          </p:cTn>
                        </p:par>
                        <p:par>
                          <p:cTn id="30" fill="hold">
                            <p:stCondLst>
                              <p:cond delay="900"/>
                            </p:stCondLst>
                            <p:childTnLst>
                              <p:par>
                                <p:cTn id="31" presetID="53" presetClass="entr" presetSubtype="16"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300" fill="hold"/>
                                        <p:tgtEl>
                                          <p:spTgt spid="23"/>
                                        </p:tgtEl>
                                        <p:attrNameLst>
                                          <p:attrName>ppt_w</p:attrName>
                                        </p:attrNameLst>
                                      </p:cBhvr>
                                      <p:tavLst>
                                        <p:tav tm="0">
                                          <p:val>
                                            <p:fltVal val="0"/>
                                          </p:val>
                                        </p:tav>
                                        <p:tav tm="100000">
                                          <p:val>
                                            <p:strVal val="#ppt_w"/>
                                          </p:val>
                                        </p:tav>
                                      </p:tavLst>
                                    </p:anim>
                                    <p:anim calcmode="lin" valueType="num">
                                      <p:cBhvr>
                                        <p:cTn id="34" dur="300" fill="hold"/>
                                        <p:tgtEl>
                                          <p:spTgt spid="23"/>
                                        </p:tgtEl>
                                        <p:attrNameLst>
                                          <p:attrName>ppt_h</p:attrName>
                                        </p:attrNameLst>
                                      </p:cBhvr>
                                      <p:tavLst>
                                        <p:tav tm="0">
                                          <p:val>
                                            <p:fltVal val="0"/>
                                          </p:val>
                                        </p:tav>
                                        <p:tav tm="100000">
                                          <p:val>
                                            <p:strVal val="#ppt_h"/>
                                          </p:val>
                                        </p:tav>
                                      </p:tavLst>
                                    </p:anim>
                                    <p:animEffect transition="in" filter="fade">
                                      <p:cBhvr>
                                        <p:cTn id="35" dur="300"/>
                                        <p:tgtEl>
                                          <p:spTgt spid="23"/>
                                        </p:tgtEl>
                                      </p:cBhvr>
                                    </p:animEffect>
                                  </p:childTnLst>
                                </p:cTn>
                              </p:par>
                            </p:childTnLst>
                          </p:cTn>
                        </p:par>
                        <p:par>
                          <p:cTn id="36" fill="hold">
                            <p:stCondLst>
                              <p:cond delay="12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100"/>
                                        <p:tgtEl>
                                          <p:spTgt spid="25"/>
                                        </p:tgtEl>
                                      </p:cBhvr>
                                    </p:animEffect>
                                  </p:childTnLst>
                                </p:cTn>
                              </p:par>
                            </p:childTnLst>
                          </p:cTn>
                        </p:par>
                        <p:par>
                          <p:cTn id="40" fill="hold">
                            <p:stCondLst>
                              <p:cond delay="13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100"/>
                                        <p:tgtEl>
                                          <p:spTgt spid="24"/>
                                        </p:tgtEl>
                                      </p:cBhvr>
                                    </p:animEffect>
                                  </p:childTnLst>
                                </p:cTn>
                              </p:par>
                            </p:childTnLst>
                          </p:cTn>
                        </p:par>
                        <p:par>
                          <p:cTn id="44" fill="hold">
                            <p:stCondLst>
                              <p:cond delay="1400"/>
                            </p:stCondLst>
                            <p:childTnLst>
                              <p:par>
                                <p:cTn id="45" presetID="22" presetClass="entr" presetSubtype="1"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100"/>
                                        <p:tgtEl>
                                          <p:spTgt spid="27"/>
                                        </p:tgtEl>
                                      </p:cBhvr>
                                    </p:animEffect>
                                  </p:childTnLst>
                                </p:cTn>
                              </p:par>
                            </p:childTnLst>
                          </p:cTn>
                        </p:par>
                        <p:par>
                          <p:cTn id="48" fill="hold">
                            <p:stCondLst>
                              <p:cond delay="1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100"/>
                                        <p:tgtEl>
                                          <p:spTgt spid="28"/>
                                        </p:tgtEl>
                                      </p:cBhvr>
                                    </p:animEffect>
                                  </p:childTnLst>
                                </p:cTn>
                              </p:par>
                            </p:childTnLst>
                          </p:cTn>
                        </p:par>
                        <p:par>
                          <p:cTn id="52" fill="hold">
                            <p:stCondLst>
                              <p:cond delay="1600"/>
                            </p:stCondLst>
                            <p:childTnLst>
                              <p:par>
                                <p:cTn id="53" presetID="22" presetClass="entr" presetSubtype="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right)">
                                      <p:cBhvr>
                                        <p:cTn id="55" dur="100"/>
                                        <p:tgtEl>
                                          <p:spTgt spid="29"/>
                                        </p:tgtEl>
                                      </p:cBhvr>
                                    </p:animEffect>
                                  </p:childTnLst>
                                </p:cTn>
                              </p:par>
                            </p:childTnLst>
                          </p:cTn>
                        </p:par>
                        <p:par>
                          <p:cTn id="56" fill="hold">
                            <p:stCondLst>
                              <p:cond delay="1700"/>
                            </p:stCondLst>
                            <p:childTnLst>
                              <p:par>
                                <p:cTn id="57" presetID="22" presetClass="entr" presetSubtype="4"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down)">
                                      <p:cBhvr>
                                        <p:cTn id="59" dur="1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100"/>
                                        <p:tgtEl>
                                          <p:spTgt spid="3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1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100"/>
                                        <p:tgtEl>
                                          <p:spTgt spid="30"/>
                                        </p:tgtEl>
                                      </p:cBhvr>
                                    </p:animEffect>
                                  </p:childTnLst>
                                </p:cTn>
                              </p:par>
                            </p:childTnLst>
                          </p:cTn>
                        </p:par>
                        <p:par>
                          <p:cTn id="69" fill="hold">
                            <p:stCondLst>
                              <p:cond delay="1800"/>
                            </p:stCondLst>
                            <p:childTnLst>
                              <p:par>
                                <p:cTn id="70" presetID="22" presetClass="entr" presetSubtype="2"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right)">
                                      <p:cBhvr>
                                        <p:cTn id="72" dur="200"/>
                                        <p:tgtEl>
                                          <p:spTgt spid="17"/>
                                        </p:tgtEl>
                                      </p:cBhvr>
                                    </p:animEffect>
                                  </p:childTnLst>
                                </p:cTn>
                              </p:par>
                            </p:childTnLst>
                          </p:cTn>
                        </p:par>
                        <p:par>
                          <p:cTn id="73" fill="hold">
                            <p:stCondLst>
                              <p:cond delay="2000"/>
                            </p:stCondLst>
                            <p:childTnLst>
                              <p:par>
                                <p:cTn id="74" presetID="22" presetClass="entr" presetSubtype="2" fill="hold" nodeType="after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right)">
                                      <p:cBhvr>
                                        <p:cTn id="76" dur="200"/>
                                        <p:tgtEl>
                                          <p:spTgt spid="10"/>
                                        </p:tgtEl>
                                      </p:cBhvr>
                                    </p:animEffect>
                                  </p:childTnLst>
                                </p:cTn>
                              </p:par>
                            </p:childTnLst>
                          </p:cTn>
                        </p:par>
                        <p:par>
                          <p:cTn id="77" fill="hold">
                            <p:stCondLst>
                              <p:cond delay="2200"/>
                            </p:stCondLst>
                            <p:childTnLst>
                              <p:par>
                                <p:cTn id="78" presetID="22" presetClass="entr" presetSubtype="8" fill="hold"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left)">
                                      <p:cBhvr>
                                        <p:cTn id="80" dur="200"/>
                                        <p:tgtEl>
                                          <p:spTgt spid="14"/>
                                        </p:tgtEl>
                                      </p:cBhvr>
                                    </p:animEffect>
                                  </p:childTnLst>
                                </p:cTn>
                              </p:par>
                            </p:childTnLst>
                          </p:cTn>
                        </p:par>
                        <p:par>
                          <p:cTn id="81" fill="hold">
                            <p:stCondLst>
                              <p:cond delay="2400"/>
                            </p:stCondLst>
                            <p:childTnLst>
                              <p:par>
                                <p:cTn id="82" presetID="10" presetClass="entr" presetSubtype="0" fill="hold" grpId="0" nodeType="afterEffect">
                                  <p:stCondLst>
                                    <p:cond delay="0"/>
                                  </p:stCondLst>
                                  <p:childTnLst>
                                    <p:set>
                                      <p:cBhvr>
                                        <p:cTn id="83" dur="1" fill="hold">
                                          <p:stCondLst>
                                            <p:cond delay="0"/>
                                          </p:stCondLst>
                                        </p:cTn>
                                        <p:tgtEl>
                                          <p:spTgt spid="50">
                                            <p:txEl>
                                              <p:pRg st="0" end="0"/>
                                            </p:txEl>
                                          </p:spTgt>
                                        </p:tgtEl>
                                        <p:attrNameLst>
                                          <p:attrName>style.visibility</p:attrName>
                                        </p:attrNameLst>
                                      </p:cBhvr>
                                      <p:to>
                                        <p:strVal val="visible"/>
                                      </p:to>
                                    </p:set>
                                    <p:animEffect transition="in" filter="fade">
                                      <p:cBhvr>
                                        <p:cTn id="84" dur="300"/>
                                        <p:tgtEl>
                                          <p:spTgt spid="50">
                                            <p:txEl>
                                              <p:pRg st="0" end="0"/>
                                            </p:txEl>
                                          </p:spTgt>
                                        </p:tgtEl>
                                      </p:cBhvr>
                                    </p:animEffect>
                                  </p:childTnLst>
                                </p:cTn>
                              </p:par>
                            </p:childTnLst>
                          </p:cTn>
                        </p:par>
                        <p:par>
                          <p:cTn id="85" fill="hold">
                            <p:stCondLst>
                              <p:cond delay="2700"/>
                            </p:stCondLst>
                            <p:childTnLst>
                              <p:par>
                                <p:cTn id="86" presetID="10" presetClass="entr" presetSubtype="0" fill="hold" grpId="0" nodeType="afterEffect">
                                  <p:stCondLst>
                                    <p:cond delay="0"/>
                                  </p:stCondLst>
                                  <p:childTnLst>
                                    <p:set>
                                      <p:cBhvr>
                                        <p:cTn id="87" dur="1" fill="hold">
                                          <p:stCondLst>
                                            <p:cond delay="0"/>
                                          </p:stCondLst>
                                        </p:cTn>
                                        <p:tgtEl>
                                          <p:spTgt spid="44">
                                            <p:txEl>
                                              <p:pRg st="0" end="0"/>
                                            </p:txEl>
                                          </p:spTgt>
                                        </p:tgtEl>
                                        <p:attrNameLst>
                                          <p:attrName>style.visibility</p:attrName>
                                        </p:attrNameLst>
                                      </p:cBhvr>
                                      <p:to>
                                        <p:strVal val="visible"/>
                                      </p:to>
                                    </p:set>
                                    <p:animEffect transition="in" filter="fade">
                                      <p:cBhvr>
                                        <p:cTn id="88" dur="300"/>
                                        <p:tgtEl>
                                          <p:spTgt spid="44">
                                            <p:txEl>
                                              <p:pRg st="0" end="0"/>
                                            </p:txEl>
                                          </p:spTgt>
                                        </p:tgtEl>
                                      </p:cBhvr>
                                    </p:animEffect>
                                  </p:childTnLst>
                                </p:cTn>
                              </p:par>
                            </p:childTnLst>
                          </p:cTn>
                        </p:par>
                        <p:par>
                          <p:cTn id="89" fill="hold">
                            <p:stCondLst>
                              <p:cond delay="3000"/>
                            </p:stCondLst>
                            <p:childTnLst>
                              <p:par>
                                <p:cTn id="90" presetID="10" presetClass="entr" presetSubtype="0" fill="hold" grpId="0" nodeType="afterEffect">
                                  <p:stCondLst>
                                    <p:cond delay="0"/>
                                  </p:stCondLst>
                                  <p:childTnLst>
                                    <p:set>
                                      <p:cBhvr>
                                        <p:cTn id="91" dur="1" fill="hold">
                                          <p:stCondLst>
                                            <p:cond delay="0"/>
                                          </p:stCondLst>
                                        </p:cTn>
                                        <p:tgtEl>
                                          <p:spTgt spid="51">
                                            <p:txEl>
                                              <p:pRg st="0" end="0"/>
                                            </p:txEl>
                                          </p:spTgt>
                                        </p:tgtEl>
                                        <p:attrNameLst>
                                          <p:attrName>style.visibility</p:attrName>
                                        </p:attrNameLst>
                                      </p:cBhvr>
                                      <p:to>
                                        <p:strVal val="visible"/>
                                      </p:to>
                                    </p:set>
                                    <p:animEffect transition="in" filter="fade">
                                      <p:cBhvr>
                                        <p:cTn id="92" dur="300"/>
                                        <p:tgtEl>
                                          <p:spTgt spid="51">
                                            <p:txEl>
                                              <p:pRg st="0" end="0"/>
                                            </p:txEl>
                                          </p:spTgt>
                                        </p:tgtEl>
                                      </p:cBhvr>
                                    </p:animEffect>
                                  </p:childTnLst>
                                </p:cTn>
                              </p:par>
                            </p:childTnLst>
                          </p:cTn>
                        </p:par>
                        <p:par>
                          <p:cTn id="93" fill="hold">
                            <p:stCondLst>
                              <p:cond delay="3300"/>
                            </p:stCondLst>
                            <p:childTnLst>
                              <p:par>
                                <p:cTn id="94" presetID="10" presetClass="entr" presetSubtype="0" fill="hold" grpId="0" nodeType="afterEffect">
                                  <p:stCondLst>
                                    <p:cond delay="0"/>
                                  </p:stCondLst>
                                  <p:childTnLst>
                                    <p:set>
                                      <p:cBhvr>
                                        <p:cTn id="95" dur="1" fill="hold">
                                          <p:stCondLst>
                                            <p:cond delay="0"/>
                                          </p:stCondLst>
                                        </p:cTn>
                                        <p:tgtEl>
                                          <p:spTgt spid="45">
                                            <p:txEl>
                                              <p:pRg st="0" end="0"/>
                                            </p:txEl>
                                          </p:spTgt>
                                        </p:tgtEl>
                                        <p:attrNameLst>
                                          <p:attrName>style.visibility</p:attrName>
                                        </p:attrNameLst>
                                      </p:cBhvr>
                                      <p:to>
                                        <p:strVal val="visible"/>
                                      </p:to>
                                    </p:set>
                                    <p:animEffect transition="in" filter="fade">
                                      <p:cBhvr>
                                        <p:cTn id="96" dur="300"/>
                                        <p:tgtEl>
                                          <p:spTgt spid="45">
                                            <p:txEl>
                                              <p:pRg st="0" end="0"/>
                                            </p:txEl>
                                          </p:spTgt>
                                        </p:tgtEl>
                                      </p:cBhvr>
                                    </p:animEffect>
                                  </p:childTnLst>
                                </p:cTn>
                              </p:par>
                            </p:childTnLst>
                          </p:cTn>
                        </p:par>
                        <p:par>
                          <p:cTn id="97" fill="hold">
                            <p:stCondLst>
                              <p:cond delay="3600"/>
                            </p:stCondLst>
                            <p:childTnLst>
                              <p:par>
                                <p:cTn id="98" presetID="10" presetClass="entr" presetSubtype="0" fill="hold" grpId="0" nodeType="afterEffect">
                                  <p:stCondLst>
                                    <p:cond delay="0"/>
                                  </p:stCondLst>
                                  <p:childTnLst>
                                    <p:set>
                                      <p:cBhvr>
                                        <p:cTn id="99" dur="1" fill="hold">
                                          <p:stCondLst>
                                            <p:cond delay="0"/>
                                          </p:stCondLst>
                                        </p:cTn>
                                        <p:tgtEl>
                                          <p:spTgt spid="52">
                                            <p:txEl>
                                              <p:pRg st="0" end="0"/>
                                            </p:txEl>
                                          </p:spTgt>
                                        </p:tgtEl>
                                        <p:attrNameLst>
                                          <p:attrName>style.visibility</p:attrName>
                                        </p:attrNameLst>
                                      </p:cBhvr>
                                      <p:to>
                                        <p:strVal val="visible"/>
                                      </p:to>
                                    </p:set>
                                    <p:animEffect transition="in" filter="fade">
                                      <p:cBhvr>
                                        <p:cTn id="100" dur="300"/>
                                        <p:tgtEl>
                                          <p:spTgt spid="52">
                                            <p:txEl>
                                              <p:pRg st="0" end="0"/>
                                            </p:txEl>
                                          </p:spTgt>
                                        </p:tgtEl>
                                      </p:cBhvr>
                                    </p:animEffect>
                                  </p:childTnLst>
                                </p:cTn>
                              </p:par>
                            </p:childTnLst>
                          </p:cTn>
                        </p:par>
                        <p:par>
                          <p:cTn id="101" fill="hold">
                            <p:stCondLst>
                              <p:cond delay="3900"/>
                            </p:stCondLst>
                            <p:childTnLst>
                              <p:par>
                                <p:cTn id="102" presetID="10" presetClass="entr" presetSubtype="0" fill="hold" grpId="0" nodeType="afterEffect">
                                  <p:stCondLst>
                                    <p:cond delay="0"/>
                                  </p:stCondLst>
                                  <p:childTnLst>
                                    <p:set>
                                      <p:cBhvr>
                                        <p:cTn id="103" dur="1" fill="hold">
                                          <p:stCondLst>
                                            <p:cond delay="0"/>
                                          </p:stCondLst>
                                        </p:cTn>
                                        <p:tgtEl>
                                          <p:spTgt spid="46">
                                            <p:txEl>
                                              <p:pRg st="0" end="0"/>
                                            </p:txEl>
                                          </p:spTgt>
                                        </p:tgtEl>
                                        <p:attrNameLst>
                                          <p:attrName>style.visibility</p:attrName>
                                        </p:attrNameLst>
                                      </p:cBhvr>
                                      <p:to>
                                        <p:strVal val="visible"/>
                                      </p:to>
                                    </p:set>
                                    <p:animEffect transition="in" filter="fade">
                                      <p:cBhvr>
                                        <p:cTn id="104" dur="3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3" grpId="0" animBg="1"/>
      <p:bldP spid="38" grpId="0" animBg="1"/>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3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3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300"/>
                        <p:tgtEl>
                          <p:spTgt spid="46"/>
                        </p:tgtEl>
                      </p:cBhvr>
                    </p:animEffect>
                  </p:childTnLst>
                </p:cTn>
              </p:par>
            </p:tnLst>
          </p:tmpl>
        </p:tmplLst>
      </p:bldP>
      <p:bldP spid="50" grpId="0" build="p">
        <p:tmplLst>
          <p:tmpl lvl="1">
            <p:tnLst>
              <p:par>
                <p:cTn presetID="10" presetClass="entr" presetSubtype="0"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3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300"/>
                        <p:tgtEl>
                          <p:spTgt spid="51"/>
                        </p:tgtEl>
                      </p:cBhvr>
                    </p:animEffect>
                  </p:childTnLst>
                </p:cTn>
              </p:par>
            </p:tnLst>
          </p:tmpl>
        </p:tmplLst>
      </p:bldP>
      <p:bldP spid="52" grpId="0" build="p">
        <p:tmplLst>
          <p:tmpl lvl="1">
            <p:tnLst>
              <p:par>
                <p:cTn presetID="10" presetClass="entr" presetSubtype="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300"/>
                        <p:tgtEl>
                          <p:spTgt spid="52"/>
                        </p:tgtEl>
                      </p:cBhvr>
                    </p:animEffect>
                  </p:childTnLst>
                </p:cTn>
              </p:par>
            </p:tnLst>
          </p:tmpl>
        </p:tmplLst>
      </p:bldP>
      <p:bldP spid="53" grpId="0" animBg="1"/>
      <p:bldP spid="54" grpId="0" animBg="1"/>
      <p:bldP spid="55" grpId="0" build="p">
        <p:tmplLst>
          <p:tmpl lvl="1">
            <p:tnLst>
              <p:par>
                <p:cTn presetID="42" presetClass="entr" presetSubtype="0"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anim calcmode="lin" valueType="num">
                      <p:cBhvr>
                        <p:cTn dur="500" fill="hold"/>
                        <p:tgtEl>
                          <p:spTgt spid="55"/>
                        </p:tgtEl>
                        <p:attrNameLst>
                          <p:attrName>ppt_x</p:attrName>
                        </p:attrNameLst>
                      </p:cBhvr>
                      <p:tavLst>
                        <p:tav tm="0">
                          <p:val>
                            <p:strVal val="#ppt_x"/>
                          </p:val>
                        </p:tav>
                        <p:tav tm="100000">
                          <p:val>
                            <p:strVal val="#ppt_x"/>
                          </p:val>
                        </p:tav>
                      </p:tavLst>
                    </p:anim>
                    <p:anim calcmode="lin" valueType="num">
                      <p:cBhvr>
                        <p:cTn dur="500" fill="hold"/>
                        <p:tgtEl>
                          <p:spTgt spid="55"/>
                        </p:tgtEl>
                        <p:attrNameLst>
                          <p:attrName>ppt_y</p:attrName>
                        </p:attrNameLst>
                      </p:cBhvr>
                      <p:tavLst>
                        <p:tav tm="0">
                          <p:val>
                            <p:strVal val="#ppt_y+.1"/>
                          </p:val>
                        </p:tav>
                        <p:tav tm="100000">
                          <p:val>
                            <p:strVal val="#ppt_y"/>
                          </p:val>
                        </p:tav>
                      </p:tavLst>
                    </p:anim>
                  </p:childTnLst>
                </p:cTn>
              </p:par>
            </p:tnLst>
          </p:tmpl>
        </p:tmplLst>
      </p:bldP>
      <p:bldP spid="56" grpId="0" build="p">
        <p:tmplLst>
          <p:tmpl lvl="1">
            <p:tnLst>
              <p:par>
                <p:cTn presetID="42" presetClass="entr" presetSubtype="0" fill="hold" nodeType="withEffect">
                  <p:stCondLst>
                    <p:cond delay="20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anim calcmode="lin" valueType="num">
                      <p:cBhvr>
                        <p:cTn dur="500" fill="hold"/>
                        <p:tgtEl>
                          <p:spTgt spid="56"/>
                        </p:tgtEl>
                        <p:attrNameLst>
                          <p:attrName>ppt_x</p:attrName>
                        </p:attrNameLst>
                      </p:cBhvr>
                      <p:tavLst>
                        <p:tav tm="0">
                          <p:val>
                            <p:strVal val="#ppt_x"/>
                          </p:val>
                        </p:tav>
                        <p:tav tm="100000">
                          <p:val>
                            <p:strVal val="#ppt_x"/>
                          </p:val>
                        </p:tav>
                      </p:tavLst>
                    </p:anim>
                    <p:anim calcmode="lin" valueType="num">
                      <p:cBhvr>
                        <p:cTn dur="500" fill="hold"/>
                        <p:tgtEl>
                          <p:spTgt spid="56"/>
                        </p:tgtEl>
                        <p:attrNameLst>
                          <p:attrName>ppt_y</p:attrName>
                        </p:attrNameLst>
                      </p:cBhvr>
                      <p:tavLst>
                        <p:tav tm="0">
                          <p:val>
                            <p:strVal val="#ppt_y+.1"/>
                          </p:val>
                        </p:tav>
                        <p:tav tm="100000">
                          <p:val>
                            <p:strVal val="#ppt_y"/>
                          </p:val>
                        </p:tav>
                      </p:tavLst>
                    </p:anim>
                  </p:childTnLst>
                </p:cTn>
              </p:par>
            </p:tnLst>
          </p:tmpl>
        </p:tmplLst>
      </p:bldP>
      <p:bldP spid="58"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正文样式2">
    <p:spTree>
      <p:nvGrpSpPr>
        <p:cNvPr id="1" name=""/>
        <p:cNvGrpSpPr/>
        <p:nvPr/>
      </p:nvGrpSpPr>
      <p:grpSpPr>
        <a:xfrm>
          <a:off x="0" y="0"/>
          <a:ext cx="0" cy="0"/>
          <a:chOff x="0" y="0"/>
          <a:chExt cx="0" cy="0"/>
        </a:xfrm>
      </p:grpSpPr>
      <p:pic>
        <p:nvPicPr>
          <p:cNvPr id="3" name="图片 2" descr="图片包含 室内, 窗户, 椅子, 房间&#10;&#10;描述已自动生成">
            <a:extLst>
              <a:ext uri="{FF2B5EF4-FFF2-40B4-BE49-F238E27FC236}">
                <a16:creationId xmlns:a16="http://schemas.microsoft.com/office/drawing/2014/main" id="{0401D86C-A956-435B-9ACC-03EC43F744B9}"/>
              </a:ext>
            </a:extLst>
          </p:cNvPr>
          <p:cNvPicPr>
            <a:picLocks noChangeAspect="1"/>
          </p:cNvPicPr>
          <p:nvPr userDrawn="1"/>
        </p:nvPicPr>
        <p:blipFill rotWithShape="1">
          <a:blip r:embed="rId4">
            <a:alphaModFix amt="10000"/>
            <a:extLst>
              <a:ext uri="{28A0092B-C50C-407E-A947-70E740481C1C}">
                <a14:useLocalDpi xmlns:a14="http://schemas.microsoft.com/office/drawing/2010/main" val="0"/>
              </a:ext>
            </a:extLst>
          </a:blip>
          <a:srcRect t="12568" b="12568"/>
          <a:stretch/>
        </p:blipFill>
        <p:spPr>
          <a:xfrm>
            <a:off x="0" y="0"/>
            <a:ext cx="12214169" cy="6858000"/>
          </a:xfrm>
          <a:prstGeom prst="rect">
            <a:avLst/>
          </a:prstGeom>
        </p:spPr>
      </p:pic>
      <p:sp>
        <p:nvSpPr>
          <p:cNvPr id="4" name="MH_Others_2">
            <a:extLst>
              <a:ext uri="{FF2B5EF4-FFF2-40B4-BE49-F238E27FC236}">
                <a16:creationId xmlns:a16="http://schemas.microsoft.com/office/drawing/2014/main" id="{97F4DAD9-CBC7-44CC-BAA7-31B237CA95CF}"/>
              </a:ext>
            </a:extLst>
          </p:cNvPr>
          <p:cNvSpPr/>
          <p:nvPr userDrawn="1">
            <p:custDataLst>
              <p:tags r:id="rId1"/>
            </p:custDataLst>
          </p:nvPr>
        </p:nvSpPr>
        <p:spPr>
          <a:xfrm>
            <a:off x="3875419" y="344963"/>
            <a:ext cx="6131155" cy="469206"/>
          </a:xfrm>
          <a:prstGeom prst="rect">
            <a:avLst/>
          </a:prstGeom>
          <a:solidFill>
            <a:srgbClr val="173D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s_2">
            <a:extLst>
              <a:ext uri="{FF2B5EF4-FFF2-40B4-BE49-F238E27FC236}">
                <a16:creationId xmlns:a16="http://schemas.microsoft.com/office/drawing/2014/main" id="{393441AE-1A79-4A8D-ACD9-0D56BEBCAFD3}"/>
              </a:ext>
            </a:extLst>
          </p:cNvPr>
          <p:cNvSpPr/>
          <p:nvPr userDrawn="1">
            <p:custDataLst>
              <p:tags r:id="rId2"/>
            </p:custDataLst>
          </p:nvPr>
        </p:nvSpPr>
        <p:spPr>
          <a:xfrm>
            <a:off x="-1" y="388471"/>
            <a:ext cx="1158241" cy="425698"/>
          </a:xfrm>
          <a:prstGeom prst="rect">
            <a:avLst/>
          </a:prstGeom>
          <a:solidFill>
            <a:srgbClr val="5793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占位符 3">
            <a:extLst>
              <a:ext uri="{FF2B5EF4-FFF2-40B4-BE49-F238E27FC236}">
                <a16:creationId xmlns:a16="http://schemas.microsoft.com/office/drawing/2014/main" id="{667B29A8-A585-4602-9418-DAC637470318}"/>
              </a:ext>
            </a:extLst>
          </p:cNvPr>
          <p:cNvSpPr>
            <a:spLocks noGrp="1"/>
          </p:cNvSpPr>
          <p:nvPr>
            <p:ph type="body" sz="quarter" idx="10" hasCustomPrompt="1"/>
          </p:nvPr>
        </p:nvSpPr>
        <p:spPr>
          <a:xfrm>
            <a:off x="1229119" y="411327"/>
            <a:ext cx="2590115" cy="355600"/>
          </a:xfrm>
          <a:prstGeom prst="rect">
            <a:avLst/>
          </a:prstGeom>
        </p:spPr>
        <p:txBody>
          <a:bodyPr/>
          <a:lstStyle>
            <a:lvl1pPr marL="0" indent="0">
              <a:buNone/>
              <a:defRPr sz="2000" b="1">
                <a:solidFill>
                  <a:srgbClr val="0075BF"/>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7" name="文本占位符 5">
            <a:extLst>
              <a:ext uri="{FF2B5EF4-FFF2-40B4-BE49-F238E27FC236}">
                <a16:creationId xmlns:a16="http://schemas.microsoft.com/office/drawing/2014/main" id="{E447CE49-CD0B-49F0-A972-A4D2A140F891}"/>
              </a:ext>
            </a:extLst>
          </p:cNvPr>
          <p:cNvSpPr>
            <a:spLocks noGrp="1"/>
          </p:cNvSpPr>
          <p:nvPr>
            <p:ph type="body" sz="quarter" idx="11" hasCustomPrompt="1"/>
          </p:nvPr>
        </p:nvSpPr>
        <p:spPr>
          <a:xfrm>
            <a:off x="1229119" y="883603"/>
            <a:ext cx="2575420" cy="325119"/>
          </a:xfrm>
          <a:prstGeom prst="rect">
            <a:avLst/>
          </a:prstGeom>
        </p:spPr>
        <p:txBody>
          <a:bodyPr/>
          <a:lstStyle>
            <a:lvl1pPr marL="0" indent="0">
              <a:buNone/>
              <a:defRPr sz="1400">
                <a:solidFill>
                  <a:srgbClr val="5793CE"/>
                </a:solidFill>
                <a:latin typeface="微软雅黑" panose="020B0503020204020204" pitchFamily="34" charset="-122"/>
                <a:ea typeface="微软雅黑" panose="020B0503020204020204" pitchFamily="34" charset="-122"/>
              </a:defRPr>
            </a:lvl1pPr>
          </a:lstStyle>
          <a:p>
            <a:pPr lvl="0"/>
            <a:r>
              <a:rPr lang="zh-CN" altLang="en-US" dirty="0"/>
              <a:t>副标题</a:t>
            </a:r>
          </a:p>
        </p:txBody>
      </p:sp>
      <p:pic>
        <p:nvPicPr>
          <p:cNvPr id="8" name="图片 7">
            <a:extLst>
              <a:ext uri="{FF2B5EF4-FFF2-40B4-BE49-F238E27FC236}">
                <a16:creationId xmlns:a16="http://schemas.microsoft.com/office/drawing/2014/main" id="{FB2C6BC5-C559-4C43-A294-F9562C0C75CE}"/>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0402684" y="169084"/>
            <a:ext cx="1426149" cy="512447"/>
          </a:xfrm>
          <a:prstGeom prst="rect">
            <a:avLst/>
          </a:prstGeom>
        </p:spPr>
      </p:pic>
      <p:sp>
        <p:nvSpPr>
          <p:cNvPr id="9" name="文本框 8">
            <a:extLst>
              <a:ext uri="{FF2B5EF4-FFF2-40B4-BE49-F238E27FC236}">
                <a16:creationId xmlns:a16="http://schemas.microsoft.com/office/drawing/2014/main" id="{BFAE70F8-53D4-45B4-8F35-FDE65F4115AA}"/>
              </a:ext>
            </a:extLst>
          </p:cNvPr>
          <p:cNvSpPr txBox="1"/>
          <p:nvPr userDrawn="1"/>
        </p:nvSpPr>
        <p:spPr>
          <a:xfrm>
            <a:off x="10402685" y="752937"/>
            <a:ext cx="1578855"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700" b="0" dirty="0">
                <a:solidFill>
                  <a:srgbClr val="142E60"/>
                </a:solidFill>
              </a:rPr>
              <a:t>自 </a:t>
            </a:r>
            <a:r>
              <a:rPr lang="en-US" altLang="zh-CN" sz="700" b="0" dirty="0">
                <a:solidFill>
                  <a:srgbClr val="142E60"/>
                </a:solidFill>
              </a:rPr>
              <a:t>/ </a:t>
            </a:r>
            <a:r>
              <a:rPr lang="zh-CN" altLang="en-US" sz="700" b="0" dirty="0">
                <a:solidFill>
                  <a:srgbClr val="142E60"/>
                </a:solidFill>
              </a:rPr>
              <a:t>强 </a:t>
            </a:r>
            <a:r>
              <a:rPr lang="en-US" altLang="zh-CN" sz="700" b="0" dirty="0">
                <a:solidFill>
                  <a:srgbClr val="142E60"/>
                </a:solidFill>
              </a:rPr>
              <a:t>/ </a:t>
            </a:r>
            <a:r>
              <a:rPr lang="zh-CN" altLang="en-US" sz="700" b="0" dirty="0">
                <a:solidFill>
                  <a:srgbClr val="142E60"/>
                </a:solidFill>
              </a:rPr>
              <a:t>不 </a:t>
            </a:r>
            <a:r>
              <a:rPr lang="en-US" altLang="zh-CN" sz="700" b="0" dirty="0">
                <a:solidFill>
                  <a:srgbClr val="142E60"/>
                </a:solidFill>
              </a:rPr>
              <a:t>/ </a:t>
            </a:r>
            <a:r>
              <a:rPr lang="zh-CN" altLang="en-US" sz="700" b="0" dirty="0">
                <a:solidFill>
                  <a:srgbClr val="142E60"/>
                </a:solidFill>
              </a:rPr>
              <a:t>息   止 </a:t>
            </a:r>
            <a:r>
              <a:rPr lang="en-US" altLang="zh-CN" sz="700" b="0" dirty="0">
                <a:solidFill>
                  <a:srgbClr val="142E60"/>
                </a:solidFill>
              </a:rPr>
              <a:t>/ </a:t>
            </a:r>
            <a:r>
              <a:rPr lang="zh-CN" altLang="en-US" sz="700" b="0" dirty="0">
                <a:solidFill>
                  <a:srgbClr val="142E60"/>
                </a:solidFill>
              </a:rPr>
              <a:t>于 </a:t>
            </a:r>
            <a:r>
              <a:rPr lang="en-US" altLang="zh-CN" sz="700" b="0" dirty="0">
                <a:solidFill>
                  <a:srgbClr val="142E60"/>
                </a:solidFill>
              </a:rPr>
              <a:t>/ </a:t>
            </a:r>
            <a:r>
              <a:rPr lang="zh-CN" altLang="en-US" sz="700" b="0" dirty="0">
                <a:solidFill>
                  <a:srgbClr val="142E60"/>
                </a:solidFill>
              </a:rPr>
              <a:t>至 </a:t>
            </a:r>
            <a:r>
              <a:rPr lang="en-US" altLang="zh-CN" sz="700" b="0" dirty="0">
                <a:solidFill>
                  <a:srgbClr val="142E60"/>
                </a:solidFill>
              </a:rPr>
              <a:t>/ </a:t>
            </a:r>
            <a:r>
              <a:rPr lang="zh-CN" altLang="en-US" sz="700" b="0" dirty="0">
                <a:solidFill>
                  <a:srgbClr val="142E60"/>
                </a:solidFill>
              </a:rPr>
              <a:t>善</a:t>
            </a:r>
          </a:p>
        </p:txBody>
      </p:sp>
      <p:sp>
        <p:nvSpPr>
          <p:cNvPr id="48" name="任意多边形: 形状 47">
            <a:extLst>
              <a:ext uri="{FF2B5EF4-FFF2-40B4-BE49-F238E27FC236}">
                <a16:creationId xmlns:a16="http://schemas.microsoft.com/office/drawing/2014/main" id="{B3DACE75-CEEF-4C21-8D99-5A447F046804}"/>
              </a:ext>
            </a:extLst>
          </p:cNvPr>
          <p:cNvSpPr/>
          <p:nvPr userDrawn="1"/>
        </p:nvSpPr>
        <p:spPr>
          <a:xfrm>
            <a:off x="5162118" y="2649383"/>
            <a:ext cx="3154730" cy="1802652"/>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A5628641-68B5-4EC6-9F9C-4B5B0F9C97FC}"/>
              </a:ext>
            </a:extLst>
          </p:cNvPr>
          <p:cNvSpPr/>
          <p:nvPr userDrawn="1"/>
        </p:nvSpPr>
        <p:spPr>
          <a:xfrm>
            <a:off x="8397680" y="2649383"/>
            <a:ext cx="3154731" cy="1802652"/>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a:extLst>
              <a:ext uri="{FF2B5EF4-FFF2-40B4-BE49-F238E27FC236}">
                <a16:creationId xmlns:a16="http://schemas.microsoft.com/office/drawing/2014/main" id="{0E0537DD-D7F1-41E1-B4E7-AD1554F2B6C5}"/>
              </a:ext>
            </a:extLst>
          </p:cNvPr>
          <p:cNvSpPr/>
          <p:nvPr userDrawn="1"/>
        </p:nvSpPr>
        <p:spPr>
          <a:xfrm>
            <a:off x="5162118" y="4532866"/>
            <a:ext cx="3154730" cy="1802654"/>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任意多边形: 形状 50">
            <a:extLst>
              <a:ext uri="{FF2B5EF4-FFF2-40B4-BE49-F238E27FC236}">
                <a16:creationId xmlns:a16="http://schemas.microsoft.com/office/drawing/2014/main" id="{194077D3-7CC4-40F4-8E6C-9715C5E74FF6}"/>
              </a:ext>
            </a:extLst>
          </p:cNvPr>
          <p:cNvSpPr/>
          <p:nvPr userDrawn="1"/>
        </p:nvSpPr>
        <p:spPr>
          <a:xfrm>
            <a:off x="8397680" y="4532866"/>
            <a:ext cx="3154731" cy="1802654"/>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占位符 37">
            <a:extLst>
              <a:ext uri="{FF2B5EF4-FFF2-40B4-BE49-F238E27FC236}">
                <a16:creationId xmlns:a16="http://schemas.microsoft.com/office/drawing/2014/main" id="{15DCDE62-4EC9-4080-B3A6-64AB599C4A99}"/>
              </a:ext>
            </a:extLst>
          </p:cNvPr>
          <p:cNvSpPr>
            <a:spLocks noGrp="1"/>
          </p:cNvSpPr>
          <p:nvPr>
            <p:ph type="body" sz="quarter" idx="12" hasCustomPrompt="1"/>
          </p:nvPr>
        </p:nvSpPr>
        <p:spPr>
          <a:xfrm>
            <a:off x="755650" y="1452563"/>
            <a:ext cx="10858500" cy="868362"/>
          </a:xfrm>
          <a:prstGeom prst="rect">
            <a:avLst/>
          </a:prstGeom>
        </p:spPr>
        <p:txBody>
          <a:bodyPr/>
          <a:lstStyle>
            <a:lvl1pPr marL="0" indent="0" algn="ctr">
              <a:buNone/>
              <a:defRPr sz="1800"/>
            </a:lvl1pPr>
            <a:lvl2pPr>
              <a:defRPr sz="1800"/>
            </a:lvl2pPr>
            <a:lvl3pPr>
              <a:defRPr sz="1800"/>
            </a:lvl3pPr>
            <a:lvl4pPr>
              <a:defRPr sz="1800"/>
            </a:lvl4pPr>
            <a:lvl5pPr>
              <a:defRPr sz="1800"/>
            </a:lvl5pPr>
          </a:lstStyle>
          <a:p>
            <a:pPr lvl="0"/>
            <a:r>
              <a:rPr lang="zh-CN" altLang="en-US" dirty="0"/>
              <a:t>小标题微软雅黑字号</a:t>
            </a:r>
            <a:r>
              <a:rPr lang="en-US" altLang="zh-CN" dirty="0"/>
              <a:t>20</a:t>
            </a:r>
            <a:r>
              <a:rPr lang="zh-CN" altLang="en-US" dirty="0"/>
              <a:t>加粗居中，正文微软雅黑字号</a:t>
            </a:r>
            <a:r>
              <a:rPr lang="en-US" altLang="zh-CN" dirty="0"/>
              <a:t>18</a:t>
            </a:r>
          </a:p>
          <a:p>
            <a:pPr lvl="0"/>
            <a:r>
              <a:rPr lang="zh-CN" altLang="en-US" dirty="0"/>
              <a:t>在图片上右键选择</a:t>
            </a:r>
            <a:r>
              <a:rPr lang="en-US" altLang="zh-CN" dirty="0"/>
              <a:t>“</a:t>
            </a:r>
            <a:r>
              <a:rPr lang="zh-CN" altLang="en-US" dirty="0"/>
              <a:t>更改图片</a:t>
            </a:r>
            <a:r>
              <a:rPr lang="en-US" altLang="zh-CN" dirty="0"/>
              <a:t>”</a:t>
            </a:r>
            <a:r>
              <a:rPr lang="zh-CN" altLang="en-US" dirty="0"/>
              <a:t>即可替换图片</a:t>
            </a:r>
          </a:p>
        </p:txBody>
      </p:sp>
      <p:sp>
        <p:nvSpPr>
          <p:cNvPr id="40" name="文本占位符 39">
            <a:extLst>
              <a:ext uri="{FF2B5EF4-FFF2-40B4-BE49-F238E27FC236}">
                <a16:creationId xmlns:a16="http://schemas.microsoft.com/office/drawing/2014/main" id="{97027313-26E8-4C8A-86F4-5533B070BA30}"/>
              </a:ext>
            </a:extLst>
          </p:cNvPr>
          <p:cNvSpPr>
            <a:spLocks noGrp="1"/>
          </p:cNvSpPr>
          <p:nvPr>
            <p:ph type="body" sz="quarter" idx="13" hasCustomPrompt="1"/>
          </p:nvPr>
        </p:nvSpPr>
        <p:spPr>
          <a:xfrm>
            <a:off x="5547763" y="2649383"/>
            <a:ext cx="2383440" cy="393700"/>
          </a:xfrm>
          <a:prstGeom prst="rect">
            <a:avLst/>
          </a:prstGeom>
        </p:spPr>
        <p:txBody>
          <a:bodyPr/>
          <a:lstStyle>
            <a:lvl1pPr marL="0" indent="0" algn="ctr">
              <a:buNone/>
              <a:defRPr sz="2000" b="1">
                <a:solidFill>
                  <a:schemeClr val="bg2">
                    <a:lumMod val="25000"/>
                  </a:schemeClr>
                </a:solidFill>
              </a:defRPr>
            </a:lvl1pPr>
            <a:lvl2pPr>
              <a:defRPr sz="2000" b="1"/>
            </a:lvl2pPr>
            <a:lvl3pPr>
              <a:defRPr sz="2000" b="1"/>
            </a:lvl3pPr>
            <a:lvl4pPr>
              <a:defRPr sz="2000" b="1"/>
            </a:lvl4pPr>
            <a:lvl5pPr>
              <a:defRPr sz="2000" b="1"/>
            </a:lvl5pPr>
          </a:lstStyle>
          <a:p>
            <a:pPr lvl="0"/>
            <a:r>
              <a:rPr lang="zh-CN" altLang="en-US" dirty="0"/>
              <a:t>请输入你的标题</a:t>
            </a:r>
          </a:p>
        </p:txBody>
      </p:sp>
      <p:sp>
        <p:nvSpPr>
          <p:cNvPr id="41" name="文本占位符 39">
            <a:extLst>
              <a:ext uri="{FF2B5EF4-FFF2-40B4-BE49-F238E27FC236}">
                <a16:creationId xmlns:a16="http://schemas.microsoft.com/office/drawing/2014/main" id="{4C0086E9-7103-42F7-A589-139E7AE038BE}"/>
              </a:ext>
            </a:extLst>
          </p:cNvPr>
          <p:cNvSpPr>
            <a:spLocks noGrp="1"/>
          </p:cNvSpPr>
          <p:nvPr>
            <p:ph type="body" sz="quarter" idx="14" hasCustomPrompt="1"/>
          </p:nvPr>
        </p:nvSpPr>
        <p:spPr>
          <a:xfrm>
            <a:off x="8814854" y="2649383"/>
            <a:ext cx="2383440" cy="393700"/>
          </a:xfrm>
          <a:prstGeom prst="rect">
            <a:avLst/>
          </a:prstGeom>
        </p:spPr>
        <p:txBody>
          <a:bodyPr/>
          <a:lstStyle>
            <a:lvl1pPr marL="0" indent="0" algn="ctr">
              <a:buNone/>
              <a:defRPr sz="2000" b="1">
                <a:solidFill>
                  <a:schemeClr val="bg2">
                    <a:lumMod val="25000"/>
                  </a:schemeClr>
                </a:solidFill>
              </a:defRPr>
            </a:lvl1pPr>
            <a:lvl2pPr>
              <a:defRPr sz="2000" b="1"/>
            </a:lvl2pPr>
            <a:lvl3pPr>
              <a:defRPr sz="2000" b="1"/>
            </a:lvl3pPr>
            <a:lvl4pPr>
              <a:defRPr sz="2000" b="1"/>
            </a:lvl4pPr>
            <a:lvl5pPr>
              <a:defRPr sz="2000" b="1"/>
            </a:lvl5pPr>
          </a:lstStyle>
          <a:p>
            <a:pPr lvl="0"/>
            <a:r>
              <a:rPr lang="zh-CN" altLang="en-US" dirty="0"/>
              <a:t>请输入你的标题</a:t>
            </a:r>
          </a:p>
        </p:txBody>
      </p:sp>
      <p:sp>
        <p:nvSpPr>
          <p:cNvPr id="42" name="文本占位符 39">
            <a:extLst>
              <a:ext uri="{FF2B5EF4-FFF2-40B4-BE49-F238E27FC236}">
                <a16:creationId xmlns:a16="http://schemas.microsoft.com/office/drawing/2014/main" id="{CC490229-3201-4D30-BD39-5A652E964DBF}"/>
              </a:ext>
            </a:extLst>
          </p:cNvPr>
          <p:cNvSpPr>
            <a:spLocks noGrp="1"/>
          </p:cNvSpPr>
          <p:nvPr>
            <p:ph type="body" sz="quarter" idx="15" hasCustomPrompt="1"/>
          </p:nvPr>
        </p:nvSpPr>
        <p:spPr>
          <a:xfrm>
            <a:off x="5560980" y="4515507"/>
            <a:ext cx="2383440" cy="393700"/>
          </a:xfrm>
          <a:prstGeom prst="rect">
            <a:avLst/>
          </a:prstGeom>
        </p:spPr>
        <p:txBody>
          <a:bodyPr/>
          <a:lstStyle>
            <a:lvl1pPr marL="0" indent="0" algn="ctr">
              <a:buNone/>
              <a:defRPr sz="2000" b="1">
                <a:solidFill>
                  <a:schemeClr val="bg2">
                    <a:lumMod val="25000"/>
                  </a:schemeClr>
                </a:solidFill>
              </a:defRPr>
            </a:lvl1pPr>
            <a:lvl2pPr>
              <a:defRPr sz="2000" b="1"/>
            </a:lvl2pPr>
            <a:lvl3pPr>
              <a:defRPr sz="2000" b="1"/>
            </a:lvl3pPr>
            <a:lvl4pPr>
              <a:defRPr sz="2000" b="1"/>
            </a:lvl4pPr>
            <a:lvl5pPr>
              <a:defRPr sz="2000" b="1"/>
            </a:lvl5pPr>
          </a:lstStyle>
          <a:p>
            <a:pPr lvl="0"/>
            <a:r>
              <a:rPr lang="zh-CN" altLang="en-US" dirty="0"/>
              <a:t>请输入你的标题</a:t>
            </a:r>
          </a:p>
        </p:txBody>
      </p:sp>
      <p:sp>
        <p:nvSpPr>
          <p:cNvPr id="43" name="文本占位符 39">
            <a:extLst>
              <a:ext uri="{FF2B5EF4-FFF2-40B4-BE49-F238E27FC236}">
                <a16:creationId xmlns:a16="http://schemas.microsoft.com/office/drawing/2014/main" id="{48EA1FE4-D2FD-45F5-A9FE-7D6FEE0CDD77}"/>
              </a:ext>
            </a:extLst>
          </p:cNvPr>
          <p:cNvSpPr>
            <a:spLocks noGrp="1"/>
          </p:cNvSpPr>
          <p:nvPr>
            <p:ph type="body" sz="quarter" idx="16" hasCustomPrompt="1"/>
          </p:nvPr>
        </p:nvSpPr>
        <p:spPr>
          <a:xfrm>
            <a:off x="8828071" y="4515507"/>
            <a:ext cx="2383440" cy="393700"/>
          </a:xfrm>
          <a:prstGeom prst="rect">
            <a:avLst/>
          </a:prstGeom>
        </p:spPr>
        <p:txBody>
          <a:bodyPr/>
          <a:lstStyle>
            <a:lvl1pPr marL="0" indent="0" algn="ctr">
              <a:buNone/>
              <a:defRPr sz="2000" b="1">
                <a:solidFill>
                  <a:schemeClr val="bg2">
                    <a:lumMod val="25000"/>
                  </a:schemeClr>
                </a:solidFill>
              </a:defRPr>
            </a:lvl1pPr>
            <a:lvl2pPr>
              <a:defRPr sz="2000" b="1"/>
            </a:lvl2pPr>
            <a:lvl3pPr>
              <a:defRPr sz="2000" b="1"/>
            </a:lvl3pPr>
            <a:lvl4pPr>
              <a:defRPr sz="2000" b="1"/>
            </a:lvl4pPr>
            <a:lvl5pPr>
              <a:defRPr sz="2000" b="1"/>
            </a:lvl5pPr>
          </a:lstStyle>
          <a:p>
            <a:pPr lvl="0"/>
            <a:r>
              <a:rPr lang="zh-CN" altLang="en-US" dirty="0"/>
              <a:t>请输入你的标题</a:t>
            </a:r>
          </a:p>
        </p:txBody>
      </p:sp>
      <p:sp>
        <p:nvSpPr>
          <p:cNvPr id="44" name="文本占位符 39">
            <a:extLst>
              <a:ext uri="{FF2B5EF4-FFF2-40B4-BE49-F238E27FC236}">
                <a16:creationId xmlns:a16="http://schemas.microsoft.com/office/drawing/2014/main" id="{6B8368C1-011C-4BBE-9A29-590B308D4BD4}"/>
              </a:ext>
            </a:extLst>
          </p:cNvPr>
          <p:cNvSpPr>
            <a:spLocks noGrp="1"/>
          </p:cNvSpPr>
          <p:nvPr>
            <p:ph type="body" sz="quarter" idx="17" hasCustomPrompt="1"/>
          </p:nvPr>
        </p:nvSpPr>
        <p:spPr>
          <a:xfrm>
            <a:off x="5469588" y="3231715"/>
            <a:ext cx="2539790" cy="112162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a:solidFill>
                  <a:schemeClr val="bg2">
                    <a:lumMod val="25000"/>
                  </a:schemeClr>
                </a:solidFill>
              </a:defRPr>
            </a:lvl1pPr>
            <a:lvl2pPr>
              <a:defRPr sz="2000" b="1"/>
            </a:lvl2pPr>
            <a:lvl3pPr>
              <a:defRPr sz="2000" b="1"/>
            </a:lvl3pPr>
            <a:lvl4pPr>
              <a:defRPr sz="2000" b="1"/>
            </a:lvl4pPr>
            <a:lvl5pPr>
              <a:defRPr sz="2000" b="1"/>
            </a:lvl5pPr>
          </a:lstStyle>
          <a:p>
            <a:pPr lvl="0"/>
            <a:r>
              <a:rPr lang="zh-CN" altLang="en-US" dirty="0"/>
              <a:t>请输入你的内容</a:t>
            </a:r>
            <a:endParaRPr lang="en-US" altLang="zh-CN"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请输入你的内容</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请输入你的内容</a:t>
            </a:r>
          </a:p>
          <a:p>
            <a:pPr lvl="0"/>
            <a:endParaRPr lang="zh-CN" altLang="en-US" dirty="0"/>
          </a:p>
        </p:txBody>
      </p:sp>
      <p:sp>
        <p:nvSpPr>
          <p:cNvPr id="45" name="文本占位符 39">
            <a:extLst>
              <a:ext uri="{FF2B5EF4-FFF2-40B4-BE49-F238E27FC236}">
                <a16:creationId xmlns:a16="http://schemas.microsoft.com/office/drawing/2014/main" id="{A4376B32-B53C-40B0-B4A1-1D90D52002BF}"/>
              </a:ext>
            </a:extLst>
          </p:cNvPr>
          <p:cNvSpPr>
            <a:spLocks noGrp="1"/>
          </p:cNvSpPr>
          <p:nvPr>
            <p:ph type="body" sz="quarter" idx="18" hasCustomPrompt="1"/>
          </p:nvPr>
        </p:nvSpPr>
        <p:spPr>
          <a:xfrm>
            <a:off x="5469588" y="5135671"/>
            <a:ext cx="2539790" cy="109633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a:solidFill>
                  <a:schemeClr val="bg2">
                    <a:lumMod val="25000"/>
                  </a:schemeClr>
                </a:solidFill>
              </a:defRPr>
            </a:lvl1pPr>
            <a:lvl2pPr>
              <a:defRPr sz="2000" b="1"/>
            </a:lvl2pPr>
            <a:lvl3pPr>
              <a:defRPr sz="2000" b="1"/>
            </a:lvl3pPr>
            <a:lvl4pPr>
              <a:defRPr sz="2000" b="1"/>
            </a:lvl4pPr>
            <a:lvl5pPr>
              <a:defRPr sz="2000" b="1"/>
            </a:lvl5pPr>
          </a:lstStyle>
          <a:p>
            <a:pPr lvl="0"/>
            <a:r>
              <a:rPr lang="zh-CN" altLang="en-US" dirty="0"/>
              <a:t>请输入你的内容</a:t>
            </a:r>
            <a:endParaRPr lang="en-US" altLang="zh-CN"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请输入你的内容</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请输入你的内容</a:t>
            </a:r>
          </a:p>
          <a:p>
            <a:pPr lvl="0"/>
            <a:endParaRPr lang="zh-CN" altLang="en-US" dirty="0"/>
          </a:p>
        </p:txBody>
      </p:sp>
      <p:sp>
        <p:nvSpPr>
          <p:cNvPr id="46" name="文本占位符 39">
            <a:extLst>
              <a:ext uri="{FF2B5EF4-FFF2-40B4-BE49-F238E27FC236}">
                <a16:creationId xmlns:a16="http://schemas.microsoft.com/office/drawing/2014/main" id="{D4DE7C82-9684-40B7-AE8C-B542D9304310}"/>
              </a:ext>
            </a:extLst>
          </p:cNvPr>
          <p:cNvSpPr>
            <a:spLocks noGrp="1"/>
          </p:cNvSpPr>
          <p:nvPr>
            <p:ph type="body" sz="quarter" idx="19" hasCustomPrompt="1"/>
          </p:nvPr>
        </p:nvSpPr>
        <p:spPr>
          <a:xfrm>
            <a:off x="8705150" y="3231715"/>
            <a:ext cx="2539790" cy="112162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a:solidFill>
                  <a:schemeClr val="bg2">
                    <a:lumMod val="25000"/>
                  </a:schemeClr>
                </a:solidFill>
              </a:defRPr>
            </a:lvl1pPr>
            <a:lvl2pPr>
              <a:defRPr sz="2000" b="1"/>
            </a:lvl2pPr>
            <a:lvl3pPr>
              <a:defRPr sz="2000" b="1"/>
            </a:lvl3pPr>
            <a:lvl4pPr>
              <a:defRPr sz="2000" b="1"/>
            </a:lvl4pPr>
            <a:lvl5pPr>
              <a:defRPr sz="2000" b="1"/>
            </a:lvl5pPr>
          </a:lstStyle>
          <a:p>
            <a:pPr lvl="0"/>
            <a:r>
              <a:rPr lang="zh-CN" altLang="en-US" dirty="0"/>
              <a:t>请输入你的内容</a:t>
            </a:r>
            <a:endParaRPr lang="en-US" altLang="zh-CN"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请输入你的内容</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请输入你的内容</a:t>
            </a:r>
          </a:p>
          <a:p>
            <a:pPr lvl="0"/>
            <a:endParaRPr lang="zh-CN" altLang="en-US" dirty="0"/>
          </a:p>
        </p:txBody>
      </p:sp>
      <p:sp>
        <p:nvSpPr>
          <p:cNvPr id="47" name="文本占位符 39">
            <a:extLst>
              <a:ext uri="{FF2B5EF4-FFF2-40B4-BE49-F238E27FC236}">
                <a16:creationId xmlns:a16="http://schemas.microsoft.com/office/drawing/2014/main" id="{0888496B-1A16-4328-995E-9A95C86D529F}"/>
              </a:ext>
            </a:extLst>
          </p:cNvPr>
          <p:cNvSpPr>
            <a:spLocks noGrp="1"/>
          </p:cNvSpPr>
          <p:nvPr>
            <p:ph type="body" sz="quarter" idx="20" hasCustomPrompt="1"/>
          </p:nvPr>
        </p:nvSpPr>
        <p:spPr>
          <a:xfrm>
            <a:off x="8705150" y="5135671"/>
            <a:ext cx="2539790" cy="109633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a:solidFill>
                  <a:schemeClr val="bg2">
                    <a:lumMod val="25000"/>
                  </a:schemeClr>
                </a:solidFill>
              </a:defRPr>
            </a:lvl1pPr>
            <a:lvl2pPr>
              <a:defRPr sz="2000" b="1"/>
            </a:lvl2pPr>
            <a:lvl3pPr>
              <a:defRPr sz="2000" b="1"/>
            </a:lvl3pPr>
            <a:lvl4pPr>
              <a:defRPr sz="2000" b="1"/>
            </a:lvl4pPr>
            <a:lvl5pPr>
              <a:defRPr sz="2000" b="1"/>
            </a:lvl5pPr>
          </a:lstStyle>
          <a:p>
            <a:pPr lvl="0"/>
            <a:r>
              <a:rPr lang="zh-CN" altLang="en-US" dirty="0"/>
              <a:t>请输入你的内容</a:t>
            </a:r>
            <a:endParaRPr lang="en-US" altLang="zh-CN"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请输入你的内容</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请输入你的内容</a:t>
            </a:r>
          </a:p>
          <a:p>
            <a:pPr lvl="0"/>
            <a:endParaRPr lang="zh-CN" altLang="en-US" dirty="0"/>
          </a:p>
        </p:txBody>
      </p:sp>
    </p:spTree>
    <p:extLst>
      <p:ext uri="{BB962C8B-B14F-4D97-AF65-F5344CB8AC3E}">
        <p14:creationId xmlns:p14="http://schemas.microsoft.com/office/powerpoint/2010/main" val="341147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300" fill="hold"/>
                                        <p:tgtEl>
                                          <p:spTgt spid="4"/>
                                        </p:tgtEl>
                                        <p:attrNameLst>
                                          <p:attrName>ppt_x</p:attrName>
                                        </p:attrNameLst>
                                      </p:cBhvr>
                                      <p:tavLst>
                                        <p:tav tm="0">
                                          <p:val>
                                            <p:strVal val="1+#ppt_w/2"/>
                                          </p:val>
                                        </p:tav>
                                        <p:tav tm="100000">
                                          <p:val>
                                            <p:strVal val="#ppt_x"/>
                                          </p:val>
                                        </p:tav>
                                      </p:tavLst>
                                    </p:anim>
                                    <p:anim calcmode="lin" valueType="num">
                                      <p:cBhvr additive="base">
                                        <p:cTn id="12" dur="300" fill="hold"/>
                                        <p:tgtEl>
                                          <p:spTgt spid="4"/>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anim calcmode="lin" valueType="num">
                                      <p:cBhvr>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7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2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tmplLst>
          <p:tmpl lvl="1">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anim calcmode="lin" valueType="num">
                      <p:cBhvr>
                        <p:cTn dur="500" fill="hold"/>
                        <p:tgtEl>
                          <p:spTgt spid="7"/>
                        </p:tgtEl>
                        <p:attrNameLst>
                          <p:attrName>ppt_x</p:attrName>
                        </p:attrNameLst>
                      </p:cBhvr>
                      <p:tavLst>
                        <p:tav tm="0">
                          <p:val>
                            <p:strVal val="#ppt_x"/>
                          </p:val>
                        </p:tav>
                        <p:tav tm="100000">
                          <p:val>
                            <p:strVal val="#ppt_x"/>
                          </p:val>
                        </p:tav>
                      </p:tavLst>
                    </p:anim>
                    <p:anim calcmode="lin" valueType="num">
                      <p:cBhvr>
                        <p:cTn dur="500" fill="hold"/>
                        <p:tgtEl>
                          <p:spTgt spid="7"/>
                        </p:tgtEl>
                        <p:attrNameLst>
                          <p:attrName>ppt_y</p:attrName>
                        </p:attrNameLst>
                      </p:cBhvr>
                      <p:tavLst>
                        <p:tav tm="0">
                          <p:val>
                            <p:strVal val="#ppt_y+.1"/>
                          </p:val>
                        </p:tav>
                        <p:tav tm="100000">
                          <p:val>
                            <p:strVal val="#ppt_y"/>
                          </p:val>
                        </p:tav>
                      </p:tavLst>
                    </p:anim>
                  </p:childTnLst>
                </p:cTn>
              </p:par>
            </p:tnLst>
          </p:tmpl>
        </p:tmplLst>
      </p:bldP>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参考文献">
    <p:spTree>
      <p:nvGrpSpPr>
        <p:cNvPr id="1" name=""/>
        <p:cNvGrpSpPr/>
        <p:nvPr/>
      </p:nvGrpSpPr>
      <p:grpSpPr>
        <a:xfrm>
          <a:off x="0" y="0"/>
          <a:ext cx="0" cy="0"/>
          <a:chOff x="0" y="0"/>
          <a:chExt cx="0" cy="0"/>
        </a:xfrm>
      </p:grpSpPr>
      <p:pic>
        <p:nvPicPr>
          <p:cNvPr id="3" name="图片 2" descr="图片包含 室内, 窗户, 椅子, 房间&#10;&#10;描述已自动生成">
            <a:extLst>
              <a:ext uri="{FF2B5EF4-FFF2-40B4-BE49-F238E27FC236}">
                <a16:creationId xmlns:a16="http://schemas.microsoft.com/office/drawing/2014/main" id="{0401D86C-A956-435B-9ACC-03EC43F744B9}"/>
              </a:ext>
            </a:extLst>
          </p:cNvPr>
          <p:cNvPicPr>
            <a:picLocks noChangeAspect="1"/>
          </p:cNvPicPr>
          <p:nvPr userDrawn="1"/>
        </p:nvPicPr>
        <p:blipFill rotWithShape="1">
          <a:blip r:embed="rId4">
            <a:alphaModFix amt="10000"/>
            <a:extLst>
              <a:ext uri="{28A0092B-C50C-407E-A947-70E740481C1C}">
                <a14:useLocalDpi xmlns:a14="http://schemas.microsoft.com/office/drawing/2010/main" val="0"/>
              </a:ext>
            </a:extLst>
          </a:blip>
          <a:srcRect t="12568" b="12568"/>
          <a:stretch/>
        </p:blipFill>
        <p:spPr>
          <a:xfrm>
            <a:off x="0" y="0"/>
            <a:ext cx="12214169" cy="6858000"/>
          </a:xfrm>
          <a:prstGeom prst="rect">
            <a:avLst/>
          </a:prstGeom>
        </p:spPr>
      </p:pic>
      <p:sp>
        <p:nvSpPr>
          <p:cNvPr id="4" name="MH_Others_2">
            <a:extLst>
              <a:ext uri="{FF2B5EF4-FFF2-40B4-BE49-F238E27FC236}">
                <a16:creationId xmlns:a16="http://schemas.microsoft.com/office/drawing/2014/main" id="{97F4DAD9-CBC7-44CC-BAA7-31B237CA95CF}"/>
              </a:ext>
            </a:extLst>
          </p:cNvPr>
          <p:cNvSpPr/>
          <p:nvPr userDrawn="1">
            <p:custDataLst>
              <p:tags r:id="rId1"/>
            </p:custDataLst>
          </p:nvPr>
        </p:nvSpPr>
        <p:spPr>
          <a:xfrm>
            <a:off x="3875419" y="344963"/>
            <a:ext cx="6131155" cy="469206"/>
          </a:xfrm>
          <a:prstGeom prst="rect">
            <a:avLst/>
          </a:prstGeom>
          <a:solidFill>
            <a:srgbClr val="173D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s_2">
            <a:extLst>
              <a:ext uri="{FF2B5EF4-FFF2-40B4-BE49-F238E27FC236}">
                <a16:creationId xmlns:a16="http://schemas.microsoft.com/office/drawing/2014/main" id="{393441AE-1A79-4A8D-ACD9-0D56BEBCAFD3}"/>
              </a:ext>
            </a:extLst>
          </p:cNvPr>
          <p:cNvSpPr/>
          <p:nvPr userDrawn="1">
            <p:custDataLst>
              <p:tags r:id="rId2"/>
            </p:custDataLst>
          </p:nvPr>
        </p:nvSpPr>
        <p:spPr>
          <a:xfrm>
            <a:off x="-1" y="388471"/>
            <a:ext cx="1158241" cy="425698"/>
          </a:xfrm>
          <a:prstGeom prst="rect">
            <a:avLst/>
          </a:prstGeom>
          <a:solidFill>
            <a:srgbClr val="5793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占位符 3">
            <a:extLst>
              <a:ext uri="{FF2B5EF4-FFF2-40B4-BE49-F238E27FC236}">
                <a16:creationId xmlns:a16="http://schemas.microsoft.com/office/drawing/2014/main" id="{667B29A8-A585-4602-9418-DAC637470318}"/>
              </a:ext>
            </a:extLst>
          </p:cNvPr>
          <p:cNvSpPr>
            <a:spLocks noGrp="1"/>
          </p:cNvSpPr>
          <p:nvPr>
            <p:ph type="body" sz="quarter" idx="10" hasCustomPrompt="1"/>
          </p:nvPr>
        </p:nvSpPr>
        <p:spPr>
          <a:xfrm>
            <a:off x="1229119" y="411327"/>
            <a:ext cx="2590115" cy="355600"/>
          </a:xfrm>
          <a:prstGeom prst="rect">
            <a:avLst/>
          </a:prstGeom>
        </p:spPr>
        <p:txBody>
          <a:bodyPr/>
          <a:lstStyle>
            <a:lvl1pPr marL="0" indent="0">
              <a:buNone/>
              <a:defRPr sz="2000" b="1">
                <a:solidFill>
                  <a:srgbClr val="0075BF"/>
                </a:solidFill>
                <a:latin typeface="微软雅黑" panose="020B0503020204020204" pitchFamily="34" charset="-122"/>
                <a:ea typeface="微软雅黑" panose="020B0503020204020204" pitchFamily="34" charset="-122"/>
              </a:defRPr>
            </a:lvl1pPr>
          </a:lstStyle>
          <a:p>
            <a:r>
              <a:rPr lang="zh-CN" altLang="en-US" dirty="0"/>
              <a:t>参考文献</a:t>
            </a:r>
          </a:p>
        </p:txBody>
      </p:sp>
      <p:sp>
        <p:nvSpPr>
          <p:cNvPr id="7" name="文本占位符 5">
            <a:extLst>
              <a:ext uri="{FF2B5EF4-FFF2-40B4-BE49-F238E27FC236}">
                <a16:creationId xmlns:a16="http://schemas.microsoft.com/office/drawing/2014/main" id="{E447CE49-CD0B-49F0-A972-A4D2A140F891}"/>
              </a:ext>
            </a:extLst>
          </p:cNvPr>
          <p:cNvSpPr>
            <a:spLocks noGrp="1"/>
          </p:cNvSpPr>
          <p:nvPr>
            <p:ph type="body" sz="quarter" idx="11" hasCustomPrompt="1"/>
          </p:nvPr>
        </p:nvSpPr>
        <p:spPr>
          <a:xfrm>
            <a:off x="1229119" y="883603"/>
            <a:ext cx="2575420" cy="325119"/>
          </a:xfrm>
          <a:prstGeom prst="rect">
            <a:avLst/>
          </a:prstGeom>
        </p:spPr>
        <p:txBody>
          <a:bodyPr/>
          <a:lstStyle>
            <a:lvl1pPr marL="0" indent="0">
              <a:buNone/>
              <a:defRPr sz="1400">
                <a:solidFill>
                  <a:srgbClr val="5793CE"/>
                </a:solidFill>
                <a:latin typeface="微软雅黑" panose="020B0503020204020204" pitchFamily="34" charset="-122"/>
                <a:ea typeface="微软雅黑" panose="020B0503020204020204" pitchFamily="34" charset="-122"/>
              </a:defRPr>
            </a:lvl1pPr>
          </a:lstStyle>
          <a:p>
            <a:r>
              <a:rPr lang="en-US" altLang="zh-CN" dirty="0"/>
              <a:t>Relevant Reference</a:t>
            </a:r>
          </a:p>
        </p:txBody>
      </p:sp>
      <p:pic>
        <p:nvPicPr>
          <p:cNvPr id="8" name="图片 7">
            <a:extLst>
              <a:ext uri="{FF2B5EF4-FFF2-40B4-BE49-F238E27FC236}">
                <a16:creationId xmlns:a16="http://schemas.microsoft.com/office/drawing/2014/main" id="{FB2C6BC5-C559-4C43-A294-F9562C0C75CE}"/>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0402684" y="169084"/>
            <a:ext cx="1426149" cy="512447"/>
          </a:xfrm>
          <a:prstGeom prst="rect">
            <a:avLst/>
          </a:prstGeom>
        </p:spPr>
      </p:pic>
      <p:sp>
        <p:nvSpPr>
          <p:cNvPr id="9" name="文本框 8">
            <a:extLst>
              <a:ext uri="{FF2B5EF4-FFF2-40B4-BE49-F238E27FC236}">
                <a16:creationId xmlns:a16="http://schemas.microsoft.com/office/drawing/2014/main" id="{BFAE70F8-53D4-45B4-8F35-FDE65F4115AA}"/>
              </a:ext>
            </a:extLst>
          </p:cNvPr>
          <p:cNvSpPr txBox="1"/>
          <p:nvPr userDrawn="1"/>
        </p:nvSpPr>
        <p:spPr>
          <a:xfrm>
            <a:off x="10402685" y="752937"/>
            <a:ext cx="1578855"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700" b="0" dirty="0">
                <a:solidFill>
                  <a:srgbClr val="142E60"/>
                </a:solidFill>
              </a:rPr>
              <a:t>自 </a:t>
            </a:r>
            <a:r>
              <a:rPr lang="en-US" altLang="zh-CN" sz="700" b="0" dirty="0">
                <a:solidFill>
                  <a:srgbClr val="142E60"/>
                </a:solidFill>
              </a:rPr>
              <a:t>/ </a:t>
            </a:r>
            <a:r>
              <a:rPr lang="zh-CN" altLang="en-US" sz="700" b="0" dirty="0">
                <a:solidFill>
                  <a:srgbClr val="142E60"/>
                </a:solidFill>
              </a:rPr>
              <a:t>强 </a:t>
            </a:r>
            <a:r>
              <a:rPr lang="en-US" altLang="zh-CN" sz="700" b="0" dirty="0">
                <a:solidFill>
                  <a:srgbClr val="142E60"/>
                </a:solidFill>
              </a:rPr>
              <a:t>/ </a:t>
            </a:r>
            <a:r>
              <a:rPr lang="zh-CN" altLang="en-US" sz="700" b="0" dirty="0">
                <a:solidFill>
                  <a:srgbClr val="142E60"/>
                </a:solidFill>
              </a:rPr>
              <a:t>不 </a:t>
            </a:r>
            <a:r>
              <a:rPr lang="en-US" altLang="zh-CN" sz="700" b="0" dirty="0">
                <a:solidFill>
                  <a:srgbClr val="142E60"/>
                </a:solidFill>
              </a:rPr>
              <a:t>/ </a:t>
            </a:r>
            <a:r>
              <a:rPr lang="zh-CN" altLang="en-US" sz="700" b="0" dirty="0">
                <a:solidFill>
                  <a:srgbClr val="142E60"/>
                </a:solidFill>
              </a:rPr>
              <a:t>息   止 </a:t>
            </a:r>
            <a:r>
              <a:rPr lang="en-US" altLang="zh-CN" sz="700" b="0" dirty="0">
                <a:solidFill>
                  <a:srgbClr val="142E60"/>
                </a:solidFill>
              </a:rPr>
              <a:t>/ </a:t>
            </a:r>
            <a:r>
              <a:rPr lang="zh-CN" altLang="en-US" sz="700" b="0" dirty="0">
                <a:solidFill>
                  <a:srgbClr val="142E60"/>
                </a:solidFill>
              </a:rPr>
              <a:t>于 </a:t>
            </a:r>
            <a:r>
              <a:rPr lang="en-US" altLang="zh-CN" sz="700" b="0" dirty="0">
                <a:solidFill>
                  <a:srgbClr val="142E60"/>
                </a:solidFill>
              </a:rPr>
              <a:t>/ </a:t>
            </a:r>
            <a:r>
              <a:rPr lang="zh-CN" altLang="en-US" sz="700" b="0" dirty="0">
                <a:solidFill>
                  <a:srgbClr val="142E60"/>
                </a:solidFill>
              </a:rPr>
              <a:t>至 </a:t>
            </a:r>
            <a:r>
              <a:rPr lang="en-US" altLang="zh-CN" sz="700" b="0" dirty="0">
                <a:solidFill>
                  <a:srgbClr val="142E60"/>
                </a:solidFill>
              </a:rPr>
              <a:t>/ </a:t>
            </a:r>
            <a:r>
              <a:rPr lang="zh-CN" altLang="en-US" sz="700" b="0" dirty="0">
                <a:solidFill>
                  <a:srgbClr val="142E60"/>
                </a:solidFill>
              </a:rPr>
              <a:t>善</a:t>
            </a:r>
          </a:p>
        </p:txBody>
      </p:sp>
      <p:grpSp>
        <p:nvGrpSpPr>
          <p:cNvPr id="10" name="组合 9">
            <a:extLst>
              <a:ext uri="{FF2B5EF4-FFF2-40B4-BE49-F238E27FC236}">
                <a16:creationId xmlns:a16="http://schemas.microsoft.com/office/drawing/2014/main" id="{B063FA36-B666-4080-82F5-F21C9DC4BC90}"/>
              </a:ext>
            </a:extLst>
          </p:cNvPr>
          <p:cNvGrpSpPr/>
          <p:nvPr userDrawn="1"/>
        </p:nvGrpSpPr>
        <p:grpSpPr>
          <a:xfrm>
            <a:off x="660400" y="1866723"/>
            <a:ext cx="9591040" cy="437912"/>
            <a:chOff x="660400" y="1866723"/>
            <a:chExt cx="9591040" cy="437912"/>
          </a:xfrm>
        </p:grpSpPr>
        <p:sp>
          <p:nvSpPr>
            <p:cNvPr id="11" name="文本框 10">
              <a:extLst>
                <a:ext uri="{FF2B5EF4-FFF2-40B4-BE49-F238E27FC236}">
                  <a16:creationId xmlns:a16="http://schemas.microsoft.com/office/drawing/2014/main" id="{DF12D557-BC6A-4A53-A2EE-3F4F78D9062F}"/>
                </a:ext>
              </a:extLst>
            </p:cNvPr>
            <p:cNvSpPr txBox="1"/>
            <p:nvPr/>
          </p:nvSpPr>
          <p:spPr>
            <a:xfrm>
              <a:off x="660400" y="1866723"/>
              <a:ext cx="731078" cy="369332"/>
            </a:xfrm>
            <a:prstGeom prst="rect">
              <a:avLst/>
            </a:prstGeom>
            <a:noFill/>
          </p:spPr>
          <p:txBody>
            <a:bodyPr wrap="square" rtlCol="0">
              <a:spAutoFit/>
            </a:bodyPr>
            <a:lstStyle/>
            <a:p>
              <a:r>
                <a:rPr lang="zh-CN" altLang="zh-CN" b="1" kern="100" dirty="0">
                  <a:solidFill>
                    <a:srgbClr val="142E60"/>
                  </a:solidFill>
                  <a:latin typeface="+mn-ea"/>
                </a:rPr>
                <a:t>［</a:t>
              </a:r>
              <a:r>
                <a:rPr lang="en-US" altLang="zh-CN" b="1" kern="100" dirty="0">
                  <a:solidFill>
                    <a:srgbClr val="142E60"/>
                  </a:solidFill>
                  <a:latin typeface="+mn-ea"/>
                </a:rPr>
                <a:t>1</a:t>
              </a:r>
              <a:r>
                <a:rPr lang="zh-CN" altLang="zh-CN" b="1" kern="100" dirty="0">
                  <a:solidFill>
                    <a:srgbClr val="142E60"/>
                  </a:solidFill>
                  <a:latin typeface="+mn-ea"/>
                </a:rPr>
                <a:t>］</a:t>
              </a:r>
              <a:endParaRPr lang="zh-CN" altLang="zh-CN" kern="100" dirty="0">
                <a:latin typeface="+mn-ea"/>
              </a:endParaRPr>
            </a:p>
          </p:txBody>
        </p:sp>
        <p:cxnSp>
          <p:nvCxnSpPr>
            <p:cNvPr id="12" name="直接连接符 11">
              <a:extLst>
                <a:ext uri="{FF2B5EF4-FFF2-40B4-BE49-F238E27FC236}">
                  <a16:creationId xmlns:a16="http://schemas.microsoft.com/office/drawing/2014/main" id="{B5EBBC2F-5ECC-4F6A-B017-28E841066DF8}"/>
                </a:ext>
              </a:extLst>
            </p:cNvPr>
            <p:cNvCxnSpPr/>
            <p:nvPr/>
          </p:nvCxnSpPr>
          <p:spPr>
            <a:xfrm>
              <a:off x="914400" y="2304635"/>
              <a:ext cx="933704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5BAA1CAA-2C8F-452E-933C-9677DCCB3A87}"/>
              </a:ext>
            </a:extLst>
          </p:cNvPr>
          <p:cNvGrpSpPr/>
          <p:nvPr userDrawn="1"/>
        </p:nvGrpSpPr>
        <p:grpSpPr>
          <a:xfrm>
            <a:off x="660400" y="2472632"/>
            <a:ext cx="9591040" cy="436010"/>
            <a:chOff x="660400" y="2472632"/>
            <a:chExt cx="9591040" cy="436010"/>
          </a:xfrm>
        </p:grpSpPr>
        <p:sp>
          <p:nvSpPr>
            <p:cNvPr id="14" name="文本框 13">
              <a:extLst>
                <a:ext uri="{FF2B5EF4-FFF2-40B4-BE49-F238E27FC236}">
                  <a16:creationId xmlns:a16="http://schemas.microsoft.com/office/drawing/2014/main" id="{CAFDF3EB-8091-408C-872E-B12A58B07363}"/>
                </a:ext>
              </a:extLst>
            </p:cNvPr>
            <p:cNvSpPr txBox="1"/>
            <p:nvPr/>
          </p:nvSpPr>
          <p:spPr>
            <a:xfrm>
              <a:off x="660400" y="2472632"/>
              <a:ext cx="731078" cy="369332"/>
            </a:xfrm>
            <a:prstGeom prst="rect">
              <a:avLst/>
            </a:prstGeom>
            <a:noFill/>
          </p:spPr>
          <p:txBody>
            <a:bodyPr wrap="square" rtlCol="0">
              <a:spAutoFit/>
            </a:bodyPr>
            <a:lstStyle/>
            <a:p>
              <a:r>
                <a:rPr lang="zh-CN" altLang="en-US" b="1" kern="100" dirty="0">
                  <a:solidFill>
                    <a:srgbClr val="142E60"/>
                  </a:solidFill>
                  <a:latin typeface="+mn-ea"/>
                </a:rPr>
                <a:t>［</a:t>
              </a:r>
              <a:r>
                <a:rPr lang="en-US" altLang="zh-CN" b="1" kern="100" dirty="0">
                  <a:solidFill>
                    <a:srgbClr val="142E60"/>
                  </a:solidFill>
                  <a:latin typeface="+mn-ea"/>
                </a:rPr>
                <a:t>2</a:t>
              </a:r>
              <a:r>
                <a:rPr lang="zh-CN" altLang="en-US" b="1" kern="100" dirty="0">
                  <a:solidFill>
                    <a:srgbClr val="142E60"/>
                  </a:solidFill>
                  <a:latin typeface="+mn-ea"/>
                </a:rPr>
                <a:t>］</a:t>
              </a:r>
              <a:endParaRPr lang="en-US" altLang="zh-CN" kern="100" dirty="0">
                <a:latin typeface="+mn-ea"/>
              </a:endParaRPr>
            </a:p>
          </p:txBody>
        </p:sp>
        <p:cxnSp>
          <p:nvCxnSpPr>
            <p:cNvPr id="15" name="直接连接符 14">
              <a:extLst>
                <a:ext uri="{FF2B5EF4-FFF2-40B4-BE49-F238E27FC236}">
                  <a16:creationId xmlns:a16="http://schemas.microsoft.com/office/drawing/2014/main" id="{7D3D044E-ACF4-4777-8C83-DA198DB22B76}"/>
                </a:ext>
              </a:extLst>
            </p:cNvPr>
            <p:cNvCxnSpPr/>
            <p:nvPr/>
          </p:nvCxnSpPr>
          <p:spPr>
            <a:xfrm>
              <a:off x="914400" y="2908642"/>
              <a:ext cx="933704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3DDF6543-3D52-444C-81A0-C29529F99768}"/>
              </a:ext>
            </a:extLst>
          </p:cNvPr>
          <p:cNvGrpSpPr/>
          <p:nvPr userDrawn="1"/>
        </p:nvGrpSpPr>
        <p:grpSpPr>
          <a:xfrm>
            <a:off x="660399" y="3078541"/>
            <a:ext cx="9591041" cy="434108"/>
            <a:chOff x="660399" y="3078541"/>
            <a:chExt cx="9591041" cy="434108"/>
          </a:xfrm>
        </p:grpSpPr>
        <p:sp>
          <p:nvSpPr>
            <p:cNvPr id="17" name="文本框 16">
              <a:extLst>
                <a:ext uri="{FF2B5EF4-FFF2-40B4-BE49-F238E27FC236}">
                  <a16:creationId xmlns:a16="http://schemas.microsoft.com/office/drawing/2014/main" id="{15B15949-4D41-4154-A6B7-E4CC3B9F5611}"/>
                </a:ext>
              </a:extLst>
            </p:cNvPr>
            <p:cNvSpPr txBox="1"/>
            <p:nvPr/>
          </p:nvSpPr>
          <p:spPr>
            <a:xfrm>
              <a:off x="660399" y="3078541"/>
              <a:ext cx="731079" cy="369332"/>
            </a:xfrm>
            <a:prstGeom prst="rect">
              <a:avLst/>
            </a:prstGeom>
            <a:noFill/>
          </p:spPr>
          <p:txBody>
            <a:bodyPr wrap="square" rtlCol="0">
              <a:spAutoFit/>
            </a:bodyPr>
            <a:lstStyle/>
            <a:p>
              <a:r>
                <a:rPr lang="zh-CN" altLang="en-US" b="1" kern="100" dirty="0">
                  <a:solidFill>
                    <a:srgbClr val="142E60"/>
                  </a:solidFill>
                  <a:latin typeface="+mn-ea"/>
                </a:rPr>
                <a:t>［</a:t>
              </a:r>
              <a:r>
                <a:rPr lang="en-US" altLang="zh-CN" b="1" kern="100" dirty="0">
                  <a:solidFill>
                    <a:srgbClr val="142E60"/>
                  </a:solidFill>
                  <a:latin typeface="+mn-ea"/>
                </a:rPr>
                <a:t>3</a:t>
              </a:r>
              <a:r>
                <a:rPr lang="zh-CN" altLang="en-US" b="1" kern="100" dirty="0">
                  <a:solidFill>
                    <a:srgbClr val="142E60"/>
                  </a:solidFill>
                  <a:latin typeface="+mn-ea"/>
                </a:rPr>
                <a:t>］</a:t>
              </a:r>
              <a:endParaRPr lang="en-US" altLang="zh-CN" kern="100" dirty="0">
                <a:latin typeface="+mn-ea"/>
              </a:endParaRPr>
            </a:p>
          </p:txBody>
        </p:sp>
        <p:cxnSp>
          <p:nvCxnSpPr>
            <p:cNvPr id="18" name="直接连接符 17">
              <a:extLst>
                <a:ext uri="{FF2B5EF4-FFF2-40B4-BE49-F238E27FC236}">
                  <a16:creationId xmlns:a16="http://schemas.microsoft.com/office/drawing/2014/main" id="{A1F6E2CE-2FA3-4B49-A007-21C9AA21E0E1}"/>
                </a:ext>
              </a:extLst>
            </p:cNvPr>
            <p:cNvCxnSpPr/>
            <p:nvPr/>
          </p:nvCxnSpPr>
          <p:spPr>
            <a:xfrm>
              <a:off x="914400" y="3512649"/>
              <a:ext cx="933704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CFC38FF2-A5E0-4501-976C-2A355E7DA0BF}"/>
              </a:ext>
            </a:extLst>
          </p:cNvPr>
          <p:cNvGrpSpPr/>
          <p:nvPr userDrawn="1"/>
        </p:nvGrpSpPr>
        <p:grpSpPr>
          <a:xfrm>
            <a:off x="660400" y="3684450"/>
            <a:ext cx="9591040" cy="432206"/>
            <a:chOff x="660400" y="3684450"/>
            <a:chExt cx="9591040" cy="432206"/>
          </a:xfrm>
        </p:grpSpPr>
        <p:sp>
          <p:nvSpPr>
            <p:cNvPr id="20" name="文本框 19">
              <a:extLst>
                <a:ext uri="{FF2B5EF4-FFF2-40B4-BE49-F238E27FC236}">
                  <a16:creationId xmlns:a16="http://schemas.microsoft.com/office/drawing/2014/main" id="{9DD3BE0E-2930-48CB-9A93-B94EDB593137}"/>
                </a:ext>
              </a:extLst>
            </p:cNvPr>
            <p:cNvSpPr txBox="1"/>
            <p:nvPr/>
          </p:nvSpPr>
          <p:spPr>
            <a:xfrm>
              <a:off x="660400" y="3684450"/>
              <a:ext cx="731078" cy="369332"/>
            </a:xfrm>
            <a:prstGeom prst="rect">
              <a:avLst/>
            </a:prstGeom>
            <a:noFill/>
          </p:spPr>
          <p:txBody>
            <a:bodyPr wrap="square" rtlCol="0">
              <a:spAutoFit/>
            </a:bodyPr>
            <a:lstStyle/>
            <a:p>
              <a:r>
                <a:rPr lang="zh-CN" altLang="en-US" b="1" kern="100" dirty="0">
                  <a:solidFill>
                    <a:srgbClr val="142E60"/>
                  </a:solidFill>
                  <a:latin typeface="+mn-ea"/>
                </a:rPr>
                <a:t>［</a:t>
              </a:r>
              <a:r>
                <a:rPr lang="en-US" altLang="zh-CN" b="1" kern="100" dirty="0">
                  <a:solidFill>
                    <a:srgbClr val="142E60"/>
                  </a:solidFill>
                  <a:latin typeface="+mn-ea"/>
                </a:rPr>
                <a:t>4</a:t>
              </a:r>
              <a:r>
                <a:rPr lang="zh-CN" altLang="en-US" b="1" kern="100" dirty="0">
                  <a:solidFill>
                    <a:srgbClr val="142E60"/>
                  </a:solidFill>
                  <a:latin typeface="+mn-ea"/>
                </a:rPr>
                <a:t>］</a:t>
              </a:r>
              <a:endParaRPr lang="en-US" altLang="zh-CN" kern="100" dirty="0">
                <a:latin typeface="+mn-ea"/>
              </a:endParaRPr>
            </a:p>
          </p:txBody>
        </p:sp>
        <p:cxnSp>
          <p:nvCxnSpPr>
            <p:cNvPr id="21" name="直接连接符 20">
              <a:extLst>
                <a:ext uri="{FF2B5EF4-FFF2-40B4-BE49-F238E27FC236}">
                  <a16:creationId xmlns:a16="http://schemas.microsoft.com/office/drawing/2014/main" id="{9AC68FAA-D460-4940-B118-F14445D07AD7}"/>
                </a:ext>
              </a:extLst>
            </p:cNvPr>
            <p:cNvCxnSpPr/>
            <p:nvPr/>
          </p:nvCxnSpPr>
          <p:spPr>
            <a:xfrm>
              <a:off x="914400" y="4116656"/>
              <a:ext cx="933704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91D9F818-4AC7-4F0C-BE3D-4FC1B223AA76}"/>
              </a:ext>
            </a:extLst>
          </p:cNvPr>
          <p:cNvGrpSpPr/>
          <p:nvPr userDrawn="1"/>
        </p:nvGrpSpPr>
        <p:grpSpPr>
          <a:xfrm>
            <a:off x="660400" y="4290359"/>
            <a:ext cx="9591040" cy="430304"/>
            <a:chOff x="660400" y="4290359"/>
            <a:chExt cx="9591040" cy="430304"/>
          </a:xfrm>
        </p:grpSpPr>
        <p:sp>
          <p:nvSpPr>
            <p:cNvPr id="23" name="文本框 22">
              <a:extLst>
                <a:ext uri="{FF2B5EF4-FFF2-40B4-BE49-F238E27FC236}">
                  <a16:creationId xmlns:a16="http://schemas.microsoft.com/office/drawing/2014/main" id="{E3E93B02-BAD9-4E5C-81C1-8179211D66D5}"/>
                </a:ext>
              </a:extLst>
            </p:cNvPr>
            <p:cNvSpPr txBox="1"/>
            <p:nvPr/>
          </p:nvSpPr>
          <p:spPr>
            <a:xfrm>
              <a:off x="660400" y="4290359"/>
              <a:ext cx="731078" cy="369332"/>
            </a:xfrm>
            <a:prstGeom prst="rect">
              <a:avLst/>
            </a:prstGeom>
            <a:noFill/>
          </p:spPr>
          <p:txBody>
            <a:bodyPr wrap="square" rtlCol="0">
              <a:spAutoFit/>
            </a:bodyPr>
            <a:lstStyle/>
            <a:p>
              <a:r>
                <a:rPr lang="zh-CN" altLang="en-US" b="1" kern="100" dirty="0">
                  <a:solidFill>
                    <a:srgbClr val="142E60"/>
                  </a:solidFill>
                  <a:latin typeface="+mn-ea"/>
                </a:rPr>
                <a:t>［</a:t>
              </a:r>
              <a:r>
                <a:rPr lang="en-US" altLang="zh-CN" b="1" kern="100" dirty="0">
                  <a:solidFill>
                    <a:srgbClr val="142E60"/>
                  </a:solidFill>
                  <a:latin typeface="+mn-ea"/>
                </a:rPr>
                <a:t>5</a:t>
              </a:r>
              <a:r>
                <a:rPr lang="zh-CN" altLang="en-US" b="1" kern="100" dirty="0">
                  <a:solidFill>
                    <a:srgbClr val="142E60"/>
                  </a:solidFill>
                  <a:latin typeface="+mn-ea"/>
                </a:rPr>
                <a:t>］</a:t>
              </a:r>
              <a:endParaRPr lang="en-US" altLang="zh-CN" kern="100" dirty="0">
                <a:latin typeface="+mn-ea"/>
              </a:endParaRPr>
            </a:p>
          </p:txBody>
        </p:sp>
        <p:cxnSp>
          <p:nvCxnSpPr>
            <p:cNvPr id="24" name="直接连接符 23">
              <a:extLst>
                <a:ext uri="{FF2B5EF4-FFF2-40B4-BE49-F238E27FC236}">
                  <a16:creationId xmlns:a16="http://schemas.microsoft.com/office/drawing/2014/main" id="{DAFAED7E-6CF2-4F97-BA32-DF083170FC34}"/>
                </a:ext>
              </a:extLst>
            </p:cNvPr>
            <p:cNvCxnSpPr/>
            <p:nvPr/>
          </p:nvCxnSpPr>
          <p:spPr>
            <a:xfrm>
              <a:off x="914400" y="4720663"/>
              <a:ext cx="933704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9A41C81A-EEAD-4241-BCBE-350C5B414D01}"/>
              </a:ext>
            </a:extLst>
          </p:cNvPr>
          <p:cNvGrpSpPr/>
          <p:nvPr userDrawn="1"/>
        </p:nvGrpSpPr>
        <p:grpSpPr>
          <a:xfrm>
            <a:off x="660399" y="4896270"/>
            <a:ext cx="9591041" cy="458908"/>
            <a:chOff x="660399" y="4896270"/>
            <a:chExt cx="9591041" cy="458908"/>
          </a:xfrm>
        </p:grpSpPr>
        <p:sp>
          <p:nvSpPr>
            <p:cNvPr id="26" name="文本框 25">
              <a:extLst>
                <a:ext uri="{FF2B5EF4-FFF2-40B4-BE49-F238E27FC236}">
                  <a16:creationId xmlns:a16="http://schemas.microsoft.com/office/drawing/2014/main" id="{E31E88A4-F4C8-4DFF-8CED-B4CA58E8EC38}"/>
                </a:ext>
              </a:extLst>
            </p:cNvPr>
            <p:cNvSpPr txBox="1"/>
            <p:nvPr/>
          </p:nvSpPr>
          <p:spPr>
            <a:xfrm>
              <a:off x="660399" y="4896270"/>
              <a:ext cx="731079" cy="458908"/>
            </a:xfrm>
            <a:prstGeom prst="rect">
              <a:avLst/>
            </a:prstGeom>
            <a:noFill/>
          </p:spPr>
          <p:txBody>
            <a:bodyPr wrap="square" rtlCol="0">
              <a:spAutoFit/>
            </a:bodyPr>
            <a:lstStyle/>
            <a:p>
              <a:pPr>
                <a:lnSpc>
                  <a:spcPct val="150000"/>
                </a:lnSpc>
              </a:pPr>
              <a:r>
                <a:rPr lang="zh-CN" altLang="en-US" b="1" kern="100" dirty="0">
                  <a:solidFill>
                    <a:srgbClr val="142E60"/>
                  </a:solidFill>
                  <a:latin typeface="+mn-ea"/>
                </a:rPr>
                <a:t>［</a:t>
              </a:r>
              <a:r>
                <a:rPr lang="en-US" altLang="zh-CN" b="1" kern="100" dirty="0">
                  <a:solidFill>
                    <a:srgbClr val="142E60"/>
                  </a:solidFill>
                  <a:latin typeface="+mn-ea"/>
                </a:rPr>
                <a:t>6</a:t>
              </a:r>
              <a:r>
                <a:rPr lang="zh-CN" altLang="en-US" b="1" kern="100" dirty="0">
                  <a:solidFill>
                    <a:srgbClr val="142E60"/>
                  </a:solidFill>
                  <a:latin typeface="+mn-ea"/>
                </a:rPr>
                <a:t>］</a:t>
              </a:r>
              <a:endParaRPr lang="en-US" altLang="zh-CN" kern="100" dirty="0">
                <a:latin typeface="+mn-ea"/>
              </a:endParaRPr>
            </a:p>
          </p:txBody>
        </p:sp>
        <p:cxnSp>
          <p:nvCxnSpPr>
            <p:cNvPr id="27" name="直接连接符 26">
              <a:extLst>
                <a:ext uri="{FF2B5EF4-FFF2-40B4-BE49-F238E27FC236}">
                  <a16:creationId xmlns:a16="http://schemas.microsoft.com/office/drawing/2014/main" id="{B4F5C875-FAF4-4ECC-8DA3-D4E608A88239}"/>
                </a:ext>
              </a:extLst>
            </p:cNvPr>
            <p:cNvCxnSpPr/>
            <p:nvPr/>
          </p:nvCxnSpPr>
          <p:spPr>
            <a:xfrm>
              <a:off x="914400" y="5324669"/>
              <a:ext cx="933704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8" name="文本占位符 27">
            <a:extLst>
              <a:ext uri="{FF2B5EF4-FFF2-40B4-BE49-F238E27FC236}">
                <a16:creationId xmlns:a16="http://schemas.microsoft.com/office/drawing/2014/main" id="{93976210-6EBC-4E08-9FC8-6333CBA89A49}"/>
              </a:ext>
            </a:extLst>
          </p:cNvPr>
          <p:cNvSpPr>
            <a:spLocks noGrp="1"/>
          </p:cNvSpPr>
          <p:nvPr>
            <p:ph type="body" sz="quarter" idx="12" hasCustomPrompt="1"/>
          </p:nvPr>
        </p:nvSpPr>
        <p:spPr>
          <a:xfrm>
            <a:off x="1391603" y="1898449"/>
            <a:ext cx="8859837" cy="314325"/>
          </a:xfrm>
          <a:prstGeom prst="rect">
            <a:avLst/>
          </a:prstGeom>
        </p:spPr>
        <p:txBody>
          <a:bodyPr/>
          <a:lstStyle>
            <a:lvl1pPr marL="0" indent="0">
              <a:buNone/>
              <a:defRPr sz="1600"/>
            </a:lvl1pPr>
          </a:lstStyle>
          <a:p>
            <a:pPr lvl="0"/>
            <a:r>
              <a:rPr lang="zh-CN" altLang="en-US" dirty="0"/>
              <a:t>请在这里输入你的参考文献</a:t>
            </a:r>
          </a:p>
        </p:txBody>
      </p:sp>
      <p:sp>
        <p:nvSpPr>
          <p:cNvPr id="32" name="文本占位符 27">
            <a:extLst>
              <a:ext uri="{FF2B5EF4-FFF2-40B4-BE49-F238E27FC236}">
                <a16:creationId xmlns:a16="http://schemas.microsoft.com/office/drawing/2014/main" id="{6FCCEECD-DF07-4508-A955-4361FEBAD9B4}"/>
              </a:ext>
            </a:extLst>
          </p:cNvPr>
          <p:cNvSpPr>
            <a:spLocks noGrp="1"/>
          </p:cNvSpPr>
          <p:nvPr>
            <p:ph type="body" sz="quarter" idx="13" hasCustomPrompt="1"/>
          </p:nvPr>
        </p:nvSpPr>
        <p:spPr>
          <a:xfrm>
            <a:off x="1391478" y="2499956"/>
            <a:ext cx="8859837" cy="314325"/>
          </a:xfrm>
          <a:prstGeom prst="rect">
            <a:avLst/>
          </a:prstGeom>
        </p:spPr>
        <p:txBody>
          <a:bodyPr/>
          <a:lstStyle>
            <a:lvl1pPr marL="0" indent="0">
              <a:buNone/>
              <a:defRPr sz="1600"/>
            </a:lvl1pPr>
          </a:lstStyle>
          <a:p>
            <a:pPr lvl="0"/>
            <a:r>
              <a:rPr lang="zh-CN" altLang="en-US" dirty="0"/>
              <a:t>请在这里输入你的参考文献</a:t>
            </a:r>
          </a:p>
        </p:txBody>
      </p:sp>
      <p:sp>
        <p:nvSpPr>
          <p:cNvPr id="33" name="文本占位符 27">
            <a:extLst>
              <a:ext uri="{FF2B5EF4-FFF2-40B4-BE49-F238E27FC236}">
                <a16:creationId xmlns:a16="http://schemas.microsoft.com/office/drawing/2014/main" id="{08D8CDD2-84C4-406A-9FB9-2A4BDDB4A83D}"/>
              </a:ext>
            </a:extLst>
          </p:cNvPr>
          <p:cNvSpPr>
            <a:spLocks noGrp="1"/>
          </p:cNvSpPr>
          <p:nvPr>
            <p:ph type="body" sz="quarter" idx="14" hasCustomPrompt="1"/>
          </p:nvPr>
        </p:nvSpPr>
        <p:spPr>
          <a:xfrm>
            <a:off x="1391353" y="3101463"/>
            <a:ext cx="8859837" cy="314325"/>
          </a:xfrm>
          <a:prstGeom prst="rect">
            <a:avLst/>
          </a:prstGeom>
        </p:spPr>
        <p:txBody>
          <a:bodyPr/>
          <a:lstStyle>
            <a:lvl1pPr marL="0" indent="0">
              <a:buNone/>
              <a:defRPr sz="1600"/>
            </a:lvl1pPr>
          </a:lstStyle>
          <a:p>
            <a:pPr lvl="0"/>
            <a:r>
              <a:rPr lang="zh-CN" altLang="en-US" dirty="0"/>
              <a:t>请在这里输入你的参考文献</a:t>
            </a:r>
          </a:p>
        </p:txBody>
      </p:sp>
      <p:sp>
        <p:nvSpPr>
          <p:cNvPr id="34" name="文本占位符 27">
            <a:extLst>
              <a:ext uri="{FF2B5EF4-FFF2-40B4-BE49-F238E27FC236}">
                <a16:creationId xmlns:a16="http://schemas.microsoft.com/office/drawing/2014/main" id="{E5119B11-64A4-4514-BD5A-B72273C1E213}"/>
              </a:ext>
            </a:extLst>
          </p:cNvPr>
          <p:cNvSpPr>
            <a:spLocks noGrp="1"/>
          </p:cNvSpPr>
          <p:nvPr>
            <p:ph type="body" sz="quarter" idx="15" hasCustomPrompt="1"/>
          </p:nvPr>
        </p:nvSpPr>
        <p:spPr>
          <a:xfrm>
            <a:off x="1391228" y="3702970"/>
            <a:ext cx="8859837" cy="314325"/>
          </a:xfrm>
          <a:prstGeom prst="rect">
            <a:avLst/>
          </a:prstGeom>
        </p:spPr>
        <p:txBody>
          <a:bodyPr/>
          <a:lstStyle>
            <a:lvl1pPr marL="0" indent="0">
              <a:buNone/>
              <a:defRPr sz="1600"/>
            </a:lvl1pPr>
          </a:lstStyle>
          <a:p>
            <a:pPr lvl="0"/>
            <a:r>
              <a:rPr lang="zh-CN" altLang="en-US" dirty="0"/>
              <a:t>请在这里输入你的参考文献</a:t>
            </a:r>
          </a:p>
        </p:txBody>
      </p:sp>
      <p:sp>
        <p:nvSpPr>
          <p:cNvPr id="35" name="文本占位符 27">
            <a:extLst>
              <a:ext uri="{FF2B5EF4-FFF2-40B4-BE49-F238E27FC236}">
                <a16:creationId xmlns:a16="http://schemas.microsoft.com/office/drawing/2014/main" id="{AFD2A6AA-18B2-497A-B34C-C0B24759B3FD}"/>
              </a:ext>
            </a:extLst>
          </p:cNvPr>
          <p:cNvSpPr>
            <a:spLocks noGrp="1"/>
          </p:cNvSpPr>
          <p:nvPr>
            <p:ph type="body" sz="quarter" idx="16" hasCustomPrompt="1"/>
          </p:nvPr>
        </p:nvSpPr>
        <p:spPr>
          <a:xfrm>
            <a:off x="1391103" y="4304477"/>
            <a:ext cx="8859837" cy="314325"/>
          </a:xfrm>
          <a:prstGeom prst="rect">
            <a:avLst/>
          </a:prstGeom>
        </p:spPr>
        <p:txBody>
          <a:bodyPr/>
          <a:lstStyle>
            <a:lvl1pPr marL="0" indent="0">
              <a:buNone/>
              <a:defRPr sz="1600"/>
            </a:lvl1pPr>
          </a:lstStyle>
          <a:p>
            <a:pPr lvl="0"/>
            <a:r>
              <a:rPr lang="zh-CN" altLang="en-US" dirty="0"/>
              <a:t>请在这里输入你的参考文献</a:t>
            </a:r>
          </a:p>
        </p:txBody>
      </p:sp>
      <p:sp>
        <p:nvSpPr>
          <p:cNvPr id="36" name="文本占位符 27">
            <a:extLst>
              <a:ext uri="{FF2B5EF4-FFF2-40B4-BE49-F238E27FC236}">
                <a16:creationId xmlns:a16="http://schemas.microsoft.com/office/drawing/2014/main" id="{8636F7AE-AE4E-45D7-9AE2-EA44AAE927DA}"/>
              </a:ext>
            </a:extLst>
          </p:cNvPr>
          <p:cNvSpPr>
            <a:spLocks noGrp="1"/>
          </p:cNvSpPr>
          <p:nvPr>
            <p:ph type="body" sz="quarter" idx="17" hasCustomPrompt="1"/>
          </p:nvPr>
        </p:nvSpPr>
        <p:spPr>
          <a:xfrm>
            <a:off x="1390978" y="4954317"/>
            <a:ext cx="8859837" cy="314325"/>
          </a:xfrm>
          <a:prstGeom prst="rect">
            <a:avLst/>
          </a:prstGeom>
        </p:spPr>
        <p:txBody>
          <a:bodyPr/>
          <a:lstStyle>
            <a:lvl1pPr marL="0" indent="0">
              <a:buNone/>
              <a:defRPr sz="1600"/>
            </a:lvl1pPr>
          </a:lstStyle>
          <a:p>
            <a:pPr lvl="0"/>
            <a:r>
              <a:rPr lang="zh-CN" altLang="en-US" dirty="0"/>
              <a:t>请在这里输入你的参考文献</a:t>
            </a:r>
          </a:p>
        </p:txBody>
      </p:sp>
    </p:spTree>
    <p:extLst>
      <p:ext uri="{BB962C8B-B14F-4D97-AF65-F5344CB8AC3E}">
        <p14:creationId xmlns:p14="http://schemas.microsoft.com/office/powerpoint/2010/main" val="17035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300" fill="hold"/>
                                        <p:tgtEl>
                                          <p:spTgt spid="4"/>
                                        </p:tgtEl>
                                        <p:attrNameLst>
                                          <p:attrName>ppt_x</p:attrName>
                                        </p:attrNameLst>
                                      </p:cBhvr>
                                      <p:tavLst>
                                        <p:tav tm="0">
                                          <p:val>
                                            <p:strVal val="1+#ppt_w/2"/>
                                          </p:val>
                                        </p:tav>
                                        <p:tav tm="100000">
                                          <p:val>
                                            <p:strVal val="#ppt_x"/>
                                          </p:val>
                                        </p:tav>
                                      </p:tavLst>
                                    </p:anim>
                                    <p:anim calcmode="lin" valueType="num">
                                      <p:cBhvr additive="base">
                                        <p:cTn id="12" dur="300" fill="hold"/>
                                        <p:tgtEl>
                                          <p:spTgt spid="4"/>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anim calcmode="lin" valueType="num">
                                      <p:cBhvr>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7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200"/>
                                        <p:tgtEl>
                                          <p:spTgt spid="9"/>
                                        </p:tgtEl>
                                      </p:cBhvr>
                                    </p:animEffect>
                                  </p:childTnLst>
                                </p:cTn>
                              </p:par>
                            </p:childTnLst>
                          </p:cTn>
                        </p:par>
                        <p:par>
                          <p:cTn id="30" fill="hold">
                            <p:stCondLst>
                              <p:cond delay="90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250"/>
                                        <p:tgtEl>
                                          <p:spTgt spid="10"/>
                                        </p:tgtEl>
                                      </p:cBhvr>
                                    </p:animEffect>
                                  </p:childTnLst>
                                </p:cTn>
                              </p:par>
                            </p:childTnLst>
                          </p:cTn>
                        </p:par>
                        <p:par>
                          <p:cTn id="34" fill="hold">
                            <p:stCondLst>
                              <p:cond delay="1150"/>
                            </p:stCondLst>
                            <p:childTnLst>
                              <p:par>
                                <p:cTn id="35" presetID="22" presetClass="entr" presetSubtype="8" fill="hold" grpId="0" nodeType="afterEffect">
                                  <p:stCondLst>
                                    <p:cond delay="0"/>
                                  </p:stCondLst>
                                  <p:childTnLst>
                                    <p:set>
                                      <p:cBhvr>
                                        <p:cTn id="36" dur="1" fill="hold">
                                          <p:stCondLst>
                                            <p:cond delay="0"/>
                                          </p:stCondLst>
                                        </p:cTn>
                                        <p:tgtEl>
                                          <p:spTgt spid="28">
                                            <p:txEl>
                                              <p:pRg st="0" end="0"/>
                                            </p:txEl>
                                          </p:spTgt>
                                        </p:tgtEl>
                                        <p:attrNameLst>
                                          <p:attrName>style.visibility</p:attrName>
                                        </p:attrNameLst>
                                      </p:cBhvr>
                                      <p:to>
                                        <p:strVal val="visible"/>
                                      </p:to>
                                    </p:set>
                                    <p:animEffect transition="in" filter="wipe(left)">
                                      <p:cBhvr>
                                        <p:cTn id="37" dur="250"/>
                                        <p:tgtEl>
                                          <p:spTgt spid="28">
                                            <p:txEl>
                                              <p:pRg st="0" end="0"/>
                                            </p:txEl>
                                          </p:spTgt>
                                        </p:tgtEl>
                                      </p:cBhvr>
                                    </p:animEffect>
                                  </p:childTnLst>
                                </p:cTn>
                              </p:par>
                            </p:childTnLst>
                          </p:cTn>
                        </p:par>
                        <p:par>
                          <p:cTn id="38" fill="hold">
                            <p:stCondLst>
                              <p:cond delay="1400"/>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250"/>
                                        <p:tgtEl>
                                          <p:spTgt spid="13"/>
                                        </p:tgtEl>
                                      </p:cBhvr>
                                    </p:animEffect>
                                  </p:childTnLst>
                                </p:cTn>
                              </p:par>
                            </p:childTnLst>
                          </p:cTn>
                        </p:par>
                        <p:par>
                          <p:cTn id="42" fill="hold">
                            <p:stCondLst>
                              <p:cond delay="1650"/>
                            </p:stCondLst>
                            <p:childTnLst>
                              <p:par>
                                <p:cTn id="43" presetID="22" presetClass="entr" presetSubtype="8" fill="hold" grpId="0" nodeType="after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250"/>
                                        <p:tgtEl>
                                          <p:spTgt spid="32">
                                            <p:txEl>
                                              <p:pRg st="0" end="0"/>
                                            </p:txEl>
                                          </p:spTgt>
                                        </p:tgtEl>
                                      </p:cBhvr>
                                    </p:animEffect>
                                  </p:childTnLst>
                                </p:cTn>
                              </p:par>
                            </p:childTnLst>
                          </p:cTn>
                        </p:par>
                        <p:par>
                          <p:cTn id="46" fill="hold">
                            <p:stCondLst>
                              <p:cond delay="1900"/>
                            </p:stCondLst>
                            <p:childTnLst>
                              <p:par>
                                <p:cTn id="47" presetID="22" presetClass="entr" presetSubtype="8"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250"/>
                                        <p:tgtEl>
                                          <p:spTgt spid="16"/>
                                        </p:tgtEl>
                                      </p:cBhvr>
                                    </p:animEffect>
                                  </p:childTnLst>
                                </p:cTn>
                              </p:par>
                            </p:childTnLst>
                          </p:cTn>
                        </p:par>
                        <p:par>
                          <p:cTn id="50" fill="hold">
                            <p:stCondLst>
                              <p:cond delay="215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250"/>
                                        <p:tgtEl>
                                          <p:spTgt spid="33">
                                            <p:txEl>
                                              <p:pRg st="0" end="0"/>
                                            </p:txEl>
                                          </p:spTgt>
                                        </p:tgtEl>
                                      </p:cBhvr>
                                    </p:animEffect>
                                  </p:childTnLst>
                                </p:cTn>
                              </p:par>
                            </p:childTnLst>
                          </p:cTn>
                        </p:par>
                        <p:par>
                          <p:cTn id="54" fill="hold">
                            <p:stCondLst>
                              <p:cond delay="2400"/>
                            </p:stCondLst>
                            <p:childTnLst>
                              <p:par>
                                <p:cTn id="55" presetID="22" presetClass="entr" presetSubtype="8"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250"/>
                                        <p:tgtEl>
                                          <p:spTgt spid="19"/>
                                        </p:tgtEl>
                                      </p:cBhvr>
                                    </p:animEffect>
                                  </p:childTnLst>
                                </p:cTn>
                              </p:par>
                            </p:childTnLst>
                          </p:cTn>
                        </p:par>
                        <p:par>
                          <p:cTn id="58" fill="hold">
                            <p:stCondLst>
                              <p:cond delay="2650"/>
                            </p:stCondLst>
                            <p:childTnLst>
                              <p:par>
                                <p:cTn id="59" presetID="22" presetClass="entr" presetSubtype="8" fill="hold" grpId="0" nodeType="afterEffect">
                                  <p:stCondLst>
                                    <p:cond delay="0"/>
                                  </p:stCondLst>
                                  <p:childTnLst>
                                    <p:set>
                                      <p:cBhvr>
                                        <p:cTn id="60" dur="1" fill="hold">
                                          <p:stCondLst>
                                            <p:cond delay="0"/>
                                          </p:stCondLst>
                                        </p:cTn>
                                        <p:tgtEl>
                                          <p:spTgt spid="34">
                                            <p:txEl>
                                              <p:pRg st="0" end="0"/>
                                            </p:txEl>
                                          </p:spTgt>
                                        </p:tgtEl>
                                        <p:attrNameLst>
                                          <p:attrName>style.visibility</p:attrName>
                                        </p:attrNameLst>
                                      </p:cBhvr>
                                      <p:to>
                                        <p:strVal val="visible"/>
                                      </p:to>
                                    </p:set>
                                    <p:animEffect transition="in" filter="wipe(left)">
                                      <p:cBhvr>
                                        <p:cTn id="61" dur="250"/>
                                        <p:tgtEl>
                                          <p:spTgt spid="34">
                                            <p:txEl>
                                              <p:pRg st="0" end="0"/>
                                            </p:txEl>
                                          </p:spTgt>
                                        </p:tgtEl>
                                      </p:cBhvr>
                                    </p:animEffect>
                                  </p:childTnLst>
                                </p:cTn>
                              </p:par>
                            </p:childTnLst>
                          </p:cTn>
                        </p:par>
                        <p:par>
                          <p:cTn id="62" fill="hold">
                            <p:stCondLst>
                              <p:cond delay="2900"/>
                            </p:stCondLst>
                            <p:childTnLst>
                              <p:par>
                                <p:cTn id="63" presetID="22" presetClass="entr" presetSubtype="8"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250"/>
                                        <p:tgtEl>
                                          <p:spTgt spid="22"/>
                                        </p:tgtEl>
                                      </p:cBhvr>
                                    </p:animEffect>
                                  </p:childTnLst>
                                </p:cTn>
                              </p:par>
                            </p:childTnLst>
                          </p:cTn>
                        </p:par>
                        <p:par>
                          <p:cTn id="66" fill="hold">
                            <p:stCondLst>
                              <p:cond delay="3150"/>
                            </p:stCondLst>
                            <p:childTnLst>
                              <p:par>
                                <p:cTn id="67" presetID="22" presetClass="entr" presetSubtype="8" fill="hold" grpId="0" nodeType="after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Effect transition="in" filter="wipe(left)">
                                      <p:cBhvr>
                                        <p:cTn id="69" dur="250"/>
                                        <p:tgtEl>
                                          <p:spTgt spid="35">
                                            <p:txEl>
                                              <p:pRg st="0" end="0"/>
                                            </p:txEl>
                                          </p:spTgt>
                                        </p:tgtEl>
                                      </p:cBhvr>
                                    </p:animEffect>
                                  </p:childTnLst>
                                </p:cTn>
                              </p:par>
                            </p:childTnLst>
                          </p:cTn>
                        </p:par>
                        <p:par>
                          <p:cTn id="70" fill="hold">
                            <p:stCondLst>
                              <p:cond delay="3400"/>
                            </p:stCondLst>
                            <p:childTnLst>
                              <p:par>
                                <p:cTn id="71" presetID="22" presetClass="entr" presetSubtype="8"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250"/>
                                        <p:tgtEl>
                                          <p:spTgt spid="25"/>
                                        </p:tgtEl>
                                      </p:cBhvr>
                                    </p:animEffect>
                                  </p:childTnLst>
                                </p:cTn>
                              </p:par>
                            </p:childTnLst>
                          </p:cTn>
                        </p:par>
                        <p:par>
                          <p:cTn id="74" fill="hold">
                            <p:stCondLst>
                              <p:cond delay="3650"/>
                            </p:stCondLst>
                            <p:childTnLst>
                              <p:par>
                                <p:cTn id="75" presetID="22" presetClass="entr" presetSubtype="8" fill="hold" grpId="0" nodeType="afterEffect">
                                  <p:stCondLst>
                                    <p:cond delay="0"/>
                                  </p:stCondLst>
                                  <p:childTnLst>
                                    <p:set>
                                      <p:cBhvr>
                                        <p:cTn id="76" dur="1" fill="hold">
                                          <p:stCondLst>
                                            <p:cond delay="0"/>
                                          </p:stCondLst>
                                        </p:cTn>
                                        <p:tgtEl>
                                          <p:spTgt spid="36">
                                            <p:txEl>
                                              <p:pRg st="0" end="0"/>
                                            </p:txEl>
                                          </p:spTgt>
                                        </p:tgtEl>
                                        <p:attrNameLst>
                                          <p:attrName>style.visibility</p:attrName>
                                        </p:attrNameLst>
                                      </p:cBhvr>
                                      <p:to>
                                        <p:strVal val="visible"/>
                                      </p:to>
                                    </p:set>
                                    <p:animEffect transition="in" filter="wipe(left)">
                                      <p:cBhvr>
                                        <p:cTn id="77" dur="25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tmplLst>
          <p:tmpl lvl="1">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anim calcmode="lin" valueType="num">
                      <p:cBhvr>
                        <p:cTn dur="500" fill="hold"/>
                        <p:tgtEl>
                          <p:spTgt spid="7"/>
                        </p:tgtEl>
                        <p:attrNameLst>
                          <p:attrName>ppt_x</p:attrName>
                        </p:attrNameLst>
                      </p:cBhvr>
                      <p:tavLst>
                        <p:tav tm="0">
                          <p:val>
                            <p:strVal val="#ppt_x"/>
                          </p:val>
                        </p:tav>
                        <p:tav tm="100000">
                          <p:val>
                            <p:strVal val="#ppt_x"/>
                          </p:val>
                        </p:tav>
                      </p:tavLst>
                    </p:anim>
                    <p:anim calcmode="lin" valueType="num">
                      <p:cBhvr>
                        <p:cTn dur="500" fill="hold"/>
                        <p:tgtEl>
                          <p:spTgt spid="7"/>
                        </p:tgtEl>
                        <p:attrNameLst>
                          <p:attrName>ppt_y</p:attrName>
                        </p:attrNameLst>
                      </p:cBhvr>
                      <p:tavLst>
                        <p:tav tm="0">
                          <p:val>
                            <p:strVal val="#ppt_y+.1"/>
                          </p:val>
                        </p:tav>
                        <p:tav tm="100000">
                          <p:val>
                            <p:strVal val="#ppt_y"/>
                          </p:val>
                        </p:tav>
                      </p:tavLst>
                    </p:anim>
                  </p:childTnLst>
                </p:cTn>
              </p:par>
            </p:tnLst>
          </p:tmpl>
        </p:tmplLst>
      </p:bldP>
      <p:bldP spid="9" grpId="0"/>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250"/>
                        <p:tgtEl>
                          <p:spTgt spid="28"/>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25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25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25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25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250"/>
                        <p:tgtEl>
                          <p:spTgt spid="3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937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2" r:id="rId5"/>
    <p:sldLayoutId id="2147483654" r:id="rId6"/>
    <p:sldLayoutId id="2147483655" r:id="rId7"/>
    <p:sldLayoutId id="214748365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7417F543-3A65-478C-80E3-46CBB688AF3D}"/>
              </a:ext>
            </a:extLst>
          </p:cNvPr>
          <p:cNvSpPr>
            <a:spLocks noGrp="1"/>
          </p:cNvSpPr>
          <p:nvPr>
            <p:ph type="body" sz="quarter" idx="10"/>
          </p:nvPr>
        </p:nvSpPr>
        <p:spPr>
          <a:xfrm>
            <a:off x="639303" y="1992931"/>
            <a:ext cx="5428498" cy="1615817"/>
          </a:xfrm>
        </p:spPr>
        <p:txBody>
          <a:bodyPr/>
          <a:lstStyle/>
          <a:p>
            <a:r>
              <a:rPr lang="zh-CN" altLang="en-US" sz="4400" dirty="0">
                <a:cs typeface="+mn-ea"/>
              </a:rPr>
              <a:t>基于深度学习的颅内出血诊断应用</a:t>
            </a:r>
          </a:p>
          <a:p>
            <a:endParaRPr lang="zh-CN" altLang="en-US" dirty="0"/>
          </a:p>
        </p:txBody>
      </p:sp>
      <p:sp>
        <p:nvSpPr>
          <p:cNvPr id="5" name="文本占位符 4">
            <a:extLst>
              <a:ext uri="{FF2B5EF4-FFF2-40B4-BE49-F238E27FC236}">
                <a16:creationId xmlns:a16="http://schemas.microsoft.com/office/drawing/2014/main" id="{8C711102-13AA-4D7B-AF11-830DC2EFF2CF}"/>
              </a:ext>
            </a:extLst>
          </p:cNvPr>
          <p:cNvSpPr>
            <a:spLocks noGrp="1"/>
          </p:cNvSpPr>
          <p:nvPr>
            <p:ph type="body" sz="quarter" idx="17"/>
          </p:nvPr>
        </p:nvSpPr>
        <p:spPr>
          <a:xfrm>
            <a:off x="667502" y="3802503"/>
            <a:ext cx="1918038" cy="348133"/>
          </a:xfrm>
        </p:spPr>
        <p:txBody>
          <a:bodyPr/>
          <a:lstStyle/>
          <a:p>
            <a:r>
              <a:rPr lang="zh-CN" altLang="en-US" dirty="0">
                <a:latin typeface="Arial"/>
                <a:cs typeface="+mn-ea"/>
              </a:rPr>
              <a:t>汇报人 </a:t>
            </a:r>
            <a:r>
              <a:rPr lang="en-US" altLang="zh-CN" dirty="0">
                <a:latin typeface="Arial"/>
                <a:cs typeface="+mn-ea"/>
              </a:rPr>
              <a:t>| </a:t>
            </a:r>
            <a:r>
              <a:rPr lang="zh-CN" altLang="en-US" dirty="0">
                <a:latin typeface="Arial"/>
                <a:cs typeface="+mn-ea"/>
              </a:rPr>
              <a:t>任宇</a:t>
            </a:r>
          </a:p>
          <a:p>
            <a:endParaRPr lang="zh-CN" altLang="en-US" dirty="0"/>
          </a:p>
          <a:p>
            <a:endParaRPr lang="zh-CN" altLang="en-US" dirty="0"/>
          </a:p>
        </p:txBody>
      </p:sp>
      <p:sp>
        <p:nvSpPr>
          <p:cNvPr id="6" name="文本占位符 5">
            <a:extLst>
              <a:ext uri="{FF2B5EF4-FFF2-40B4-BE49-F238E27FC236}">
                <a16:creationId xmlns:a16="http://schemas.microsoft.com/office/drawing/2014/main" id="{5166360E-6B04-407E-8363-4BB0E7FEDC02}"/>
              </a:ext>
            </a:extLst>
          </p:cNvPr>
          <p:cNvSpPr>
            <a:spLocks noGrp="1"/>
          </p:cNvSpPr>
          <p:nvPr>
            <p:ph type="body" sz="quarter" idx="18"/>
          </p:nvPr>
        </p:nvSpPr>
        <p:spPr>
          <a:xfrm>
            <a:off x="667502" y="4323180"/>
            <a:ext cx="5054568" cy="348133"/>
          </a:xfrm>
        </p:spPr>
        <p:txBody>
          <a:bodyPr/>
          <a:lstStyle/>
          <a:p>
            <a:r>
              <a:rPr lang="zh-CN" altLang="en-US" dirty="0"/>
              <a:t>小组成员</a:t>
            </a:r>
            <a:r>
              <a:rPr lang="en-US" altLang="zh-CN" dirty="0"/>
              <a:t>| </a:t>
            </a:r>
            <a:r>
              <a:rPr lang="zh-CN" altLang="en-US" dirty="0"/>
              <a:t>任宇、左泽宇、范周喆、赵志强</a:t>
            </a:r>
            <a:endParaRPr lang="zh-CN" altLang="zh-CN" dirty="0"/>
          </a:p>
          <a:p>
            <a:endParaRPr lang="zh-CN" altLang="en-US" dirty="0"/>
          </a:p>
        </p:txBody>
      </p:sp>
      <p:sp>
        <p:nvSpPr>
          <p:cNvPr id="7" name="文本占位符 6">
            <a:extLst>
              <a:ext uri="{FF2B5EF4-FFF2-40B4-BE49-F238E27FC236}">
                <a16:creationId xmlns:a16="http://schemas.microsoft.com/office/drawing/2014/main" id="{D71FF38A-3907-4FF6-A0CB-7D344F1F90E6}"/>
              </a:ext>
            </a:extLst>
          </p:cNvPr>
          <p:cNvSpPr>
            <a:spLocks noGrp="1"/>
          </p:cNvSpPr>
          <p:nvPr>
            <p:ph type="body" sz="quarter" idx="19"/>
          </p:nvPr>
        </p:nvSpPr>
        <p:spPr/>
        <p:txBody>
          <a:bodyPr/>
          <a:lstStyle/>
          <a:p>
            <a:r>
              <a:rPr lang="zh-CN" altLang="en-US" dirty="0"/>
              <a:t>汇报</a:t>
            </a:r>
            <a:r>
              <a:rPr lang="zh-CN" altLang="zh-CN" dirty="0"/>
              <a:t>日期</a:t>
            </a:r>
            <a:r>
              <a:rPr lang="en-US" altLang="zh-CN" dirty="0"/>
              <a:t> | 2024/05/30</a:t>
            </a:r>
            <a:endParaRPr lang="zh-CN" altLang="zh-CN" dirty="0"/>
          </a:p>
        </p:txBody>
      </p:sp>
    </p:spTree>
    <p:extLst>
      <p:ext uri="{BB962C8B-B14F-4D97-AF65-F5344CB8AC3E}">
        <p14:creationId xmlns:p14="http://schemas.microsoft.com/office/powerpoint/2010/main" val="395595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F3F2729-B00F-469E-8CCE-333B701BACD4}"/>
              </a:ext>
            </a:extLst>
          </p:cNvPr>
          <p:cNvSpPr>
            <a:spLocks noGrp="1"/>
          </p:cNvSpPr>
          <p:nvPr>
            <p:ph type="body" sz="quarter" idx="10"/>
          </p:nvPr>
        </p:nvSpPr>
        <p:spPr/>
        <p:txBody>
          <a:bodyPr/>
          <a:lstStyle/>
          <a:p>
            <a:pPr algn="ctr"/>
            <a:r>
              <a:rPr lang="en-US" altLang="zh-CN" sz="2400" dirty="0"/>
              <a:t>02-MedNet</a:t>
            </a:r>
          </a:p>
        </p:txBody>
      </p:sp>
      <p:sp>
        <p:nvSpPr>
          <p:cNvPr id="37" name="文本占位符 36">
            <a:extLst>
              <a:ext uri="{FF2B5EF4-FFF2-40B4-BE49-F238E27FC236}">
                <a16:creationId xmlns:a16="http://schemas.microsoft.com/office/drawing/2014/main" id="{021181A4-1928-3420-FC64-3D3815A1EBAC}"/>
              </a:ext>
            </a:extLst>
          </p:cNvPr>
          <p:cNvSpPr>
            <a:spLocks noGrp="1"/>
          </p:cNvSpPr>
          <p:nvPr>
            <p:ph type="body" sz="quarter" idx="20"/>
          </p:nvPr>
        </p:nvSpPr>
        <p:spPr>
          <a:xfrm>
            <a:off x="6239324" y="1179671"/>
            <a:ext cx="5666729" cy="5338791"/>
          </a:xfrm>
        </p:spPr>
        <p:txBody>
          <a:bodyPr/>
          <a:lstStyle/>
          <a:p>
            <a:pPr marL="285750" indent="-285750">
              <a:buFont typeface="Wingdings" panose="05000000000000000000" pitchFamily="2" charset="2"/>
              <a:buChar char="Ø"/>
            </a:pPr>
            <a:r>
              <a:rPr lang="zh-CN" altLang="en-US" dirty="0"/>
              <a:t>图像预处理步骤：</a:t>
            </a:r>
          </a:p>
          <a:p>
            <a:r>
              <a:rPr lang="en-US" altLang="zh-CN" dirty="0"/>
              <a:t>     1. </a:t>
            </a:r>
            <a:r>
              <a:rPr lang="zh-CN" altLang="en-US" dirty="0"/>
              <a:t>读取</a:t>
            </a:r>
            <a:r>
              <a:rPr lang="en-US" altLang="zh-CN" dirty="0"/>
              <a:t>DICOM</a:t>
            </a:r>
            <a:r>
              <a:rPr lang="zh-CN" altLang="en-US" dirty="0"/>
              <a:t>图像及其前后帧图像。</a:t>
            </a:r>
          </a:p>
          <a:p>
            <a:r>
              <a:rPr lang="en-US" altLang="zh-CN" dirty="0"/>
              <a:t>     2. </a:t>
            </a:r>
            <a:r>
              <a:rPr lang="zh-CN" altLang="en-US" dirty="0"/>
              <a:t>对每个图像进行窗口调整和重缩放。</a:t>
            </a:r>
          </a:p>
          <a:p>
            <a:r>
              <a:rPr lang="en-US" altLang="zh-CN" dirty="0"/>
              <a:t>     3. </a:t>
            </a:r>
            <a:r>
              <a:rPr lang="zh-CN" altLang="en-US" dirty="0"/>
              <a:t>将图像保存为</a:t>
            </a:r>
            <a:r>
              <a:rPr lang="en-US" altLang="zh-CN" dirty="0"/>
              <a:t>JPEG</a:t>
            </a:r>
            <a:r>
              <a:rPr lang="zh-CN" altLang="en-US" dirty="0"/>
              <a:t>格式。</a:t>
            </a:r>
          </a:p>
          <a:p>
            <a:r>
              <a:rPr lang="en-US" altLang="zh-CN" dirty="0"/>
              <a:t>     4. </a:t>
            </a:r>
            <a:r>
              <a:rPr lang="zh-CN" altLang="en-US" dirty="0"/>
              <a:t>生成包含前后帧信息的图像组合。</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处理原因：</a:t>
            </a:r>
          </a:p>
          <a:p>
            <a:r>
              <a:rPr lang="zh-CN" altLang="en-US" dirty="0"/>
              <a:t>    </a:t>
            </a:r>
            <a:r>
              <a:rPr lang="en-US" altLang="zh-CN" dirty="0"/>
              <a:t>1. </a:t>
            </a:r>
            <a:r>
              <a:rPr lang="zh-CN" altLang="en-US" dirty="0"/>
              <a:t>结合前后帧信息：在医学影像中，特别是脑出血检测，前后帧的信息可以提供重要的上下文，有助</a:t>
            </a:r>
          </a:p>
          <a:p>
            <a:r>
              <a:rPr lang="zh-CN" altLang="en-US" dirty="0"/>
              <a:t>    </a:t>
            </a:r>
            <a:r>
              <a:rPr lang="en-US" altLang="zh-CN" dirty="0"/>
              <a:t>2. </a:t>
            </a:r>
            <a:r>
              <a:rPr lang="zh-CN" altLang="en-US" dirty="0"/>
              <a:t>于提高模型的检测精度。例如，连续的图像可以帮助模型更好地理解出血的形态和位置变化。</a:t>
            </a:r>
          </a:p>
          <a:p>
            <a:r>
              <a:rPr lang="zh-CN" altLang="en-US" dirty="0"/>
              <a:t>    </a:t>
            </a:r>
            <a:r>
              <a:rPr lang="en-US" altLang="zh-CN" dirty="0"/>
              <a:t>3. </a:t>
            </a:r>
            <a:r>
              <a:rPr lang="zh-CN" altLang="en-US" dirty="0"/>
              <a:t>增强数据：通过加入前后帧的信息，模型可以获得更多的训练数据和上下文信息，从而增强模型的</a:t>
            </a:r>
          </a:p>
          <a:p>
            <a:r>
              <a:rPr lang="zh-CN" altLang="en-US" dirty="0"/>
              <a:t>    </a:t>
            </a:r>
            <a:r>
              <a:rPr lang="en-US" altLang="zh-CN" dirty="0"/>
              <a:t>4. </a:t>
            </a:r>
            <a:r>
              <a:rPr lang="zh-CN" altLang="en-US" dirty="0"/>
              <a:t>学习能力和泛化能力。</a:t>
            </a:r>
            <a:endParaRPr lang="en-US" altLang="zh-CN" dirty="0"/>
          </a:p>
        </p:txBody>
      </p:sp>
      <p:pic>
        <p:nvPicPr>
          <p:cNvPr id="5" name="图片 4">
            <a:extLst>
              <a:ext uri="{FF2B5EF4-FFF2-40B4-BE49-F238E27FC236}">
                <a16:creationId xmlns:a16="http://schemas.microsoft.com/office/drawing/2014/main" id="{9248CD4B-5859-8926-38EB-0A3910471F8B}"/>
              </a:ext>
            </a:extLst>
          </p:cNvPr>
          <p:cNvPicPr>
            <a:picLocks noChangeAspect="1"/>
          </p:cNvPicPr>
          <p:nvPr/>
        </p:nvPicPr>
        <p:blipFill>
          <a:blip r:embed="rId2"/>
          <a:stretch>
            <a:fillRect/>
          </a:stretch>
        </p:blipFill>
        <p:spPr>
          <a:xfrm>
            <a:off x="176940" y="1738575"/>
            <a:ext cx="5775737" cy="2974826"/>
          </a:xfrm>
          <a:prstGeom prst="rect">
            <a:avLst/>
          </a:prstGeom>
        </p:spPr>
      </p:pic>
    </p:spTree>
    <p:extLst>
      <p:ext uri="{BB962C8B-B14F-4D97-AF65-F5344CB8AC3E}">
        <p14:creationId xmlns:p14="http://schemas.microsoft.com/office/powerpoint/2010/main" val="304921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F3F2729-B00F-469E-8CCE-333B701BACD4}"/>
              </a:ext>
            </a:extLst>
          </p:cNvPr>
          <p:cNvSpPr>
            <a:spLocks noGrp="1"/>
          </p:cNvSpPr>
          <p:nvPr>
            <p:ph type="body" sz="quarter" idx="10"/>
          </p:nvPr>
        </p:nvSpPr>
        <p:spPr/>
        <p:txBody>
          <a:bodyPr/>
          <a:lstStyle/>
          <a:p>
            <a:pPr algn="ctr"/>
            <a:r>
              <a:rPr lang="en-US" altLang="zh-CN" sz="2400" dirty="0"/>
              <a:t>02-MedNet</a:t>
            </a:r>
          </a:p>
        </p:txBody>
      </p:sp>
      <p:sp>
        <p:nvSpPr>
          <p:cNvPr id="37" name="文本占位符 36">
            <a:extLst>
              <a:ext uri="{FF2B5EF4-FFF2-40B4-BE49-F238E27FC236}">
                <a16:creationId xmlns:a16="http://schemas.microsoft.com/office/drawing/2014/main" id="{021181A4-1928-3420-FC64-3D3815A1EBAC}"/>
              </a:ext>
            </a:extLst>
          </p:cNvPr>
          <p:cNvSpPr>
            <a:spLocks noGrp="1"/>
          </p:cNvSpPr>
          <p:nvPr>
            <p:ph type="body" sz="quarter" idx="20"/>
          </p:nvPr>
        </p:nvSpPr>
        <p:spPr>
          <a:xfrm>
            <a:off x="6096000" y="1650264"/>
            <a:ext cx="5666729" cy="3957938"/>
          </a:xfrm>
        </p:spPr>
        <p:txBody>
          <a:bodyPr/>
          <a:lstStyle/>
          <a:p>
            <a:pPr marL="285750" indent="-285750">
              <a:buFont typeface="Wingdings" panose="05000000000000000000" pitchFamily="2" charset="2"/>
              <a:buChar char="Ø"/>
            </a:pPr>
            <a:r>
              <a:rPr lang="zh-CN" altLang="en-US" sz="2000" dirty="0"/>
              <a:t>编码器</a:t>
            </a:r>
            <a:r>
              <a:rPr lang="en-US" altLang="zh-CN" sz="2000" dirty="0"/>
              <a:t>Encoder</a:t>
            </a:r>
            <a:r>
              <a:rPr lang="zh-CN" altLang="en-US" dirty="0"/>
              <a:t>：</a:t>
            </a:r>
          </a:p>
          <a:p>
            <a:r>
              <a:rPr lang="zh-CN" altLang="en-US" dirty="0"/>
              <a:t>该网络使用预训练的编码器，从 </a:t>
            </a:r>
            <a:r>
              <a:rPr lang="en-US" altLang="zh-CN" dirty="0" err="1"/>
              <a:t>pretrainedmodels</a:t>
            </a:r>
            <a:r>
              <a:rPr lang="en-US" altLang="zh-CN" dirty="0"/>
              <a:t> </a:t>
            </a:r>
            <a:r>
              <a:rPr lang="zh-CN" altLang="en-US" dirty="0"/>
              <a:t>和 </a:t>
            </a:r>
            <a:r>
              <a:rPr lang="en-US" altLang="zh-CN" dirty="0" err="1"/>
              <a:t>torchvision</a:t>
            </a:r>
            <a:r>
              <a:rPr lang="en-US" altLang="zh-CN" dirty="0"/>
              <a:t> </a:t>
            </a:r>
            <a:r>
              <a:rPr lang="zh-CN" altLang="en-US" dirty="0"/>
              <a:t>库中加载，具有不同的输出特征图尺寸。</a:t>
            </a:r>
          </a:p>
          <a:p>
            <a:r>
              <a:rPr lang="en-US" altLang="zh-CN" dirty="0"/>
              <a:t>SE-ResNeXt50_32x4d </a:t>
            </a:r>
            <a:r>
              <a:rPr lang="zh-CN" altLang="en-US" dirty="0"/>
              <a:t>和 </a:t>
            </a:r>
            <a:r>
              <a:rPr lang="en-US" altLang="zh-CN" dirty="0"/>
              <a:t>SE-ResNeXt101_32x4d</a:t>
            </a:r>
            <a:r>
              <a:rPr lang="zh-CN" altLang="en-US" dirty="0"/>
              <a:t>：使用 </a:t>
            </a:r>
            <a:r>
              <a:rPr lang="en-US" altLang="zh-CN" dirty="0"/>
              <a:t>Squeeze-and-Excitation </a:t>
            </a:r>
            <a:r>
              <a:rPr lang="zh-CN" altLang="en-US" dirty="0"/>
              <a:t>块，输出特征图尺寸为 </a:t>
            </a:r>
            <a:r>
              <a:rPr lang="en-US" altLang="zh-CN" dirty="0"/>
              <a:t>2048</a:t>
            </a:r>
            <a:r>
              <a:rPr lang="zh-CN" altLang="en-US" dirty="0"/>
              <a:t>。</a:t>
            </a:r>
          </a:p>
          <a:p>
            <a:r>
              <a:rPr lang="en-US" altLang="zh-CN" dirty="0"/>
              <a:t>InceptionResNetV2</a:t>
            </a:r>
            <a:r>
              <a:rPr lang="zh-CN" altLang="en-US" dirty="0"/>
              <a:t>：混合了 </a:t>
            </a:r>
            <a:r>
              <a:rPr lang="en-US" altLang="zh-CN" dirty="0"/>
              <a:t>Inception </a:t>
            </a:r>
            <a:r>
              <a:rPr lang="zh-CN" altLang="en-US" dirty="0"/>
              <a:t>模块和 </a:t>
            </a:r>
            <a:r>
              <a:rPr lang="en-US" altLang="zh-CN" dirty="0" err="1"/>
              <a:t>ResNet</a:t>
            </a:r>
            <a:r>
              <a:rPr lang="en-US" altLang="zh-CN" dirty="0"/>
              <a:t> </a:t>
            </a:r>
            <a:r>
              <a:rPr lang="zh-CN" altLang="en-US" dirty="0"/>
              <a:t>模块，输出特征图尺寸为 </a:t>
            </a:r>
            <a:r>
              <a:rPr lang="en-US" altLang="zh-CN" dirty="0"/>
              <a:t>1536</a:t>
            </a:r>
            <a:r>
              <a:rPr lang="zh-CN" altLang="en-US" dirty="0"/>
              <a:t>。</a:t>
            </a:r>
          </a:p>
          <a:p>
            <a:r>
              <a:rPr lang="en-US" altLang="zh-CN" dirty="0"/>
              <a:t>ResNet34 </a:t>
            </a:r>
            <a:r>
              <a:rPr lang="zh-CN" altLang="en-US" dirty="0"/>
              <a:t>和 </a:t>
            </a:r>
            <a:r>
              <a:rPr lang="en-US" altLang="zh-CN" dirty="0"/>
              <a:t>ResNet50</a:t>
            </a:r>
            <a:r>
              <a:rPr lang="zh-CN" altLang="en-US" dirty="0"/>
              <a:t>：标准 </a:t>
            </a:r>
            <a:r>
              <a:rPr lang="en-US" altLang="zh-CN" dirty="0" err="1"/>
              <a:t>ResNet</a:t>
            </a:r>
            <a:r>
              <a:rPr lang="en-US" altLang="zh-CN" dirty="0"/>
              <a:t> </a:t>
            </a:r>
            <a:r>
              <a:rPr lang="zh-CN" altLang="en-US" dirty="0"/>
              <a:t>网络，</a:t>
            </a:r>
            <a:r>
              <a:rPr lang="en-US" altLang="zh-CN" dirty="0"/>
              <a:t>ResNet34 </a:t>
            </a:r>
            <a:r>
              <a:rPr lang="zh-CN" altLang="en-US" dirty="0"/>
              <a:t>的输出特征图尺寸为 </a:t>
            </a:r>
            <a:r>
              <a:rPr lang="en-US" altLang="zh-CN" dirty="0"/>
              <a:t>512</a:t>
            </a:r>
            <a:r>
              <a:rPr lang="zh-CN" altLang="en-US" dirty="0"/>
              <a:t>，</a:t>
            </a:r>
            <a:r>
              <a:rPr lang="en-US" altLang="zh-CN" dirty="0"/>
              <a:t>ResNet50 </a:t>
            </a:r>
            <a:r>
              <a:rPr lang="zh-CN" altLang="en-US" dirty="0"/>
              <a:t>为 </a:t>
            </a:r>
            <a:r>
              <a:rPr lang="en-US" altLang="zh-CN" dirty="0"/>
              <a:t>2048</a:t>
            </a:r>
            <a:r>
              <a:rPr lang="zh-CN" altLang="en-US" dirty="0"/>
              <a:t>。</a:t>
            </a:r>
          </a:p>
          <a:p>
            <a:r>
              <a:rPr lang="en-US" altLang="zh-CN" dirty="0"/>
              <a:t>ResNet50_CBAM</a:t>
            </a:r>
            <a:r>
              <a:rPr lang="zh-CN" altLang="en-US" dirty="0"/>
              <a:t>：在 </a:t>
            </a:r>
            <a:r>
              <a:rPr lang="en-US" altLang="zh-CN" dirty="0"/>
              <a:t>ResNet50 </a:t>
            </a:r>
            <a:r>
              <a:rPr lang="zh-CN" altLang="en-US" dirty="0"/>
              <a:t>基础上加入 </a:t>
            </a:r>
            <a:r>
              <a:rPr lang="en-US" altLang="zh-CN" dirty="0"/>
              <a:t>CBAM </a:t>
            </a:r>
            <a:r>
              <a:rPr lang="zh-CN" altLang="en-US" dirty="0"/>
              <a:t>模块，输出特征图尺寸为 </a:t>
            </a:r>
            <a:r>
              <a:rPr lang="en-US" altLang="zh-CN" dirty="0"/>
              <a:t>2048</a:t>
            </a:r>
            <a:r>
              <a:rPr lang="zh-CN" altLang="en-US" dirty="0"/>
              <a:t>。</a:t>
            </a:r>
            <a:r>
              <a:rPr lang="zh-CN" altLang="en-US" sz="2000" dirty="0"/>
              <a:t>    </a:t>
            </a:r>
            <a:endParaRPr lang="en-US" altLang="zh-CN" sz="2000" dirty="0"/>
          </a:p>
        </p:txBody>
      </p:sp>
      <p:pic>
        <p:nvPicPr>
          <p:cNvPr id="3" name="图片 2">
            <a:extLst>
              <a:ext uri="{FF2B5EF4-FFF2-40B4-BE49-F238E27FC236}">
                <a16:creationId xmlns:a16="http://schemas.microsoft.com/office/drawing/2014/main" id="{72BD356E-D9C1-F489-0E12-2501C84E7C29}"/>
              </a:ext>
            </a:extLst>
          </p:cNvPr>
          <p:cNvPicPr>
            <a:picLocks noChangeAspect="1"/>
          </p:cNvPicPr>
          <p:nvPr/>
        </p:nvPicPr>
        <p:blipFill>
          <a:blip r:embed="rId2"/>
          <a:stretch>
            <a:fillRect/>
          </a:stretch>
        </p:blipFill>
        <p:spPr>
          <a:xfrm>
            <a:off x="429271" y="1650264"/>
            <a:ext cx="5477792" cy="4397604"/>
          </a:xfrm>
          <a:prstGeom prst="rect">
            <a:avLst/>
          </a:prstGeom>
        </p:spPr>
      </p:pic>
    </p:spTree>
    <p:extLst>
      <p:ext uri="{BB962C8B-B14F-4D97-AF65-F5344CB8AC3E}">
        <p14:creationId xmlns:p14="http://schemas.microsoft.com/office/powerpoint/2010/main" val="30692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F3F2729-B00F-469E-8CCE-333B701BACD4}"/>
              </a:ext>
            </a:extLst>
          </p:cNvPr>
          <p:cNvSpPr>
            <a:spLocks noGrp="1"/>
          </p:cNvSpPr>
          <p:nvPr>
            <p:ph type="body" sz="quarter" idx="10"/>
          </p:nvPr>
        </p:nvSpPr>
        <p:spPr/>
        <p:txBody>
          <a:bodyPr/>
          <a:lstStyle/>
          <a:p>
            <a:pPr algn="ctr"/>
            <a:r>
              <a:rPr lang="en-US" altLang="zh-CN" sz="2400" dirty="0"/>
              <a:t>02-MedNet</a:t>
            </a:r>
          </a:p>
        </p:txBody>
      </p:sp>
      <p:sp>
        <p:nvSpPr>
          <p:cNvPr id="37" name="文本占位符 36">
            <a:extLst>
              <a:ext uri="{FF2B5EF4-FFF2-40B4-BE49-F238E27FC236}">
                <a16:creationId xmlns:a16="http://schemas.microsoft.com/office/drawing/2014/main" id="{021181A4-1928-3420-FC64-3D3815A1EBAC}"/>
              </a:ext>
            </a:extLst>
          </p:cNvPr>
          <p:cNvSpPr>
            <a:spLocks noGrp="1"/>
          </p:cNvSpPr>
          <p:nvPr>
            <p:ph type="body" sz="quarter" idx="20"/>
          </p:nvPr>
        </p:nvSpPr>
        <p:spPr>
          <a:xfrm>
            <a:off x="6096000" y="1881794"/>
            <a:ext cx="5477792" cy="4166074"/>
          </a:xfrm>
        </p:spPr>
        <p:txBody>
          <a:bodyPr/>
          <a:lstStyle/>
          <a:p>
            <a:pPr marL="285750" indent="-285750">
              <a:buFont typeface="Wingdings" panose="05000000000000000000" pitchFamily="2" charset="2"/>
              <a:buChar char="Ø"/>
            </a:pPr>
            <a:r>
              <a:rPr lang="en-US" altLang="zh-CN" sz="2000" dirty="0" err="1"/>
              <a:t>CnnModel</a:t>
            </a:r>
            <a:r>
              <a:rPr lang="zh-CN" altLang="en-US" dirty="0"/>
              <a:t>：</a:t>
            </a:r>
          </a:p>
          <a:p>
            <a:r>
              <a:rPr lang="en-US" altLang="zh-CN" dirty="0" err="1"/>
              <a:t>CnnModel</a:t>
            </a:r>
            <a:r>
              <a:rPr lang="zh-CN" altLang="en-US" dirty="0"/>
              <a:t>类初始化时选择不同的编码器，并融合人了以下三种池化：</a:t>
            </a:r>
            <a:r>
              <a:rPr lang="en-US" altLang="zh-CN" dirty="0" err="1"/>
              <a:t>concat</a:t>
            </a:r>
            <a:r>
              <a:rPr lang="zh-CN" altLang="en-US" dirty="0"/>
              <a:t>（自适应拼接池化）、 </a:t>
            </a:r>
            <a:r>
              <a:rPr lang="en-US" altLang="zh-CN" dirty="0"/>
              <a:t>avg</a:t>
            </a:r>
            <a:r>
              <a:rPr lang="zh-CN" altLang="en-US" dirty="0"/>
              <a:t>（自适应平均池化）和 </a:t>
            </a:r>
            <a:r>
              <a:rPr lang="en-US" altLang="zh-CN" dirty="0"/>
              <a:t>gem</a:t>
            </a:r>
            <a:r>
              <a:rPr lang="zh-CN" altLang="en-US" dirty="0"/>
              <a:t>（广义均值池化）。</a:t>
            </a:r>
          </a:p>
          <a:p>
            <a:pPr marL="285750" indent="-285750">
              <a:buFont typeface="Arial" panose="020B0604020202020204" pitchFamily="34" charset="0"/>
              <a:buChar char="•"/>
            </a:pPr>
            <a:r>
              <a:rPr lang="en-US" altLang="zh-CN" dirty="0"/>
              <a:t>AdaptiveConcatPool2d: </a:t>
            </a:r>
            <a:r>
              <a:rPr lang="zh-CN" altLang="en-US" dirty="0"/>
              <a:t>自适应拼接池化，将最大池化和平均池化的结果拼接在一起。</a:t>
            </a:r>
          </a:p>
          <a:p>
            <a:pPr marL="285750" indent="-285750">
              <a:buFont typeface="Arial" panose="020B0604020202020204" pitchFamily="34" charset="0"/>
              <a:buChar char="•"/>
            </a:pPr>
            <a:r>
              <a:rPr lang="en-US" altLang="zh-CN" dirty="0"/>
              <a:t>Flatten: </a:t>
            </a:r>
            <a:r>
              <a:rPr lang="zh-CN" altLang="en-US" dirty="0"/>
              <a:t>展平层，将多维张量展平成一维。</a:t>
            </a:r>
          </a:p>
          <a:p>
            <a:pPr marL="285750" indent="-285750">
              <a:buFont typeface="Arial" panose="020B0604020202020204" pitchFamily="34" charset="0"/>
              <a:buChar char="•"/>
            </a:pPr>
            <a:r>
              <a:rPr lang="en-US" altLang="zh-CN" dirty="0" err="1"/>
              <a:t>SEBlock</a:t>
            </a:r>
            <a:r>
              <a:rPr lang="en-US" altLang="zh-CN" dirty="0"/>
              <a:t>: Squeeze-and-Excitation</a:t>
            </a:r>
            <a:r>
              <a:rPr lang="zh-CN" altLang="en-US" dirty="0"/>
              <a:t>块，用于通道注意力机制。</a:t>
            </a:r>
          </a:p>
          <a:p>
            <a:pPr marL="285750" indent="-285750">
              <a:buFont typeface="Arial" panose="020B0604020202020204" pitchFamily="34" charset="0"/>
              <a:buChar char="•"/>
            </a:pPr>
            <a:r>
              <a:rPr lang="en-US" altLang="zh-CN" dirty="0"/>
              <a:t>Dropout: </a:t>
            </a:r>
            <a:r>
              <a:rPr lang="zh-CN" altLang="en-US" dirty="0"/>
              <a:t>随机丢弃部分神经元，防止过拟合。</a:t>
            </a:r>
          </a:p>
          <a:p>
            <a:pPr marL="285750" indent="-285750">
              <a:buFont typeface="Arial" panose="020B0604020202020204" pitchFamily="34" charset="0"/>
              <a:buChar char="•"/>
            </a:pPr>
            <a:r>
              <a:rPr lang="en-US" altLang="zh-CN" dirty="0"/>
              <a:t>Linear: </a:t>
            </a:r>
            <a:r>
              <a:rPr lang="zh-CN" altLang="en-US" dirty="0"/>
              <a:t>全连接层，用于分类。</a:t>
            </a:r>
            <a:endParaRPr lang="en-US" altLang="zh-CN" sz="2000" dirty="0"/>
          </a:p>
        </p:txBody>
      </p:sp>
      <p:pic>
        <p:nvPicPr>
          <p:cNvPr id="3" name="图片 2">
            <a:extLst>
              <a:ext uri="{FF2B5EF4-FFF2-40B4-BE49-F238E27FC236}">
                <a16:creationId xmlns:a16="http://schemas.microsoft.com/office/drawing/2014/main" id="{72BD356E-D9C1-F489-0E12-2501C84E7C29}"/>
              </a:ext>
            </a:extLst>
          </p:cNvPr>
          <p:cNvPicPr>
            <a:picLocks noChangeAspect="1"/>
          </p:cNvPicPr>
          <p:nvPr/>
        </p:nvPicPr>
        <p:blipFill>
          <a:blip r:embed="rId2"/>
          <a:stretch>
            <a:fillRect/>
          </a:stretch>
        </p:blipFill>
        <p:spPr>
          <a:xfrm>
            <a:off x="429271" y="1650264"/>
            <a:ext cx="5477792" cy="4397604"/>
          </a:xfrm>
          <a:prstGeom prst="rect">
            <a:avLst/>
          </a:prstGeom>
        </p:spPr>
      </p:pic>
    </p:spTree>
    <p:extLst>
      <p:ext uri="{BB962C8B-B14F-4D97-AF65-F5344CB8AC3E}">
        <p14:creationId xmlns:p14="http://schemas.microsoft.com/office/powerpoint/2010/main" val="284664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91271B36-F5BE-4419-BEC5-FE9CB50369EA}"/>
              </a:ext>
            </a:extLst>
          </p:cNvPr>
          <p:cNvSpPr>
            <a:spLocks noGrp="1"/>
          </p:cNvSpPr>
          <p:nvPr>
            <p:ph type="body" sz="quarter" idx="10"/>
          </p:nvPr>
        </p:nvSpPr>
        <p:spPr/>
        <p:txBody>
          <a:bodyPr/>
          <a:lstStyle/>
          <a:p>
            <a:r>
              <a:rPr lang="zh-CN" altLang="en-US" dirty="0">
                <a:cs typeface="+mn-ea"/>
              </a:rPr>
              <a:t>实验结果</a:t>
            </a:r>
          </a:p>
          <a:p>
            <a:endParaRPr lang="zh-CN" altLang="en-US" dirty="0"/>
          </a:p>
        </p:txBody>
      </p:sp>
      <p:sp>
        <p:nvSpPr>
          <p:cNvPr id="12" name="文本占位符 11">
            <a:extLst>
              <a:ext uri="{FF2B5EF4-FFF2-40B4-BE49-F238E27FC236}">
                <a16:creationId xmlns:a16="http://schemas.microsoft.com/office/drawing/2014/main" id="{2E602DD4-840E-4C90-835B-959558B806D0}"/>
              </a:ext>
            </a:extLst>
          </p:cNvPr>
          <p:cNvSpPr>
            <a:spLocks noGrp="1"/>
          </p:cNvSpPr>
          <p:nvPr>
            <p:ph type="body" sz="quarter" idx="13"/>
          </p:nvPr>
        </p:nvSpPr>
        <p:spPr/>
        <p:txBody>
          <a:bodyPr/>
          <a:lstStyle/>
          <a:p>
            <a:r>
              <a:rPr lang="en-US" altLang="zh-CN" dirty="0"/>
              <a:t>03</a:t>
            </a:r>
            <a:endParaRPr lang="zh-CN" altLang="en-US" dirty="0"/>
          </a:p>
        </p:txBody>
      </p:sp>
      <p:sp>
        <p:nvSpPr>
          <p:cNvPr id="11" name="文本占位符 10">
            <a:extLst>
              <a:ext uri="{FF2B5EF4-FFF2-40B4-BE49-F238E27FC236}">
                <a16:creationId xmlns:a16="http://schemas.microsoft.com/office/drawing/2014/main" id="{52ACAD2D-D345-488B-B3C0-8C897B90E624}"/>
              </a:ext>
            </a:extLst>
          </p:cNvPr>
          <p:cNvSpPr>
            <a:spLocks noGrp="1"/>
          </p:cNvSpPr>
          <p:nvPr>
            <p:ph type="body" sz="quarter" idx="12"/>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192463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F3F2729-B00F-469E-8CCE-333B701BACD4}"/>
              </a:ext>
            </a:extLst>
          </p:cNvPr>
          <p:cNvSpPr>
            <a:spLocks noGrp="1"/>
          </p:cNvSpPr>
          <p:nvPr>
            <p:ph type="body" sz="quarter" idx="10"/>
          </p:nvPr>
        </p:nvSpPr>
        <p:spPr/>
        <p:txBody>
          <a:bodyPr/>
          <a:lstStyle/>
          <a:p>
            <a:pPr algn="ctr"/>
            <a:r>
              <a:rPr lang="zh-CN" altLang="en-US" sz="2800" dirty="0"/>
              <a:t>实验结果</a:t>
            </a:r>
          </a:p>
        </p:txBody>
      </p:sp>
      <p:sp>
        <p:nvSpPr>
          <p:cNvPr id="37" name="文本占位符 36">
            <a:extLst>
              <a:ext uri="{FF2B5EF4-FFF2-40B4-BE49-F238E27FC236}">
                <a16:creationId xmlns:a16="http://schemas.microsoft.com/office/drawing/2014/main" id="{021181A4-1928-3420-FC64-3D3815A1EBAC}"/>
              </a:ext>
            </a:extLst>
          </p:cNvPr>
          <p:cNvSpPr>
            <a:spLocks noGrp="1"/>
          </p:cNvSpPr>
          <p:nvPr>
            <p:ph type="body" sz="quarter" idx="20"/>
          </p:nvPr>
        </p:nvSpPr>
        <p:spPr>
          <a:xfrm>
            <a:off x="395926" y="1029033"/>
            <a:ext cx="11459327" cy="3703223"/>
          </a:xfrm>
        </p:spPr>
        <p:txBody>
          <a:bodyPr/>
          <a:lstStyle/>
          <a:p>
            <a:pPr marL="285750" indent="-285750">
              <a:lnSpc>
                <a:spcPct val="150000"/>
              </a:lnSpc>
              <a:buFont typeface="Wingdings" panose="05000000000000000000" pitchFamily="2" charset="2"/>
              <a:buChar char="Ø"/>
            </a:pPr>
            <a:r>
              <a:rPr lang="zh-CN" altLang="en-US" sz="2000" dirty="0"/>
              <a:t>由于时间有限，我们并没有像之前查阅的论文那样进行</a:t>
            </a:r>
            <a:r>
              <a:rPr lang="en-US" altLang="zh-CN" sz="2000" dirty="0"/>
              <a:t>ROC</a:t>
            </a:r>
            <a:r>
              <a:rPr lang="zh-CN" altLang="en-US" sz="2000" dirty="0"/>
              <a:t>和</a:t>
            </a:r>
            <a:r>
              <a:rPr lang="en-US" altLang="zh-CN" sz="2000" dirty="0"/>
              <a:t>AUC</a:t>
            </a:r>
            <a:r>
              <a:rPr lang="zh-CN" altLang="en-US" sz="2000" dirty="0"/>
              <a:t>分析，而是使用</a:t>
            </a:r>
            <a:r>
              <a:rPr lang="en-US" altLang="zh-CN" sz="2000" dirty="0"/>
              <a:t>Kaggle</a:t>
            </a:r>
            <a:r>
              <a:rPr lang="zh-CN" altLang="en-US" sz="2000" dirty="0"/>
              <a:t>官方比赛指定的加权多标签对数损失进行评估，需要注意的是</a:t>
            </a:r>
            <a:r>
              <a:rPr lang="en-US" altLang="zh-CN" sz="2000" dirty="0"/>
              <a:t>"any"</a:t>
            </a:r>
            <a:r>
              <a:rPr lang="zh-CN" altLang="en-US" sz="2000" dirty="0"/>
              <a:t>标签的权重比具体的出血亚型更高。</a:t>
            </a:r>
            <a:endParaRPr lang="en-US" altLang="zh-CN" sz="2000" dirty="0"/>
          </a:p>
          <a:p>
            <a:pPr marL="285750" indent="-285750">
              <a:lnSpc>
                <a:spcPct val="150000"/>
              </a:lnSpc>
              <a:buFont typeface="Wingdings" panose="05000000000000000000" pitchFamily="2" charset="2"/>
              <a:buChar char="Ø"/>
            </a:pPr>
            <a:r>
              <a:rPr lang="zh-CN" altLang="en-US" sz="2000" dirty="0"/>
              <a:t>对于每个图像</a:t>
            </a:r>
            <a:r>
              <a:rPr lang="en-US" altLang="zh-CN" sz="2000" dirty="0"/>
              <a:t>ID</a:t>
            </a:r>
            <a:r>
              <a:rPr lang="zh-CN" altLang="en-US" sz="2000" dirty="0"/>
              <a:t>，将每个预测概率与其真实标签进行</a:t>
            </a:r>
            <a:r>
              <a:rPr lang="en-US" altLang="zh-CN" sz="2000" dirty="0" err="1"/>
              <a:t>log_loss</a:t>
            </a:r>
            <a:r>
              <a:rPr lang="zh-CN" altLang="en-US" sz="2000" dirty="0"/>
              <a:t>计算。最后，损失在所有样本中取平均值。</a:t>
            </a:r>
            <a:endParaRPr lang="en-US" altLang="zh-CN" sz="2000" dirty="0"/>
          </a:p>
          <a:p>
            <a:pPr marL="285750" indent="-285750">
              <a:lnSpc>
                <a:spcPct val="150000"/>
              </a:lnSpc>
              <a:buFont typeface="Wingdings" panose="05000000000000000000" pitchFamily="2" charset="2"/>
              <a:buChar char="Ø"/>
            </a:pPr>
            <a:r>
              <a:rPr lang="zh-CN" altLang="en-US" sz="2000" dirty="0"/>
              <a:t>对数损失通过惩罚错误的分类，实现对分类器的准确度</a:t>
            </a:r>
            <a:r>
              <a:rPr lang="en-US" altLang="zh-CN" sz="2000" dirty="0"/>
              <a:t>(Accuracy)</a:t>
            </a:r>
            <a:r>
              <a:rPr lang="zh-CN" altLang="en-US" sz="2000" dirty="0"/>
              <a:t>的量化。最小化对数损失基本等价于最大化分类器的准确度。为了计算对数损失，分类器必须提供对输入的所属的每个类别的概率值，</a:t>
            </a:r>
            <a:r>
              <a:rPr lang="en-US" altLang="zh-CN" sz="2000" dirty="0"/>
              <a:t> </a:t>
            </a:r>
            <a:r>
              <a:rPr lang="zh-CN" altLang="en-US" sz="2000" dirty="0"/>
              <a:t>不只是最可能的类别。对数损失函数的计算公式如下：</a:t>
            </a:r>
            <a:endParaRPr lang="en-US" altLang="zh-CN" sz="2000" dirty="0"/>
          </a:p>
          <a:p>
            <a:pPr>
              <a:lnSpc>
                <a:spcPts val="2200"/>
              </a:lnSpc>
            </a:pPr>
            <a:r>
              <a:rPr lang="en-US" altLang="zh-CN" dirty="0"/>
              <a:t> </a:t>
            </a:r>
          </a:p>
        </p:txBody>
      </p:sp>
      <p:pic>
        <p:nvPicPr>
          <p:cNvPr id="7" name="图片 6">
            <a:extLst>
              <a:ext uri="{FF2B5EF4-FFF2-40B4-BE49-F238E27FC236}">
                <a16:creationId xmlns:a16="http://schemas.microsoft.com/office/drawing/2014/main" id="{F1AFEE91-390C-57AA-2A56-42B71B293A05}"/>
              </a:ext>
            </a:extLst>
          </p:cNvPr>
          <p:cNvPicPr>
            <a:picLocks noChangeAspect="1"/>
          </p:cNvPicPr>
          <p:nvPr/>
        </p:nvPicPr>
        <p:blipFill>
          <a:blip r:embed="rId2"/>
          <a:stretch>
            <a:fillRect/>
          </a:stretch>
        </p:blipFill>
        <p:spPr>
          <a:xfrm>
            <a:off x="2888866" y="4954298"/>
            <a:ext cx="5829805" cy="929721"/>
          </a:xfrm>
          <a:prstGeom prst="rect">
            <a:avLst/>
          </a:prstGeom>
        </p:spPr>
      </p:pic>
    </p:spTree>
    <p:extLst>
      <p:ext uri="{BB962C8B-B14F-4D97-AF65-F5344CB8AC3E}">
        <p14:creationId xmlns:p14="http://schemas.microsoft.com/office/powerpoint/2010/main" val="363948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F3F2729-B00F-469E-8CCE-333B701BACD4}"/>
              </a:ext>
            </a:extLst>
          </p:cNvPr>
          <p:cNvSpPr>
            <a:spLocks noGrp="1"/>
          </p:cNvSpPr>
          <p:nvPr>
            <p:ph type="body" sz="quarter" idx="10"/>
          </p:nvPr>
        </p:nvSpPr>
        <p:spPr/>
        <p:txBody>
          <a:bodyPr/>
          <a:lstStyle/>
          <a:p>
            <a:pPr algn="ctr"/>
            <a:r>
              <a:rPr lang="zh-CN" altLang="en-US" sz="2800" dirty="0"/>
              <a:t>实验结果</a:t>
            </a:r>
          </a:p>
        </p:txBody>
      </p:sp>
      <p:sp>
        <p:nvSpPr>
          <p:cNvPr id="37" name="文本占位符 36">
            <a:extLst>
              <a:ext uri="{FF2B5EF4-FFF2-40B4-BE49-F238E27FC236}">
                <a16:creationId xmlns:a16="http://schemas.microsoft.com/office/drawing/2014/main" id="{021181A4-1928-3420-FC64-3D3815A1EBAC}"/>
              </a:ext>
            </a:extLst>
          </p:cNvPr>
          <p:cNvSpPr>
            <a:spLocks noGrp="1"/>
          </p:cNvSpPr>
          <p:nvPr>
            <p:ph type="body" sz="quarter" idx="20"/>
          </p:nvPr>
        </p:nvSpPr>
        <p:spPr>
          <a:xfrm>
            <a:off x="366336" y="1404953"/>
            <a:ext cx="11459327" cy="3703223"/>
          </a:xfrm>
        </p:spPr>
        <p:txBody>
          <a:bodyPr/>
          <a:lstStyle/>
          <a:p>
            <a:pPr marL="285750" indent="-285750">
              <a:lnSpc>
                <a:spcPct val="150000"/>
              </a:lnSpc>
              <a:buFont typeface="Wingdings" panose="05000000000000000000" pitchFamily="2" charset="2"/>
              <a:buChar char="Ø"/>
            </a:pPr>
            <a:r>
              <a:rPr lang="zh-CN" altLang="en-US" sz="2000" dirty="0"/>
              <a:t>两个模型最终提交的结果如下表所示：</a:t>
            </a:r>
            <a:endParaRPr lang="en-US" altLang="zh-CN" sz="2000" dirty="0"/>
          </a:p>
          <a:p>
            <a:pPr marL="285750" indent="-285750">
              <a:lnSpc>
                <a:spcPct val="150000"/>
              </a:lnSpc>
              <a:buFont typeface="Wingdings" panose="05000000000000000000" pitchFamily="2" charset="2"/>
              <a:buChar char="Ø"/>
            </a:pPr>
            <a:endParaRPr lang="en-US" altLang="zh-CN" sz="2000" dirty="0"/>
          </a:p>
          <a:p>
            <a:pPr>
              <a:lnSpc>
                <a:spcPct val="150000"/>
              </a:lnSpc>
            </a:pPr>
            <a:r>
              <a:rPr lang="en-US" altLang="zh-CN" dirty="0"/>
              <a:t> </a:t>
            </a:r>
          </a:p>
        </p:txBody>
      </p:sp>
      <p:graphicFrame>
        <p:nvGraphicFramePr>
          <p:cNvPr id="3" name="表格 2">
            <a:extLst>
              <a:ext uri="{FF2B5EF4-FFF2-40B4-BE49-F238E27FC236}">
                <a16:creationId xmlns:a16="http://schemas.microsoft.com/office/drawing/2014/main" id="{C218F417-F16D-9E19-FB54-A746D15A05E6}"/>
              </a:ext>
            </a:extLst>
          </p:cNvPr>
          <p:cNvGraphicFramePr>
            <a:graphicFrameLocks noGrp="1"/>
          </p:cNvGraphicFramePr>
          <p:nvPr>
            <p:extLst>
              <p:ext uri="{D42A27DB-BD31-4B8C-83A1-F6EECF244321}">
                <p14:modId xmlns:p14="http://schemas.microsoft.com/office/powerpoint/2010/main" val="1287019623"/>
              </p:ext>
            </p:extLst>
          </p:nvPr>
        </p:nvGraphicFramePr>
        <p:xfrm>
          <a:off x="2031999" y="2507215"/>
          <a:ext cx="8128000" cy="260096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00469735"/>
                    </a:ext>
                  </a:extLst>
                </a:gridCol>
                <a:gridCol w="4064000">
                  <a:extLst>
                    <a:ext uri="{9D8B030D-6E8A-4147-A177-3AD203B41FA5}">
                      <a16:colId xmlns:a16="http://schemas.microsoft.com/office/drawing/2014/main" val="3629943302"/>
                    </a:ext>
                  </a:extLst>
                </a:gridCol>
              </a:tblGrid>
              <a:tr h="866987">
                <a:tc>
                  <a:txBody>
                    <a:bodyPr/>
                    <a:lstStyle/>
                    <a:p>
                      <a:pPr algn="ctr"/>
                      <a:r>
                        <a:rPr lang="zh-CN" altLang="en-US" dirty="0"/>
                        <a:t>模型</a:t>
                      </a:r>
                    </a:p>
                  </a:txBody>
                  <a:tcPr anchor="ctr" anchorCtr="1"/>
                </a:tc>
                <a:tc>
                  <a:txBody>
                    <a:bodyPr/>
                    <a:lstStyle/>
                    <a:p>
                      <a:pPr algn="ctr"/>
                      <a:r>
                        <a:rPr lang="zh-CN" altLang="en-US" dirty="0"/>
                        <a:t>得分（损失）</a:t>
                      </a:r>
                    </a:p>
                  </a:txBody>
                  <a:tcPr anchor="ctr" anchorCtr="1"/>
                </a:tc>
                <a:extLst>
                  <a:ext uri="{0D108BD9-81ED-4DB2-BD59-A6C34878D82A}">
                    <a16:rowId xmlns:a16="http://schemas.microsoft.com/office/drawing/2014/main" val="4216403495"/>
                  </a:ext>
                </a:extLst>
              </a:tr>
              <a:tr h="866987">
                <a:tc>
                  <a:txBody>
                    <a:bodyPr/>
                    <a:lstStyle/>
                    <a:p>
                      <a:r>
                        <a:rPr lang="en-US" altLang="zh-CN" dirty="0" err="1"/>
                        <a:t>RLANet</a:t>
                      </a:r>
                      <a:endParaRPr lang="zh-CN" altLang="en-US" dirty="0"/>
                    </a:p>
                  </a:txBody>
                  <a:tcPr anchor="ctr" anchorCtr="1"/>
                </a:tc>
                <a:tc>
                  <a:txBody>
                    <a:bodyPr/>
                    <a:lstStyle/>
                    <a:p>
                      <a:r>
                        <a:rPr lang="en-US" altLang="zh-CN" dirty="0"/>
                        <a:t>0.05434</a:t>
                      </a:r>
                    </a:p>
                  </a:txBody>
                  <a:tcPr anchor="ctr" anchorCtr="1"/>
                </a:tc>
                <a:extLst>
                  <a:ext uri="{0D108BD9-81ED-4DB2-BD59-A6C34878D82A}">
                    <a16:rowId xmlns:a16="http://schemas.microsoft.com/office/drawing/2014/main" val="4064140188"/>
                  </a:ext>
                </a:extLst>
              </a:tr>
              <a:tr h="866987">
                <a:tc>
                  <a:txBody>
                    <a:bodyPr/>
                    <a:lstStyle/>
                    <a:p>
                      <a:r>
                        <a:rPr lang="en-US" altLang="zh-CN" dirty="0" err="1"/>
                        <a:t>MedNet</a:t>
                      </a:r>
                      <a:endParaRPr lang="zh-CN" altLang="en-US" dirty="0"/>
                    </a:p>
                  </a:txBody>
                  <a:tcPr anchor="ctr" anchorCtr="1"/>
                </a:tc>
                <a:tc>
                  <a:txBody>
                    <a:bodyPr/>
                    <a:lstStyle/>
                    <a:p>
                      <a:r>
                        <a:rPr lang="en-US" altLang="zh-CN" dirty="0"/>
                        <a:t>0.05825</a:t>
                      </a:r>
                    </a:p>
                  </a:txBody>
                  <a:tcPr anchor="ctr" anchorCtr="1"/>
                </a:tc>
                <a:extLst>
                  <a:ext uri="{0D108BD9-81ED-4DB2-BD59-A6C34878D82A}">
                    <a16:rowId xmlns:a16="http://schemas.microsoft.com/office/drawing/2014/main" val="3661442125"/>
                  </a:ext>
                </a:extLst>
              </a:tr>
            </a:tbl>
          </a:graphicData>
        </a:graphic>
      </p:graphicFrame>
    </p:spTree>
    <p:extLst>
      <p:ext uri="{BB962C8B-B14F-4D97-AF65-F5344CB8AC3E}">
        <p14:creationId xmlns:p14="http://schemas.microsoft.com/office/powerpoint/2010/main" val="1280934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C562A8C0-8F2C-47D3-8A37-B8C4AA182360}"/>
              </a:ext>
            </a:extLst>
          </p:cNvPr>
          <p:cNvSpPr>
            <a:spLocks noGrp="1"/>
          </p:cNvSpPr>
          <p:nvPr>
            <p:ph type="body" sz="quarter" idx="10"/>
          </p:nvPr>
        </p:nvSpPr>
        <p:spPr/>
        <p:txBody>
          <a:bodyPr/>
          <a:lstStyle/>
          <a:p>
            <a:r>
              <a:rPr lang="zh-CN" altLang="en-US" dirty="0">
                <a:cs typeface="+mn-ea"/>
              </a:rPr>
              <a:t>讨论</a:t>
            </a:r>
          </a:p>
        </p:txBody>
      </p:sp>
      <p:sp>
        <p:nvSpPr>
          <p:cNvPr id="7" name="文本占位符 6">
            <a:extLst>
              <a:ext uri="{FF2B5EF4-FFF2-40B4-BE49-F238E27FC236}">
                <a16:creationId xmlns:a16="http://schemas.microsoft.com/office/drawing/2014/main" id="{DA82438B-89EB-4990-B25E-BC40676FFF2D}"/>
              </a:ext>
            </a:extLst>
          </p:cNvPr>
          <p:cNvSpPr>
            <a:spLocks noGrp="1"/>
          </p:cNvSpPr>
          <p:nvPr>
            <p:ph type="body" sz="quarter" idx="13"/>
          </p:nvPr>
        </p:nvSpPr>
        <p:spPr/>
        <p:txBody>
          <a:bodyPr/>
          <a:lstStyle/>
          <a:p>
            <a:r>
              <a:rPr lang="en-US" altLang="zh-CN" dirty="0"/>
              <a:t>04</a:t>
            </a:r>
            <a:endParaRPr lang="zh-CN" altLang="en-US" dirty="0"/>
          </a:p>
        </p:txBody>
      </p:sp>
      <p:sp>
        <p:nvSpPr>
          <p:cNvPr id="6" name="文本占位符 5">
            <a:extLst>
              <a:ext uri="{FF2B5EF4-FFF2-40B4-BE49-F238E27FC236}">
                <a16:creationId xmlns:a16="http://schemas.microsoft.com/office/drawing/2014/main" id="{28907C4F-3590-49A9-AB68-F32249C0A346}"/>
              </a:ext>
            </a:extLst>
          </p:cNvPr>
          <p:cNvSpPr>
            <a:spLocks noGrp="1"/>
          </p:cNvSpPr>
          <p:nvPr>
            <p:ph type="body" sz="quarter" idx="12"/>
          </p:nvPr>
        </p:nvSpPr>
        <p:spPr/>
        <p:txBody>
          <a:bodyPr/>
          <a:lstStyle/>
          <a:p>
            <a:r>
              <a:rPr lang="en-US" altLang="zh-CN" dirty="0"/>
              <a:t>04</a:t>
            </a:r>
            <a:endParaRPr lang="zh-CN" altLang="en-US" dirty="0"/>
          </a:p>
        </p:txBody>
      </p:sp>
    </p:spTree>
    <p:extLst>
      <p:ext uri="{BB962C8B-B14F-4D97-AF65-F5344CB8AC3E}">
        <p14:creationId xmlns:p14="http://schemas.microsoft.com/office/powerpoint/2010/main" val="2400153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875014A2-64F4-4438-A3A8-7E872AB231B4}"/>
              </a:ext>
            </a:extLst>
          </p:cNvPr>
          <p:cNvSpPr>
            <a:spLocks noGrp="1"/>
          </p:cNvSpPr>
          <p:nvPr>
            <p:ph type="body" sz="quarter" idx="10"/>
          </p:nvPr>
        </p:nvSpPr>
        <p:spPr/>
        <p:txBody>
          <a:bodyPr/>
          <a:lstStyle/>
          <a:p>
            <a:pPr algn="ctr"/>
            <a:r>
              <a:rPr lang="zh-CN" altLang="en-US" sz="2800" dirty="0">
                <a:cs typeface="+mn-ea"/>
              </a:rPr>
              <a:t>讨论</a:t>
            </a:r>
          </a:p>
        </p:txBody>
      </p:sp>
      <p:sp>
        <p:nvSpPr>
          <p:cNvPr id="4" name="矩形 3">
            <a:extLst>
              <a:ext uri="{FF2B5EF4-FFF2-40B4-BE49-F238E27FC236}">
                <a16:creationId xmlns:a16="http://schemas.microsoft.com/office/drawing/2014/main" id="{91225BEA-BBA5-4957-93D9-99A4C1BFFA0F}"/>
              </a:ext>
            </a:extLst>
          </p:cNvPr>
          <p:cNvSpPr/>
          <p:nvPr/>
        </p:nvSpPr>
        <p:spPr>
          <a:xfrm>
            <a:off x="753840" y="1233712"/>
            <a:ext cx="5911120" cy="503648"/>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accent1"/>
                </a:solidFill>
                <a:latin typeface="Arial"/>
                <a:cs typeface="+mn-ea"/>
              </a:rPr>
              <a:t>分析</a:t>
            </a:r>
            <a:r>
              <a:rPr lang="en-US" altLang="zh-CN" sz="2000" dirty="0" err="1">
                <a:solidFill>
                  <a:schemeClr val="accent1"/>
                </a:solidFill>
                <a:latin typeface="Arial"/>
                <a:cs typeface="+mn-ea"/>
              </a:rPr>
              <a:t>RLANet</a:t>
            </a:r>
            <a:r>
              <a:rPr lang="zh-CN" altLang="en-US" sz="2000" dirty="0">
                <a:solidFill>
                  <a:schemeClr val="accent1"/>
                </a:solidFill>
                <a:latin typeface="Arial"/>
                <a:cs typeface="+mn-ea"/>
              </a:rPr>
              <a:t>模型性能优于</a:t>
            </a:r>
            <a:r>
              <a:rPr lang="en-US" altLang="zh-CN" sz="2000" dirty="0" err="1">
                <a:solidFill>
                  <a:schemeClr val="accent1"/>
                </a:solidFill>
                <a:latin typeface="Arial"/>
                <a:cs typeface="+mn-ea"/>
              </a:rPr>
              <a:t>MedNet</a:t>
            </a:r>
            <a:r>
              <a:rPr lang="zh-CN" altLang="en-US" sz="2000" dirty="0">
                <a:solidFill>
                  <a:schemeClr val="accent1"/>
                </a:solidFill>
                <a:latin typeface="Arial"/>
                <a:cs typeface="+mn-ea"/>
              </a:rPr>
              <a:t>模型的原因</a:t>
            </a:r>
            <a:endParaRPr kumimoji="0" lang="zh-CN" altLang="en-US" sz="2000" b="0" i="0" u="none" strike="noStrike" kern="1200" cap="none" spc="0" normalizeH="0" baseline="0" noProof="0" dirty="0">
              <a:ln>
                <a:noFill/>
              </a:ln>
              <a:solidFill>
                <a:schemeClr val="accent1"/>
              </a:solidFill>
              <a:effectLst/>
              <a:uLnTx/>
              <a:uFillTx/>
              <a:latin typeface="Arial"/>
              <a:cs typeface="+mn-ea"/>
            </a:endParaRPr>
          </a:p>
        </p:txBody>
      </p:sp>
      <p:sp>
        <p:nvSpPr>
          <p:cNvPr id="5" name="文本框 4">
            <a:extLst>
              <a:ext uri="{FF2B5EF4-FFF2-40B4-BE49-F238E27FC236}">
                <a16:creationId xmlns:a16="http://schemas.microsoft.com/office/drawing/2014/main" id="{A00D10DC-22B8-C82C-84F8-5D47CAA46760}"/>
              </a:ext>
            </a:extLst>
          </p:cNvPr>
          <p:cNvSpPr txBox="1"/>
          <p:nvPr/>
        </p:nvSpPr>
        <p:spPr>
          <a:xfrm>
            <a:off x="296473" y="1972820"/>
            <a:ext cx="11599054" cy="4473853"/>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Ø"/>
            </a:pPr>
            <a:r>
              <a:rPr lang="zh-CN" altLang="en-US" sz="2400" b="1" dirty="0">
                <a:solidFill>
                  <a:schemeClr val="accent2"/>
                </a:solidFill>
                <a:latin typeface="+mn-ea"/>
              </a:rPr>
              <a:t>模型架构差异</a:t>
            </a:r>
            <a:endParaRPr lang="en-US" altLang="zh-CN" sz="2400" b="1" dirty="0">
              <a:solidFill>
                <a:schemeClr val="accent2"/>
              </a:solidFill>
              <a:latin typeface="+mn-ea"/>
            </a:endParaRPr>
          </a:p>
          <a:p>
            <a:pPr marL="742950" lvl="1" indent="-285750">
              <a:lnSpc>
                <a:spcPct val="130000"/>
              </a:lnSpc>
              <a:spcBef>
                <a:spcPts val="600"/>
              </a:spcBef>
              <a:buFont typeface="Wingdings" panose="05000000000000000000" pitchFamily="2" charset="2"/>
              <a:buChar char="Ø"/>
            </a:pPr>
            <a:r>
              <a:rPr lang="en-US" altLang="zh-CN" sz="2000" b="1" dirty="0" err="1">
                <a:solidFill>
                  <a:schemeClr val="tx1">
                    <a:lumMod val="95000"/>
                    <a:lumOff val="5000"/>
                  </a:schemeClr>
                </a:solidFill>
                <a:latin typeface="+mn-ea"/>
              </a:rPr>
              <a:t>RLANet</a:t>
            </a:r>
            <a:endParaRPr lang="en-US" altLang="zh-CN" sz="2000" b="1" dirty="0">
              <a:solidFill>
                <a:schemeClr val="tx1">
                  <a:lumMod val="95000"/>
                  <a:lumOff val="5000"/>
                </a:schemeClr>
              </a:solidFill>
              <a:latin typeface="+mn-ea"/>
            </a:endParaRP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图像分类器（</a:t>
            </a:r>
            <a:r>
              <a:rPr lang="en-US" altLang="zh-CN" dirty="0">
                <a:solidFill>
                  <a:schemeClr val="tx1">
                    <a:lumMod val="95000"/>
                    <a:lumOff val="5000"/>
                  </a:schemeClr>
                </a:solidFill>
                <a:latin typeface="+mn-ea"/>
              </a:rPr>
              <a:t>ResNext101</a:t>
            </a:r>
            <a:r>
              <a:rPr lang="zh-CN" altLang="en-US" dirty="0">
                <a:solidFill>
                  <a:schemeClr val="tx1">
                    <a:lumMod val="95000"/>
                    <a:lumOff val="5000"/>
                  </a:schemeClr>
                </a:solidFill>
                <a:latin typeface="+mn-ea"/>
              </a:rPr>
              <a:t>）：</a:t>
            </a:r>
            <a:r>
              <a:rPr lang="en-US" altLang="zh-CN" dirty="0">
                <a:solidFill>
                  <a:schemeClr val="tx1">
                    <a:lumMod val="95000"/>
                    <a:lumOff val="5000"/>
                  </a:schemeClr>
                </a:solidFill>
                <a:latin typeface="+mn-ea"/>
              </a:rPr>
              <a:t>ResNext101</a:t>
            </a:r>
            <a:r>
              <a:rPr lang="zh-CN" altLang="en-US" dirty="0">
                <a:solidFill>
                  <a:schemeClr val="tx1">
                    <a:lumMod val="95000"/>
                    <a:lumOff val="5000"/>
                  </a:schemeClr>
                </a:solidFill>
                <a:latin typeface="+mn-ea"/>
              </a:rPr>
              <a:t>是一个强大的图像分类器，具有高效的特征提取能力。</a:t>
            </a:r>
          </a:p>
          <a:p>
            <a:pPr marL="1200150" lvl="2" indent="-285750">
              <a:lnSpc>
                <a:spcPct val="130000"/>
              </a:lnSpc>
              <a:spcBef>
                <a:spcPts val="600"/>
              </a:spcBef>
              <a:buFont typeface="Wingdings" panose="05000000000000000000" pitchFamily="2" charset="2"/>
              <a:buChar char="p"/>
            </a:pPr>
            <a:r>
              <a:rPr lang="en-US" altLang="zh-CN" dirty="0">
                <a:solidFill>
                  <a:schemeClr val="tx1">
                    <a:lumMod val="95000"/>
                    <a:lumOff val="5000"/>
                  </a:schemeClr>
                </a:solidFill>
                <a:latin typeface="+mn-ea"/>
              </a:rPr>
              <a:t>LSTM</a:t>
            </a:r>
            <a:r>
              <a:rPr lang="zh-CN" altLang="en-US" dirty="0">
                <a:solidFill>
                  <a:schemeClr val="tx1">
                    <a:lumMod val="95000"/>
                    <a:lumOff val="5000"/>
                  </a:schemeClr>
                </a:solidFill>
                <a:latin typeface="+mn-ea"/>
              </a:rPr>
              <a:t>网络：</a:t>
            </a:r>
            <a:r>
              <a:rPr lang="en-US" altLang="zh-CN" dirty="0">
                <a:solidFill>
                  <a:schemeClr val="tx1">
                    <a:lumMod val="95000"/>
                    <a:lumOff val="5000"/>
                  </a:schemeClr>
                </a:solidFill>
                <a:latin typeface="+mn-ea"/>
              </a:rPr>
              <a:t>LSTM</a:t>
            </a:r>
            <a:r>
              <a:rPr lang="zh-CN" altLang="en-US" dirty="0">
                <a:solidFill>
                  <a:schemeClr val="tx1">
                    <a:lumMod val="95000"/>
                    <a:lumOff val="5000"/>
                  </a:schemeClr>
                </a:solidFill>
                <a:latin typeface="+mn-ea"/>
              </a:rPr>
              <a:t>（长短期记忆网络）擅长处理序列数据，能够捕捉图像之间的时间依赖性。</a:t>
            </a: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注意力机制：通过注意力机制，模型可以更好地关注关键特征，提高对重要信息的捕捉能力。</a:t>
            </a:r>
          </a:p>
          <a:p>
            <a:pPr marL="742950" lvl="1" indent="-285750">
              <a:lnSpc>
                <a:spcPct val="130000"/>
              </a:lnSpc>
              <a:spcBef>
                <a:spcPts val="600"/>
              </a:spcBef>
              <a:buFont typeface="Wingdings" panose="05000000000000000000" pitchFamily="2" charset="2"/>
              <a:buChar char="Ø"/>
            </a:pPr>
            <a:r>
              <a:rPr lang="en-US" altLang="zh-CN" sz="2000" b="1" dirty="0" err="1">
                <a:solidFill>
                  <a:schemeClr val="tx1">
                    <a:lumMod val="95000"/>
                    <a:lumOff val="5000"/>
                  </a:schemeClr>
                </a:solidFill>
                <a:latin typeface="+mn-ea"/>
              </a:rPr>
              <a:t>MedNet</a:t>
            </a:r>
            <a:endParaRPr lang="en-US" altLang="zh-CN" sz="2000" b="1" dirty="0">
              <a:solidFill>
                <a:schemeClr val="tx1">
                  <a:lumMod val="95000"/>
                  <a:lumOff val="5000"/>
                </a:schemeClr>
              </a:solidFill>
              <a:latin typeface="+mn-ea"/>
            </a:endParaRP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多编码器结构：</a:t>
            </a:r>
            <a:r>
              <a:rPr lang="en-US" altLang="zh-CN" dirty="0" err="1">
                <a:solidFill>
                  <a:schemeClr val="tx1">
                    <a:lumMod val="95000"/>
                    <a:lumOff val="5000"/>
                  </a:schemeClr>
                </a:solidFill>
                <a:latin typeface="+mn-ea"/>
              </a:rPr>
              <a:t>MedNet</a:t>
            </a:r>
            <a:r>
              <a:rPr lang="zh-CN" altLang="en-US" dirty="0">
                <a:solidFill>
                  <a:schemeClr val="tx1">
                    <a:lumMod val="95000"/>
                    <a:lumOff val="5000"/>
                  </a:schemeClr>
                </a:solidFill>
                <a:latin typeface="+mn-ea"/>
              </a:rPr>
              <a:t>使用多个预训练的编码器，如</a:t>
            </a:r>
            <a:r>
              <a:rPr lang="en-US" altLang="zh-CN" dirty="0">
                <a:solidFill>
                  <a:schemeClr val="tx1">
                    <a:lumMod val="95000"/>
                    <a:lumOff val="5000"/>
                  </a:schemeClr>
                </a:solidFill>
                <a:latin typeface="+mn-ea"/>
              </a:rPr>
              <a:t>SE-</a:t>
            </a:r>
            <a:r>
              <a:rPr lang="en-US" altLang="zh-CN" dirty="0" err="1">
                <a:solidFill>
                  <a:schemeClr val="tx1">
                    <a:lumMod val="95000"/>
                    <a:lumOff val="5000"/>
                  </a:schemeClr>
                </a:solidFill>
                <a:latin typeface="+mn-ea"/>
              </a:rPr>
              <a:t>ResNeXt</a:t>
            </a:r>
            <a:r>
              <a:rPr lang="zh-CN" altLang="en-US" dirty="0">
                <a:solidFill>
                  <a:schemeClr val="tx1">
                    <a:lumMod val="95000"/>
                    <a:lumOff val="5000"/>
                  </a:schemeClr>
                </a:solidFill>
                <a:latin typeface="+mn-ea"/>
              </a:rPr>
              <a:t>、</a:t>
            </a:r>
            <a:r>
              <a:rPr lang="en-US" altLang="zh-CN" dirty="0" err="1">
                <a:solidFill>
                  <a:schemeClr val="tx1">
                    <a:lumMod val="95000"/>
                    <a:lumOff val="5000"/>
                  </a:schemeClr>
                </a:solidFill>
                <a:latin typeface="+mn-ea"/>
              </a:rPr>
              <a:t>InceptionResNet</a:t>
            </a:r>
            <a:r>
              <a:rPr lang="zh-CN" altLang="en-US" dirty="0">
                <a:solidFill>
                  <a:schemeClr val="tx1">
                    <a:lumMod val="95000"/>
                    <a:lumOff val="5000"/>
                  </a:schemeClr>
                </a:solidFill>
                <a:latin typeface="+mn-ea"/>
              </a:rPr>
              <a:t>等，每个编码器提取不同的特征。</a:t>
            </a: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自适应池化层：使用自适应池化层进行特征提取和融合。</a:t>
            </a: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前后帧信息：通过引入前后帧信息，</a:t>
            </a:r>
            <a:r>
              <a:rPr lang="en-US" altLang="zh-CN" dirty="0" err="1">
                <a:solidFill>
                  <a:schemeClr val="tx1">
                    <a:lumMod val="95000"/>
                    <a:lumOff val="5000"/>
                  </a:schemeClr>
                </a:solidFill>
                <a:latin typeface="+mn-ea"/>
              </a:rPr>
              <a:t>MedNet</a:t>
            </a:r>
            <a:r>
              <a:rPr lang="zh-CN" altLang="en-US" dirty="0">
                <a:solidFill>
                  <a:schemeClr val="tx1">
                    <a:lumMod val="95000"/>
                    <a:lumOff val="5000"/>
                  </a:schemeClr>
                </a:solidFill>
                <a:latin typeface="+mn-ea"/>
              </a:rPr>
              <a:t>可以获取更多的上下文信息。</a:t>
            </a:r>
          </a:p>
        </p:txBody>
      </p:sp>
    </p:spTree>
    <p:extLst>
      <p:ext uri="{BB962C8B-B14F-4D97-AF65-F5344CB8AC3E}">
        <p14:creationId xmlns:p14="http://schemas.microsoft.com/office/powerpoint/2010/main" val="406026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875014A2-64F4-4438-A3A8-7E872AB231B4}"/>
              </a:ext>
            </a:extLst>
          </p:cNvPr>
          <p:cNvSpPr>
            <a:spLocks noGrp="1"/>
          </p:cNvSpPr>
          <p:nvPr>
            <p:ph type="body" sz="quarter" idx="10"/>
          </p:nvPr>
        </p:nvSpPr>
        <p:spPr/>
        <p:txBody>
          <a:bodyPr/>
          <a:lstStyle/>
          <a:p>
            <a:pPr algn="ctr"/>
            <a:r>
              <a:rPr lang="zh-CN" altLang="en-US" sz="2800" dirty="0">
                <a:cs typeface="+mn-ea"/>
              </a:rPr>
              <a:t>讨论</a:t>
            </a:r>
          </a:p>
        </p:txBody>
      </p:sp>
      <p:sp>
        <p:nvSpPr>
          <p:cNvPr id="4" name="矩形 3">
            <a:extLst>
              <a:ext uri="{FF2B5EF4-FFF2-40B4-BE49-F238E27FC236}">
                <a16:creationId xmlns:a16="http://schemas.microsoft.com/office/drawing/2014/main" id="{91225BEA-BBA5-4957-93D9-99A4C1BFFA0F}"/>
              </a:ext>
            </a:extLst>
          </p:cNvPr>
          <p:cNvSpPr/>
          <p:nvPr/>
        </p:nvSpPr>
        <p:spPr>
          <a:xfrm>
            <a:off x="753840" y="1233712"/>
            <a:ext cx="5911120" cy="503648"/>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accent1"/>
                </a:solidFill>
                <a:latin typeface="Arial"/>
                <a:cs typeface="+mn-ea"/>
              </a:rPr>
              <a:t>分析</a:t>
            </a:r>
            <a:r>
              <a:rPr lang="en-US" altLang="zh-CN" sz="2000" dirty="0" err="1">
                <a:solidFill>
                  <a:schemeClr val="accent1"/>
                </a:solidFill>
                <a:latin typeface="Arial"/>
                <a:cs typeface="+mn-ea"/>
              </a:rPr>
              <a:t>RLANet</a:t>
            </a:r>
            <a:r>
              <a:rPr lang="zh-CN" altLang="en-US" sz="2000" dirty="0">
                <a:solidFill>
                  <a:schemeClr val="accent1"/>
                </a:solidFill>
                <a:latin typeface="Arial"/>
                <a:cs typeface="+mn-ea"/>
              </a:rPr>
              <a:t>模型性能优于</a:t>
            </a:r>
            <a:r>
              <a:rPr lang="en-US" altLang="zh-CN" sz="2000" dirty="0" err="1">
                <a:solidFill>
                  <a:schemeClr val="accent1"/>
                </a:solidFill>
                <a:latin typeface="Arial"/>
                <a:cs typeface="+mn-ea"/>
              </a:rPr>
              <a:t>MedNet</a:t>
            </a:r>
            <a:r>
              <a:rPr lang="zh-CN" altLang="en-US" sz="2000" dirty="0">
                <a:solidFill>
                  <a:schemeClr val="accent1"/>
                </a:solidFill>
                <a:latin typeface="Arial"/>
                <a:cs typeface="+mn-ea"/>
              </a:rPr>
              <a:t>模型的原因</a:t>
            </a:r>
            <a:endParaRPr kumimoji="0" lang="zh-CN" altLang="en-US" sz="2000" b="0" i="0" u="none" strike="noStrike" kern="1200" cap="none" spc="0" normalizeH="0" baseline="0" noProof="0" dirty="0">
              <a:ln>
                <a:noFill/>
              </a:ln>
              <a:solidFill>
                <a:schemeClr val="accent1"/>
              </a:solidFill>
              <a:effectLst/>
              <a:uLnTx/>
              <a:uFillTx/>
              <a:latin typeface="Arial"/>
              <a:cs typeface="+mn-ea"/>
            </a:endParaRPr>
          </a:p>
        </p:txBody>
      </p:sp>
      <p:sp>
        <p:nvSpPr>
          <p:cNvPr id="5" name="文本框 4">
            <a:extLst>
              <a:ext uri="{FF2B5EF4-FFF2-40B4-BE49-F238E27FC236}">
                <a16:creationId xmlns:a16="http://schemas.microsoft.com/office/drawing/2014/main" id="{A00D10DC-22B8-C82C-84F8-5D47CAA46760}"/>
              </a:ext>
            </a:extLst>
          </p:cNvPr>
          <p:cNvSpPr txBox="1"/>
          <p:nvPr/>
        </p:nvSpPr>
        <p:spPr>
          <a:xfrm>
            <a:off x="296473" y="1898113"/>
            <a:ext cx="11599054" cy="4833952"/>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Ø"/>
            </a:pPr>
            <a:r>
              <a:rPr lang="zh-CN" altLang="en-US" sz="2400" b="1" dirty="0">
                <a:solidFill>
                  <a:schemeClr val="accent2"/>
                </a:solidFill>
                <a:latin typeface="+mn-ea"/>
              </a:rPr>
              <a:t>特征提取与处理能力</a:t>
            </a:r>
            <a:endParaRPr lang="en-US" altLang="zh-CN" sz="2400" b="1" dirty="0">
              <a:solidFill>
                <a:schemeClr val="accent2"/>
              </a:solidFill>
              <a:latin typeface="+mn-ea"/>
            </a:endParaRPr>
          </a:p>
          <a:p>
            <a:pPr marL="742950" lvl="1" indent="-285750">
              <a:lnSpc>
                <a:spcPct val="130000"/>
              </a:lnSpc>
              <a:spcBef>
                <a:spcPts val="600"/>
              </a:spcBef>
              <a:buFont typeface="Wingdings" panose="05000000000000000000" pitchFamily="2" charset="2"/>
              <a:buChar char="Ø"/>
            </a:pPr>
            <a:r>
              <a:rPr lang="en-US" altLang="zh-CN" sz="2000" b="1" dirty="0" err="1">
                <a:solidFill>
                  <a:schemeClr val="tx1">
                    <a:lumMod val="95000"/>
                    <a:lumOff val="5000"/>
                  </a:schemeClr>
                </a:solidFill>
                <a:latin typeface="+mn-ea"/>
              </a:rPr>
              <a:t>RLANet</a:t>
            </a:r>
            <a:endParaRPr lang="en-US" altLang="zh-CN" sz="2000" b="1" dirty="0">
              <a:solidFill>
                <a:schemeClr val="tx1">
                  <a:lumMod val="95000"/>
                  <a:lumOff val="5000"/>
                </a:schemeClr>
              </a:solidFill>
              <a:latin typeface="+mn-ea"/>
            </a:endParaRP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专注于单个强大的编码器：</a:t>
            </a:r>
            <a:r>
              <a:rPr lang="en-US" altLang="zh-CN" dirty="0" err="1">
                <a:solidFill>
                  <a:schemeClr val="tx1">
                    <a:lumMod val="95000"/>
                    <a:lumOff val="5000"/>
                  </a:schemeClr>
                </a:solidFill>
                <a:latin typeface="+mn-ea"/>
              </a:rPr>
              <a:t>RLANet</a:t>
            </a:r>
            <a:r>
              <a:rPr lang="zh-CN" altLang="en-US" dirty="0">
                <a:solidFill>
                  <a:schemeClr val="tx1">
                    <a:lumMod val="95000"/>
                    <a:lumOff val="5000"/>
                  </a:schemeClr>
                </a:solidFill>
                <a:latin typeface="+mn-ea"/>
              </a:rPr>
              <a:t>使用单个强大的</a:t>
            </a:r>
            <a:r>
              <a:rPr lang="en-US" altLang="zh-CN" dirty="0">
                <a:solidFill>
                  <a:schemeClr val="tx1">
                    <a:lumMod val="95000"/>
                    <a:lumOff val="5000"/>
                  </a:schemeClr>
                </a:solidFill>
                <a:latin typeface="+mn-ea"/>
              </a:rPr>
              <a:t>ResNext101</a:t>
            </a:r>
            <a:r>
              <a:rPr lang="zh-CN" altLang="en-US" dirty="0">
                <a:solidFill>
                  <a:schemeClr val="tx1">
                    <a:lumMod val="95000"/>
                    <a:lumOff val="5000"/>
                  </a:schemeClr>
                </a:solidFill>
                <a:latin typeface="+mn-ea"/>
              </a:rPr>
              <a:t>编码器，这样可以确保特征提取的一致性和高质量。</a:t>
            </a:r>
          </a:p>
          <a:p>
            <a:pPr marL="1200150" lvl="2" indent="-285750">
              <a:lnSpc>
                <a:spcPct val="130000"/>
              </a:lnSpc>
              <a:spcBef>
                <a:spcPts val="600"/>
              </a:spcBef>
              <a:buFont typeface="Wingdings" panose="05000000000000000000" pitchFamily="2" charset="2"/>
              <a:buChar char="p"/>
            </a:pPr>
            <a:r>
              <a:rPr lang="en-US" altLang="zh-CN" dirty="0">
                <a:solidFill>
                  <a:schemeClr val="tx1">
                    <a:lumMod val="95000"/>
                    <a:lumOff val="5000"/>
                  </a:schemeClr>
                </a:solidFill>
                <a:latin typeface="+mn-ea"/>
              </a:rPr>
              <a:t>LSTM</a:t>
            </a:r>
            <a:r>
              <a:rPr lang="zh-CN" altLang="en-US" dirty="0">
                <a:solidFill>
                  <a:schemeClr val="tx1">
                    <a:lumMod val="95000"/>
                    <a:lumOff val="5000"/>
                  </a:schemeClr>
                </a:solidFill>
                <a:latin typeface="+mn-ea"/>
              </a:rPr>
              <a:t>处理序列数据：</a:t>
            </a:r>
            <a:r>
              <a:rPr lang="en-US" altLang="zh-CN" dirty="0">
                <a:solidFill>
                  <a:schemeClr val="tx1">
                    <a:lumMod val="95000"/>
                    <a:lumOff val="5000"/>
                  </a:schemeClr>
                </a:solidFill>
                <a:latin typeface="+mn-ea"/>
              </a:rPr>
              <a:t>LSTM</a:t>
            </a:r>
            <a:r>
              <a:rPr lang="zh-CN" altLang="en-US" dirty="0">
                <a:solidFill>
                  <a:schemeClr val="tx1">
                    <a:lumMod val="95000"/>
                    <a:lumOff val="5000"/>
                  </a:schemeClr>
                </a:solidFill>
                <a:latin typeface="+mn-ea"/>
              </a:rPr>
              <a:t>网络擅长处理序列数据，能够有效地捕捉图像序列中的时间依赖性。</a:t>
            </a: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注意力机制：注意力机制可以增强模型对关键特征的关注，提高特征提取的有效性。</a:t>
            </a:r>
          </a:p>
          <a:p>
            <a:pPr marL="742950" lvl="1" indent="-285750">
              <a:lnSpc>
                <a:spcPct val="130000"/>
              </a:lnSpc>
              <a:spcBef>
                <a:spcPts val="600"/>
              </a:spcBef>
              <a:buFont typeface="Wingdings" panose="05000000000000000000" pitchFamily="2" charset="2"/>
              <a:buChar char="Ø"/>
            </a:pPr>
            <a:r>
              <a:rPr lang="en-US" altLang="zh-CN" sz="2000" b="1" dirty="0" err="1">
                <a:solidFill>
                  <a:schemeClr val="tx1">
                    <a:lumMod val="95000"/>
                    <a:lumOff val="5000"/>
                  </a:schemeClr>
                </a:solidFill>
                <a:latin typeface="+mn-ea"/>
              </a:rPr>
              <a:t>MedNet</a:t>
            </a:r>
            <a:endParaRPr lang="en-US" altLang="zh-CN" sz="2000" b="1" dirty="0">
              <a:solidFill>
                <a:schemeClr val="tx1">
                  <a:lumMod val="95000"/>
                  <a:lumOff val="5000"/>
                </a:schemeClr>
              </a:solidFill>
              <a:latin typeface="+mn-ea"/>
            </a:endParaRP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多编码器特征融合：虽然多编码器可以提取更多样的特征，但不同编码器的特征可能存在冗余或冲突，增加了融合的复杂性。</a:t>
            </a: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前后帧信息引入：前后帧信息的引入虽然可以提供更多的上下文信息，但也增加了模型的复杂性和训练难度。</a:t>
            </a:r>
          </a:p>
        </p:txBody>
      </p:sp>
    </p:spTree>
    <p:extLst>
      <p:ext uri="{BB962C8B-B14F-4D97-AF65-F5344CB8AC3E}">
        <p14:creationId xmlns:p14="http://schemas.microsoft.com/office/powerpoint/2010/main" val="281226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875014A2-64F4-4438-A3A8-7E872AB231B4}"/>
              </a:ext>
            </a:extLst>
          </p:cNvPr>
          <p:cNvSpPr>
            <a:spLocks noGrp="1"/>
          </p:cNvSpPr>
          <p:nvPr>
            <p:ph type="body" sz="quarter" idx="10"/>
          </p:nvPr>
        </p:nvSpPr>
        <p:spPr/>
        <p:txBody>
          <a:bodyPr/>
          <a:lstStyle/>
          <a:p>
            <a:pPr algn="ctr"/>
            <a:r>
              <a:rPr lang="zh-CN" altLang="en-US" sz="2800" dirty="0">
                <a:cs typeface="+mn-ea"/>
              </a:rPr>
              <a:t>讨论</a:t>
            </a:r>
          </a:p>
        </p:txBody>
      </p:sp>
      <p:sp>
        <p:nvSpPr>
          <p:cNvPr id="4" name="矩形 3">
            <a:extLst>
              <a:ext uri="{FF2B5EF4-FFF2-40B4-BE49-F238E27FC236}">
                <a16:creationId xmlns:a16="http://schemas.microsoft.com/office/drawing/2014/main" id="{91225BEA-BBA5-4957-93D9-99A4C1BFFA0F}"/>
              </a:ext>
            </a:extLst>
          </p:cNvPr>
          <p:cNvSpPr/>
          <p:nvPr/>
        </p:nvSpPr>
        <p:spPr>
          <a:xfrm>
            <a:off x="753840" y="1233712"/>
            <a:ext cx="5911120" cy="503648"/>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accent1"/>
                </a:solidFill>
                <a:latin typeface="Arial"/>
                <a:cs typeface="+mn-ea"/>
              </a:rPr>
              <a:t>分析</a:t>
            </a:r>
            <a:r>
              <a:rPr lang="en-US" altLang="zh-CN" sz="2000" dirty="0" err="1">
                <a:solidFill>
                  <a:schemeClr val="accent1"/>
                </a:solidFill>
                <a:latin typeface="Arial"/>
                <a:cs typeface="+mn-ea"/>
              </a:rPr>
              <a:t>RLANet</a:t>
            </a:r>
            <a:r>
              <a:rPr lang="zh-CN" altLang="en-US" sz="2000" dirty="0">
                <a:solidFill>
                  <a:schemeClr val="accent1"/>
                </a:solidFill>
                <a:latin typeface="Arial"/>
                <a:cs typeface="+mn-ea"/>
              </a:rPr>
              <a:t>模型性能优于</a:t>
            </a:r>
            <a:r>
              <a:rPr lang="en-US" altLang="zh-CN" sz="2000" dirty="0" err="1">
                <a:solidFill>
                  <a:schemeClr val="accent1"/>
                </a:solidFill>
                <a:latin typeface="Arial"/>
                <a:cs typeface="+mn-ea"/>
              </a:rPr>
              <a:t>MedNet</a:t>
            </a:r>
            <a:r>
              <a:rPr lang="zh-CN" altLang="en-US" sz="2000" dirty="0">
                <a:solidFill>
                  <a:schemeClr val="accent1"/>
                </a:solidFill>
                <a:latin typeface="Arial"/>
                <a:cs typeface="+mn-ea"/>
              </a:rPr>
              <a:t>模型的原因</a:t>
            </a:r>
            <a:endParaRPr kumimoji="0" lang="zh-CN" altLang="en-US" sz="2000" b="0" i="0" u="none" strike="noStrike" kern="1200" cap="none" spc="0" normalizeH="0" baseline="0" noProof="0" dirty="0">
              <a:ln>
                <a:noFill/>
              </a:ln>
              <a:solidFill>
                <a:schemeClr val="accent1"/>
              </a:solidFill>
              <a:effectLst/>
              <a:uLnTx/>
              <a:uFillTx/>
              <a:latin typeface="Arial"/>
              <a:cs typeface="+mn-ea"/>
            </a:endParaRPr>
          </a:p>
        </p:txBody>
      </p:sp>
      <p:sp>
        <p:nvSpPr>
          <p:cNvPr id="5" name="文本框 4">
            <a:extLst>
              <a:ext uri="{FF2B5EF4-FFF2-40B4-BE49-F238E27FC236}">
                <a16:creationId xmlns:a16="http://schemas.microsoft.com/office/drawing/2014/main" id="{A00D10DC-22B8-C82C-84F8-5D47CAA46760}"/>
              </a:ext>
            </a:extLst>
          </p:cNvPr>
          <p:cNvSpPr txBox="1"/>
          <p:nvPr/>
        </p:nvSpPr>
        <p:spPr>
          <a:xfrm>
            <a:off x="296473" y="1972820"/>
            <a:ext cx="11599054" cy="359976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Ø"/>
            </a:pPr>
            <a:r>
              <a:rPr lang="zh-CN" altLang="en-US" sz="2400" b="1" dirty="0">
                <a:solidFill>
                  <a:schemeClr val="accent2"/>
                </a:solidFill>
                <a:latin typeface="+mn-ea"/>
              </a:rPr>
              <a:t>模型优化与组合</a:t>
            </a:r>
            <a:endParaRPr lang="en-US" altLang="zh-CN" sz="2400" b="1" dirty="0">
              <a:solidFill>
                <a:schemeClr val="accent2"/>
              </a:solidFill>
              <a:latin typeface="+mn-ea"/>
            </a:endParaRPr>
          </a:p>
          <a:p>
            <a:pPr marL="742950" lvl="1" indent="-285750">
              <a:lnSpc>
                <a:spcPct val="130000"/>
              </a:lnSpc>
              <a:spcBef>
                <a:spcPts val="600"/>
              </a:spcBef>
              <a:buFont typeface="Wingdings" panose="05000000000000000000" pitchFamily="2" charset="2"/>
              <a:buChar char="Ø"/>
            </a:pPr>
            <a:r>
              <a:rPr lang="en-US" altLang="zh-CN" sz="2000" b="1" dirty="0" err="1">
                <a:solidFill>
                  <a:schemeClr val="tx1">
                    <a:lumMod val="95000"/>
                    <a:lumOff val="5000"/>
                  </a:schemeClr>
                </a:solidFill>
                <a:latin typeface="+mn-ea"/>
              </a:rPr>
              <a:t>RLANet</a:t>
            </a:r>
            <a:endParaRPr lang="en-US" altLang="zh-CN" sz="2000" b="1" dirty="0">
              <a:solidFill>
                <a:schemeClr val="tx1">
                  <a:lumMod val="95000"/>
                  <a:lumOff val="5000"/>
                </a:schemeClr>
              </a:solidFill>
              <a:latin typeface="+mn-ea"/>
            </a:endParaRP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优化与组合：通过优化和组合两种不同管道的预测结果（有无预处理滤波器），提高了模型性能。</a:t>
            </a: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分层次的训练和推理：分层次的训练和推理方法可以更好地利用图像分类器和序列模型的优势，提高整体性能。</a:t>
            </a:r>
          </a:p>
          <a:p>
            <a:pPr marL="742950" lvl="1" indent="-285750">
              <a:lnSpc>
                <a:spcPct val="130000"/>
              </a:lnSpc>
              <a:spcBef>
                <a:spcPts val="600"/>
              </a:spcBef>
              <a:buFont typeface="Wingdings" panose="05000000000000000000" pitchFamily="2" charset="2"/>
              <a:buChar char="Ø"/>
            </a:pPr>
            <a:r>
              <a:rPr lang="en-US" altLang="zh-CN" sz="2000" b="1" dirty="0" err="1">
                <a:solidFill>
                  <a:schemeClr val="tx1">
                    <a:lumMod val="95000"/>
                    <a:lumOff val="5000"/>
                  </a:schemeClr>
                </a:solidFill>
                <a:latin typeface="+mn-ea"/>
              </a:rPr>
              <a:t>MedNet</a:t>
            </a:r>
            <a:endParaRPr lang="en-US" altLang="zh-CN" sz="2000" b="1" dirty="0">
              <a:solidFill>
                <a:schemeClr val="tx1">
                  <a:lumMod val="95000"/>
                  <a:lumOff val="5000"/>
                </a:schemeClr>
              </a:solidFill>
              <a:latin typeface="+mn-ea"/>
            </a:endParaRP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复杂性与训练难度：多编码器结构和多种池化方式的组合增加了模型的复杂性，训练难度较大。</a:t>
            </a:r>
          </a:p>
          <a:p>
            <a:pPr marL="1200150" lvl="2" indent="-285750">
              <a:lnSpc>
                <a:spcPct val="130000"/>
              </a:lnSpc>
              <a:spcBef>
                <a:spcPts val="600"/>
              </a:spcBef>
              <a:buFont typeface="Wingdings" panose="05000000000000000000" pitchFamily="2" charset="2"/>
              <a:buChar char="p"/>
            </a:pPr>
            <a:r>
              <a:rPr lang="zh-CN" altLang="en-US" dirty="0">
                <a:solidFill>
                  <a:schemeClr val="tx1">
                    <a:lumMod val="95000"/>
                    <a:lumOff val="5000"/>
                  </a:schemeClr>
                </a:solidFill>
                <a:latin typeface="+mn-ea"/>
              </a:rPr>
              <a:t>模型一致性：不同编码器特征的融合可能导致模型的一致性较差，影响最终的预测效果。</a:t>
            </a:r>
          </a:p>
        </p:txBody>
      </p:sp>
    </p:spTree>
    <p:extLst>
      <p:ext uri="{BB962C8B-B14F-4D97-AF65-F5344CB8AC3E}">
        <p14:creationId xmlns:p14="http://schemas.microsoft.com/office/powerpoint/2010/main" val="34958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8">
            <a:extLst>
              <a:ext uri="{FF2B5EF4-FFF2-40B4-BE49-F238E27FC236}">
                <a16:creationId xmlns:a16="http://schemas.microsoft.com/office/drawing/2014/main" id="{98953939-BE8A-43F0-8F70-F4796645682D}"/>
              </a:ext>
            </a:extLst>
          </p:cNvPr>
          <p:cNvGrpSpPr/>
          <p:nvPr/>
        </p:nvGrpSpPr>
        <p:grpSpPr>
          <a:xfrm>
            <a:off x="6306602" y="2000664"/>
            <a:ext cx="495959" cy="495959"/>
            <a:chOff x="6932134" y="1758101"/>
            <a:chExt cx="495959" cy="495959"/>
          </a:xfrm>
        </p:grpSpPr>
        <p:sp>
          <p:nvSpPr>
            <p:cNvPr id="57" name="íṥļîḓê">
              <a:extLst>
                <a:ext uri="{FF2B5EF4-FFF2-40B4-BE49-F238E27FC236}">
                  <a16:creationId xmlns:a16="http://schemas.microsoft.com/office/drawing/2014/main" id="{2CCE1E94-CE6A-4C9C-889A-E4DDCA6EB568}"/>
                </a:ext>
              </a:extLst>
            </p:cNvPr>
            <p:cNvSpPr/>
            <p:nvPr/>
          </p:nvSpPr>
          <p:spPr>
            <a:xfrm>
              <a:off x="6932134" y="175810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58" name="íṥlíḓê">
              <a:extLst>
                <a:ext uri="{FF2B5EF4-FFF2-40B4-BE49-F238E27FC236}">
                  <a16:creationId xmlns:a16="http://schemas.microsoft.com/office/drawing/2014/main" id="{96CFE4E9-367B-43FB-A401-10400D285F30}"/>
                </a:ext>
              </a:extLst>
            </p:cNvPr>
            <p:cNvSpPr/>
            <p:nvPr/>
          </p:nvSpPr>
          <p:spPr>
            <a:xfrm>
              <a:off x="6977987" y="180395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59" name="ïśļiḑé">
              <a:extLst>
                <a:ext uri="{FF2B5EF4-FFF2-40B4-BE49-F238E27FC236}">
                  <a16:creationId xmlns:a16="http://schemas.microsoft.com/office/drawing/2014/main" id="{4C9094CE-E8A4-4113-BF97-1B04917299A3}"/>
                </a:ext>
              </a:extLst>
            </p:cNvPr>
            <p:cNvSpPr/>
            <p:nvPr/>
          </p:nvSpPr>
          <p:spPr>
            <a:xfrm>
              <a:off x="7090908" y="1881762"/>
              <a:ext cx="178407" cy="248637"/>
            </a:xfrm>
            <a:custGeom>
              <a:avLst/>
              <a:gdLst>
                <a:gd name="T0" fmla="*/ 2988 w 2988"/>
                <a:gd name="T1" fmla="*/ 865 h 4170"/>
                <a:gd name="T2" fmla="*/ 2988 w 2988"/>
                <a:gd name="T3" fmla="*/ 0 h 4170"/>
                <a:gd name="T4" fmla="*/ 2123 w 2988"/>
                <a:gd name="T5" fmla="*/ 0 h 4170"/>
                <a:gd name="T6" fmla="*/ 2123 w 2988"/>
                <a:gd name="T7" fmla="*/ 253 h 4170"/>
                <a:gd name="T8" fmla="*/ 1347 w 2988"/>
                <a:gd name="T9" fmla="*/ 253 h 4170"/>
                <a:gd name="T10" fmla="*/ 1347 w 2988"/>
                <a:gd name="T11" fmla="*/ 1952 h 4170"/>
                <a:gd name="T12" fmla="*/ 1134 w 2988"/>
                <a:gd name="T13" fmla="*/ 1952 h 4170"/>
                <a:gd name="T14" fmla="*/ 1134 w 2988"/>
                <a:gd name="T15" fmla="*/ 1486 h 4170"/>
                <a:gd name="T16" fmla="*/ 0 w 2988"/>
                <a:gd name="T17" fmla="*/ 1486 h 4170"/>
                <a:gd name="T18" fmla="*/ 0 w 2988"/>
                <a:gd name="T19" fmla="*/ 2621 h 4170"/>
                <a:gd name="T20" fmla="*/ 1134 w 2988"/>
                <a:gd name="T21" fmla="*/ 2621 h 4170"/>
                <a:gd name="T22" fmla="*/ 1134 w 2988"/>
                <a:gd name="T23" fmla="*/ 2155 h 4170"/>
                <a:gd name="T24" fmla="*/ 1347 w 2988"/>
                <a:gd name="T25" fmla="*/ 2155 h 4170"/>
                <a:gd name="T26" fmla="*/ 1347 w 2988"/>
                <a:gd name="T27" fmla="*/ 3854 h 4170"/>
                <a:gd name="T28" fmla="*/ 2123 w 2988"/>
                <a:gd name="T29" fmla="*/ 3854 h 4170"/>
                <a:gd name="T30" fmla="*/ 2123 w 2988"/>
                <a:gd name="T31" fmla="*/ 4170 h 4170"/>
                <a:gd name="T32" fmla="*/ 2988 w 2988"/>
                <a:gd name="T33" fmla="*/ 4170 h 4170"/>
                <a:gd name="T34" fmla="*/ 2988 w 2988"/>
                <a:gd name="T35" fmla="*/ 3305 h 4170"/>
                <a:gd name="T36" fmla="*/ 2123 w 2988"/>
                <a:gd name="T37" fmla="*/ 3305 h 4170"/>
                <a:gd name="T38" fmla="*/ 2123 w 2988"/>
                <a:gd name="T39" fmla="*/ 3651 h 4170"/>
                <a:gd name="T40" fmla="*/ 1551 w 2988"/>
                <a:gd name="T41" fmla="*/ 3651 h 4170"/>
                <a:gd name="T42" fmla="*/ 1551 w 2988"/>
                <a:gd name="T43" fmla="*/ 2155 h 4170"/>
                <a:gd name="T44" fmla="*/ 2123 w 2988"/>
                <a:gd name="T45" fmla="*/ 2155 h 4170"/>
                <a:gd name="T46" fmla="*/ 2123 w 2988"/>
                <a:gd name="T47" fmla="*/ 2486 h 4170"/>
                <a:gd name="T48" fmla="*/ 2988 w 2988"/>
                <a:gd name="T49" fmla="*/ 2486 h 4170"/>
                <a:gd name="T50" fmla="*/ 2988 w 2988"/>
                <a:gd name="T51" fmla="*/ 1621 h 4170"/>
                <a:gd name="T52" fmla="*/ 2123 w 2988"/>
                <a:gd name="T53" fmla="*/ 1621 h 4170"/>
                <a:gd name="T54" fmla="*/ 2123 w 2988"/>
                <a:gd name="T55" fmla="*/ 1952 h 4170"/>
                <a:gd name="T56" fmla="*/ 1551 w 2988"/>
                <a:gd name="T57" fmla="*/ 1952 h 4170"/>
                <a:gd name="T58" fmla="*/ 1551 w 2988"/>
                <a:gd name="T59" fmla="*/ 456 h 4170"/>
                <a:gd name="T60" fmla="*/ 2123 w 2988"/>
                <a:gd name="T61" fmla="*/ 456 h 4170"/>
                <a:gd name="T62" fmla="*/ 2123 w 2988"/>
                <a:gd name="T63" fmla="*/ 865 h 4170"/>
                <a:gd name="T64" fmla="*/ 2988 w 2988"/>
                <a:gd name="T65" fmla="*/ 865 h 4170"/>
                <a:gd name="T66" fmla="*/ 2785 w 2988"/>
                <a:gd name="T67" fmla="*/ 203 h 4170"/>
                <a:gd name="T68" fmla="*/ 2785 w 2988"/>
                <a:gd name="T69" fmla="*/ 661 h 4170"/>
                <a:gd name="T70" fmla="*/ 2327 w 2988"/>
                <a:gd name="T71" fmla="*/ 661 h 4170"/>
                <a:gd name="T72" fmla="*/ 2327 w 2988"/>
                <a:gd name="T73" fmla="*/ 203 h 4170"/>
                <a:gd name="T74" fmla="*/ 2785 w 2988"/>
                <a:gd name="T75" fmla="*/ 203 h 4170"/>
                <a:gd name="T76" fmla="*/ 2785 w 2988"/>
                <a:gd name="T77" fmla="*/ 1825 h 4170"/>
                <a:gd name="T78" fmla="*/ 2785 w 2988"/>
                <a:gd name="T79" fmla="*/ 2283 h 4170"/>
                <a:gd name="T80" fmla="*/ 2327 w 2988"/>
                <a:gd name="T81" fmla="*/ 2283 h 4170"/>
                <a:gd name="T82" fmla="*/ 2327 w 2988"/>
                <a:gd name="T83" fmla="*/ 1825 h 4170"/>
                <a:gd name="T84" fmla="*/ 2785 w 2988"/>
                <a:gd name="T85" fmla="*/ 1825 h 4170"/>
                <a:gd name="T86" fmla="*/ 2785 w 2988"/>
                <a:gd name="T87" fmla="*/ 3508 h 4170"/>
                <a:gd name="T88" fmla="*/ 2785 w 2988"/>
                <a:gd name="T89" fmla="*/ 3967 h 4170"/>
                <a:gd name="T90" fmla="*/ 2327 w 2988"/>
                <a:gd name="T91" fmla="*/ 3967 h 4170"/>
                <a:gd name="T92" fmla="*/ 2327 w 2988"/>
                <a:gd name="T93" fmla="*/ 3508 h 4170"/>
                <a:gd name="T94" fmla="*/ 2785 w 2988"/>
                <a:gd name="T95" fmla="*/ 3508 h 4170"/>
                <a:gd name="T96" fmla="*/ 203 w 2988"/>
                <a:gd name="T97" fmla="*/ 2418 h 4170"/>
                <a:gd name="T98" fmla="*/ 203 w 2988"/>
                <a:gd name="T99" fmla="*/ 1690 h 4170"/>
                <a:gd name="T100" fmla="*/ 931 w 2988"/>
                <a:gd name="T101" fmla="*/ 1690 h 4170"/>
                <a:gd name="T102" fmla="*/ 931 w 2988"/>
                <a:gd name="T103" fmla="*/ 2418 h 4170"/>
                <a:gd name="T104" fmla="*/ 203 w 2988"/>
                <a:gd name="T105" fmla="*/ 2418 h 4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88" h="4170">
                  <a:moveTo>
                    <a:pt x="2988" y="865"/>
                  </a:moveTo>
                  <a:lnTo>
                    <a:pt x="2988" y="0"/>
                  </a:lnTo>
                  <a:lnTo>
                    <a:pt x="2123" y="0"/>
                  </a:lnTo>
                  <a:lnTo>
                    <a:pt x="2123" y="253"/>
                  </a:lnTo>
                  <a:lnTo>
                    <a:pt x="1347" y="253"/>
                  </a:lnTo>
                  <a:lnTo>
                    <a:pt x="1347" y="1952"/>
                  </a:lnTo>
                  <a:lnTo>
                    <a:pt x="1134" y="1952"/>
                  </a:lnTo>
                  <a:lnTo>
                    <a:pt x="1134" y="1486"/>
                  </a:lnTo>
                  <a:lnTo>
                    <a:pt x="0" y="1486"/>
                  </a:lnTo>
                  <a:lnTo>
                    <a:pt x="0" y="2621"/>
                  </a:lnTo>
                  <a:lnTo>
                    <a:pt x="1134" y="2621"/>
                  </a:lnTo>
                  <a:lnTo>
                    <a:pt x="1134" y="2155"/>
                  </a:lnTo>
                  <a:lnTo>
                    <a:pt x="1347" y="2155"/>
                  </a:lnTo>
                  <a:lnTo>
                    <a:pt x="1347" y="3854"/>
                  </a:lnTo>
                  <a:lnTo>
                    <a:pt x="2123" y="3854"/>
                  </a:lnTo>
                  <a:lnTo>
                    <a:pt x="2123" y="4170"/>
                  </a:lnTo>
                  <a:lnTo>
                    <a:pt x="2988" y="4170"/>
                  </a:lnTo>
                  <a:lnTo>
                    <a:pt x="2988" y="3305"/>
                  </a:lnTo>
                  <a:lnTo>
                    <a:pt x="2123" y="3305"/>
                  </a:lnTo>
                  <a:lnTo>
                    <a:pt x="2123" y="3651"/>
                  </a:lnTo>
                  <a:lnTo>
                    <a:pt x="1551" y="3651"/>
                  </a:lnTo>
                  <a:lnTo>
                    <a:pt x="1551" y="2155"/>
                  </a:lnTo>
                  <a:lnTo>
                    <a:pt x="2123" y="2155"/>
                  </a:lnTo>
                  <a:lnTo>
                    <a:pt x="2123" y="2486"/>
                  </a:lnTo>
                  <a:lnTo>
                    <a:pt x="2988" y="2486"/>
                  </a:lnTo>
                  <a:lnTo>
                    <a:pt x="2988" y="1621"/>
                  </a:lnTo>
                  <a:lnTo>
                    <a:pt x="2123" y="1621"/>
                  </a:lnTo>
                  <a:lnTo>
                    <a:pt x="2123" y="1952"/>
                  </a:lnTo>
                  <a:lnTo>
                    <a:pt x="1551" y="1952"/>
                  </a:lnTo>
                  <a:lnTo>
                    <a:pt x="1551" y="456"/>
                  </a:lnTo>
                  <a:lnTo>
                    <a:pt x="2123" y="456"/>
                  </a:lnTo>
                  <a:lnTo>
                    <a:pt x="2123" y="865"/>
                  </a:lnTo>
                  <a:cubicBezTo>
                    <a:pt x="2123" y="865"/>
                    <a:pt x="2988" y="865"/>
                    <a:pt x="2988" y="865"/>
                  </a:cubicBezTo>
                  <a:close/>
                  <a:moveTo>
                    <a:pt x="2785" y="203"/>
                  </a:moveTo>
                  <a:lnTo>
                    <a:pt x="2785" y="661"/>
                  </a:lnTo>
                  <a:lnTo>
                    <a:pt x="2327" y="661"/>
                  </a:lnTo>
                  <a:lnTo>
                    <a:pt x="2327" y="203"/>
                  </a:lnTo>
                  <a:lnTo>
                    <a:pt x="2785" y="203"/>
                  </a:lnTo>
                  <a:close/>
                  <a:moveTo>
                    <a:pt x="2785" y="1825"/>
                  </a:moveTo>
                  <a:lnTo>
                    <a:pt x="2785" y="2283"/>
                  </a:lnTo>
                  <a:lnTo>
                    <a:pt x="2327" y="2283"/>
                  </a:lnTo>
                  <a:lnTo>
                    <a:pt x="2327" y="1825"/>
                  </a:lnTo>
                  <a:lnTo>
                    <a:pt x="2785" y="1825"/>
                  </a:lnTo>
                  <a:close/>
                  <a:moveTo>
                    <a:pt x="2785" y="3508"/>
                  </a:moveTo>
                  <a:lnTo>
                    <a:pt x="2785" y="3967"/>
                  </a:lnTo>
                  <a:lnTo>
                    <a:pt x="2327" y="3967"/>
                  </a:lnTo>
                  <a:lnTo>
                    <a:pt x="2327" y="3508"/>
                  </a:lnTo>
                  <a:lnTo>
                    <a:pt x="2785" y="3508"/>
                  </a:lnTo>
                  <a:close/>
                  <a:moveTo>
                    <a:pt x="203" y="2418"/>
                  </a:moveTo>
                  <a:lnTo>
                    <a:pt x="203" y="1690"/>
                  </a:lnTo>
                  <a:lnTo>
                    <a:pt x="931" y="1690"/>
                  </a:lnTo>
                  <a:lnTo>
                    <a:pt x="931" y="2418"/>
                  </a:lnTo>
                  <a:lnTo>
                    <a:pt x="203" y="2418"/>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60" name="Group 12">
            <a:extLst>
              <a:ext uri="{FF2B5EF4-FFF2-40B4-BE49-F238E27FC236}">
                <a16:creationId xmlns:a16="http://schemas.microsoft.com/office/drawing/2014/main" id="{BF59F1FD-6677-467E-B2DB-477845D0EDEA}"/>
              </a:ext>
            </a:extLst>
          </p:cNvPr>
          <p:cNvGrpSpPr/>
          <p:nvPr/>
        </p:nvGrpSpPr>
        <p:grpSpPr>
          <a:xfrm>
            <a:off x="6453085" y="3210594"/>
            <a:ext cx="495959" cy="495959"/>
            <a:chOff x="7112947" y="2706714"/>
            <a:chExt cx="495959" cy="495959"/>
          </a:xfrm>
        </p:grpSpPr>
        <p:sp>
          <p:nvSpPr>
            <p:cNvPr id="61" name="íṥļîḓê">
              <a:extLst>
                <a:ext uri="{FF2B5EF4-FFF2-40B4-BE49-F238E27FC236}">
                  <a16:creationId xmlns:a16="http://schemas.microsoft.com/office/drawing/2014/main" id="{723ADF38-2654-4F80-9D23-4804894B68EC}"/>
                </a:ext>
              </a:extLst>
            </p:cNvPr>
            <p:cNvSpPr/>
            <p:nvPr/>
          </p:nvSpPr>
          <p:spPr>
            <a:xfrm>
              <a:off x="7112947" y="2706714"/>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2" name="íṥlíḓê">
              <a:extLst>
                <a:ext uri="{FF2B5EF4-FFF2-40B4-BE49-F238E27FC236}">
                  <a16:creationId xmlns:a16="http://schemas.microsoft.com/office/drawing/2014/main" id="{2CA9C6D9-C0AD-459C-8D2B-8B25872E5A69}"/>
                </a:ext>
              </a:extLst>
            </p:cNvPr>
            <p:cNvSpPr/>
            <p:nvPr/>
          </p:nvSpPr>
          <p:spPr>
            <a:xfrm>
              <a:off x="7158800" y="2752567"/>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3" name="ïśļiḑé">
              <a:extLst>
                <a:ext uri="{FF2B5EF4-FFF2-40B4-BE49-F238E27FC236}">
                  <a16:creationId xmlns:a16="http://schemas.microsoft.com/office/drawing/2014/main" id="{CD07F18D-B675-492E-A1AA-5CE4FA131ACE}"/>
                </a:ext>
              </a:extLst>
            </p:cNvPr>
            <p:cNvSpPr/>
            <p:nvPr/>
          </p:nvSpPr>
          <p:spPr>
            <a:xfrm>
              <a:off x="7248037" y="2838718"/>
              <a:ext cx="248637" cy="231950"/>
            </a:xfrm>
            <a:custGeom>
              <a:avLst/>
              <a:gdLst>
                <a:gd name="connsiteX0" fmla="*/ 458082 w 607556"/>
                <a:gd name="connsiteY0" fmla="*/ 325653 h 566782"/>
                <a:gd name="connsiteX1" fmla="*/ 374600 w 607556"/>
                <a:gd name="connsiteY1" fmla="*/ 409022 h 566782"/>
                <a:gd name="connsiteX2" fmla="*/ 458082 w 607556"/>
                <a:gd name="connsiteY2" fmla="*/ 492390 h 566782"/>
                <a:gd name="connsiteX3" fmla="*/ 541563 w 607556"/>
                <a:gd name="connsiteY3" fmla="*/ 409022 h 566782"/>
                <a:gd name="connsiteX4" fmla="*/ 458082 w 607556"/>
                <a:gd name="connsiteY4" fmla="*/ 325653 h 566782"/>
                <a:gd name="connsiteX5" fmla="*/ 163038 w 607556"/>
                <a:gd name="connsiteY5" fmla="*/ 232584 h 566782"/>
                <a:gd name="connsiteX6" fmla="*/ 349408 w 607556"/>
                <a:gd name="connsiteY6" fmla="*/ 232584 h 566782"/>
                <a:gd name="connsiteX7" fmla="*/ 372726 w 607556"/>
                <a:gd name="connsiteY7" fmla="*/ 255871 h 566782"/>
                <a:gd name="connsiteX8" fmla="*/ 349408 w 607556"/>
                <a:gd name="connsiteY8" fmla="*/ 279157 h 566782"/>
                <a:gd name="connsiteX9" fmla="*/ 163038 w 607556"/>
                <a:gd name="connsiteY9" fmla="*/ 279157 h 566782"/>
                <a:gd name="connsiteX10" fmla="*/ 139719 w 607556"/>
                <a:gd name="connsiteY10" fmla="*/ 255871 h 566782"/>
                <a:gd name="connsiteX11" fmla="*/ 163038 w 607556"/>
                <a:gd name="connsiteY11" fmla="*/ 232584 h 566782"/>
                <a:gd name="connsiteX12" fmla="*/ 395968 w 607556"/>
                <a:gd name="connsiteY12" fmla="*/ 93076 h 566782"/>
                <a:gd name="connsiteX13" fmla="*/ 419299 w 607556"/>
                <a:gd name="connsiteY13" fmla="*/ 116283 h 566782"/>
                <a:gd name="connsiteX14" fmla="*/ 419299 w 607556"/>
                <a:gd name="connsiteY14" fmla="*/ 116372 h 566782"/>
                <a:gd name="connsiteX15" fmla="*/ 395968 w 607556"/>
                <a:gd name="connsiteY15" fmla="*/ 139579 h 566782"/>
                <a:gd name="connsiteX16" fmla="*/ 372726 w 607556"/>
                <a:gd name="connsiteY16" fmla="*/ 116372 h 566782"/>
                <a:gd name="connsiteX17" fmla="*/ 395968 w 607556"/>
                <a:gd name="connsiteY17" fmla="*/ 93076 h 566782"/>
                <a:gd name="connsiteX18" fmla="*/ 302787 w 607556"/>
                <a:gd name="connsiteY18" fmla="*/ 93076 h 566782"/>
                <a:gd name="connsiteX19" fmla="*/ 326083 w 607556"/>
                <a:gd name="connsiteY19" fmla="*/ 116283 h 566782"/>
                <a:gd name="connsiteX20" fmla="*/ 326083 w 607556"/>
                <a:gd name="connsiteY20" fmla="*/ 116372 h 566782"/>
                <a:gd name="connsiteX21" fmla="*/ 302787 w 607556"/>
                <a:gd name="connsiteY21" fmla="*/ 139579 h 566782"/>
                <a:gd name="connsiteX22" fmla="*/ 279580 w 607556"/>
                <a:gd name="connsiteY22" fmla="*/ 116372 h 566782"/>
                <a:gd name="connsiteX23" fmla="*/ 302787 w 607556"/>
                <a:gd name="connsiteY23" fmla="*/ 93076 h 566782"/>
                <a:gd name="connsiteX24" fmla="*/ 209694 w 607556"/>
                <a:gd name="connsiteY24" fmla="*/ 93076 h 566782"/>
                <a:gd name="connsiteX25" fmla="*/ 232936 w 607556"/>
                <a:gd name="connsiteY25" fmla="*/ 116283 h 566782"/>
                <a:gd name="connsiteX26" fmla="*/ 232936 w 607556"/>
                <a:gd name="connsiteY26" fmla="*/ 116372 h 566782"/>
                <a:gd name="connsiteX27" fmla="*/ 209694 w 607556"/>
                <a:gd name="connsiteY27" fmla="*/ 139579 h 566782"/>
                <a:gd name="connsiteX28" fmla="*/ 186363 w 607556"/>
                <a:gd name="connsiteY28" fmla="*/ 116372 h 566782"/>
                <a:gd name="connsiteX29" fmla="*/ 209694 w 607556"/>
                <a:gd name="connsiteY29" fmla="*/ 93076 h 566782"/>
                <a:gd name="connsiteX30" fmla="*/ 46547 w 607556"/>
                <a:gd name="connsiteY30" fmla="*/ 46484 h 566782"/>
                <a:gd name="connsiteX31" fmla="*/ 46547 w 607556"/>
                <a:gd name="connsiteY31" fmla="*/ 418710 h 566782"/>
                <a:gd name="connsiteX32" fmla="*/ 328409 w 607556"/>
                <a:gd name="connsiteY32" fmla="*/ 418710 h 566782"/>
                <a:gd name="connsiteX33" fmla="*/ 328053 w 607556"/>
                <a:gd name="connsiteY33" fmla="*/ 409022 h 566782"/>
                <a:gd name="connsiteX34" fmla="*/ 333393 w 607556"/>
                <a:gd name="connsiteY34" fmla="*/ 372226 h 566782"/>
                <a:gd name="connsiteX35" fmla="*/ 116501 w 607556"/>
                <a:gd name="connsiteY35" fmla="*/ 372226 h 566782"/>
                <a:gd name="connsiteX36" fmla="*/ 93183 w 607556"/>
                <a:gd name="connsiteY36" fmla="*/ 348939 h 566782"/>
                <a:gd name="connsiteX37" fmla="*/ 116501 w 607556"/>
                <a:gd name="connsiteY37" fmla="*/ 325653 h 566782"/>
                <a:gd name="connsiteX38" fmla="*/ 358491 w 607556"/>
                <a:gd name="connsiteY38" fmla="*/ 325653 h 566782"/>
                <a:gd name="connsiteX39" fmla="*/ 458082 w 607556"/>
                <a:gd name="connsiteY39" fmla="*/ 279169 h 566782"/>
                <a:gd name="connsiteX40" fmla="*/ 465913 w 607556"/>
                <a:gd name="connsiteY40" fmla="*/ 279347 h 566782"/>
                <a:gd name="connsiteX41" fmla="*/ 465913 w 607556"/>
                <a:gd name="connsiteY41" fmla="*/ 46484 h 566782"/>
                <a:gd name="connsiteX42" fmla="*/ 23318 w 607556"/>
                <a:gd name="connsiteY42" fmla="*/ 0 h 566782"/>
                <a:gd name="connsiteX43" fmla="*/ 489142 w 607556"/>
                <a:gd name="connsiteY43" fmla="*/ 0 h 566782"/>
                <a:gd name="connsiteX44" fmla="*/ 512460 w 607556"/>
                <a:gd name="connsiteY44" fmla="*/ 23286 h 566782"/>
                <a:gd name="connsiteX45" fmla="*/ 512460 w 607556"/>
                <a:gd name="connsiteY45" fmla="*/ 291079 h 566782"/>
                <a:gd name="connsiteX46" fmla="*/ 588199 w 607556"/>
                <a:gd name="connsiteY46" fmla="*/ 409022 h 566782"/>
                <a:gd name="connsiteX47" fmla="*/ 561410 w 607556"/>
                <a:gd name="connsiteY47" fmla="*/ 487769 h 566782"/>
                <a:gd name="connsiteX48" fmla="*/ 600748 w 607556"/>
                <a:gd name="connsiteY48" fmla="*/ 527053 h 566782"/>
                <a:gd name="connsiteX49" fmla="*/ 600748 w 607556"/>
                <a:gd name="connsiteY49" fmla="*/ 559938 h 566782"/>
                <a:gd name="connsiteX50" fmla="*/ 584283 w 607556"/>
                <a:gd name="connsiteY50" fmla="*/ 566782 h 566782"/>
                <a:gd name="connsiteX51" fmla="*/ 567818 w 607556"/>
                <a:gd name="connsiteY51" fmla="*/ 559938 h 566782"/>
                <a:gd name="connsiteX52" fmla="*/ 526967 w 607556"/>
                <a:gd name="connsiteY52" fmla="*/ 519143 h 566782"/>
                <a:gd name="connsiteX53" fmla="*/ 458082 w 607556"/>
                <a:gd name="connsiteY53" fmla="*/ 538874 h 566782"/>
                <a:gd name="connsiteX54" fmla="*/ 340869 w 607556"/>
                <a:gd name="connsiteY54" fmla="*/ 465193 h 566782"/>
                <a:gd name="connsiteX55" fmla="*/ 23318 w 607556"/>
                <a:gd name="connsiteY55" fmla="*/ 465193 h 566782"/>
                <a:gd name="connsiteX56" fmla="*/ 0 w 607556"/>
                <a:gd name="connsiteY56" fmla="*/ 441996 h 566782"/>
                <a:gd name="connsiteX57" fmla="*/ 0 w 607556"/>
                <a:gd name="connsiteY57" fmla="*/ 23286 h 566782"/>
                <a:gd name="connsiteX58" fmla="*/ 23318 w 607556"/>
                <a:gd name="connsiteY58" fmla="*/ 0 h 56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7556" h="566782">
                  <a:moveTo>
                    <a:pt x="458082" y="325653"/>
                  </a:moveTo>
                  <a:cubicBezTo>
                    <a:pt x="412069" y="325653"/>
                    <a:pt x="374600" y="363071"/>
                    <a:pt x="374600" y="409022"/>
                  </a:cubicBezTo>
                  <a:cubicBezTo>
                    <a:pt x="374600" y="454972"/>
                    <a:pt x="412069" y="492390"/>
                    <a:pt x="458082" y="492390"/>
                  </a:cubicBezTo>
                  <a:cubicBezTo>
                    <a:pt x="504094" y="492390"/>
                    <a:pt x="541563" y="454972"/>
                    <a:pt x="541563" y="409022"/>
                  </a:cubicBezTo>
                  <a:cubicBezTo>
                    <a:pt x="541563" y="363071"/>
                    <a:pt x="504094" y="325653"/>
                    <a:pt x="458082" y="325653"/>
                  </a:cubicBezTo>
                  <a:close/>
                  <a:moveTo>
                    <a:pt x="163038" y="232584"/>
                  </a:moveTo>
                  <a:lnTo>
                    <a:pt x="349408" y="232584"/>
                  </a:lnTo>
                  <a:cubicBezTo>
                    <a:pt x="362224" y="232584"/>
                    <a:pt x="372726" y="242983"/>
                    <a:pt x="372726" y="255871"/>
                  </a:cubicBezTo>
                  <a:cubicBezTo>
                    <a:pt x="372726" y="268669"/>
                    <a:pt x="362224" y="279157"/>
                    <a:pt x="349408" y="279157"/>
                  </a:cubicBezTo>
                  <a:lnTo>
                    <a:pt x="163038" y="279157"/>
                  </a:lnTo>
                  <a:cubicBezTo>
                    <a:pt x="150221" y="279157"/>
                    <a:pt x="139719" y="268669"/>
                    <a:pt x="139719" y="255871"/>
                  </a:cubicBezTo>
                  <a:cubicBezTo>
                    <a:pt x="139719" y="242983"/>
                    <a:pt x="150221" y="232584"/>
                    <a:pt x="163038" y="232584"/>
                  </a:cubicBezTo>
                  <a:close/>
                  <a:moveTo>
                    <a:pt x="395968" y="93076"/>
                  </a:moveTo>
                  <a:cubicBezTo>
                    <a:pt x="408880" y="93076"/>
                    <a:pt x="419299" y="103479"/>
                    <a:pt x="419299" y="116283"/>
                  </a:cubicBezTo>
                  <a:lnTo>
                    <a:pt x="419299" y="116372"/>
                  </a:lnTo>
                  <a:cubicBezTo>
                    <a:pt x="419299" y="129176"/>
                    <a:pt x="408880" y="139579"/>
                    <a:pt x="395968" y="139579"/>
                  </a:cubicBezTo>
                  <a:cubicBezTo>
                    <a:pt x="383145" y="139579"/>
                    <a:pt x="372726" y="129176"/>
                    <a:pt x="372726" y="116372"/>
                  </a:cubicBezTo>
                  <a:cubicBezTo>
                    <a:pt x="372726" y="103479"/>
                    <a:pt x="383145" y="93076"/>
                    <a:pt x="395968" y="93076"/>
                  </a:cubicBezTo>
                  <a:close/>
                  <a:moveTo>
                    <a:pt x="302787" y="93076"/>
                  </a:moveTo>
                  <a:cubicBezTo>
                    <a:pt x="315680" y="93076"/>
                    <a:pt x="326083" y="103479"/>
                    <a:pt x="326083" y="116283"/>
                  </a:cubicBezTo>
                  <a:lnTo>
                    <a:pt x="326083" y="116372"/>
                  </a:lnTo>
                  <a:cubicBezTo>
                    <a:pt x="326083" y="129176"/>
                    <a:pt x="315680" y="139579"/>
                    <a:pt x="302787" y="139579"/>
                  </a:cubicBezTo>
                  <a:cubicBezTo>
                    <a:pt x="289983" y="139579"/>
                    <a:pt x="279580" y="129176"/>
                    <a:pt x="279580" y="116372"/>
                  </a:cubicBezTo>
                  <a:cubicBezTo>
                    <a:pt x="279580" y="103479"/>
                    <a:pt x="289983" y="93076"/>
                    <a:pt x="302787" y="93076"/>
                  </a:cubicBezTo>
                  <a:close/>
                  <a:moveTo>
                    <a:pt x="209694" y="93076"/>
                  </a:moveTo>
                  <a:cubicBezTo>
                    <a:pt x="222517" y="93076"/>
                    <a:pt x="232936" y="103479"/>
                    <a:pt x="232936" y="116283"/>
                  </a:cubicBezTo>
                  <a:lnTo>
                    <a:pt x="232936" y="116372"/>
                  </a:lnTo>
                  <a:cubicBezTo>
                    <a:pt x="232936" y="129176"/>
                    <a:pt x="222517" y="139579"/>
                    <a:pt x="209694" y="139579"/>
                  </a:cubicBezTo>
                  <a:cubicBezTo>
                    <a:pt x="196782" y="139579"/>
                    <a:pt x="186363" y="129176"/>
                    <a:pt x="186363" y="116372"/>
                  </a:cubicBezTo>
                  <a:cubicBezTo>
                    <a:pt x="186363" y="103479"/>
                    <a:pt x="196782" y="93076"/>
                    <a:pt x="209694" y="93076"/>
                  </a:cubicBezTo>
                  <a:close/>
                  <a:moveTo>
                    <a:pt x="46547" y="46484"/>
                  </a:moveTo>
                  <a:lnTo>
                    <a:pt x="46547" y="418710"/>
                  </a:lnTo>
                  <a:lnTo>
                    <a:pt x="328409" y="418710"/>
                  </a:lnTo>
                  <a:cubicBezTo>
                    <a:pt x="328231" y="415510"/>
                    <a:pt x="328053" y="412310"/>
                    <a:pt x="328053" y="409022"/>
                  </a:cubicBezTo>
                  <a:cubicBezTo>
                    <a:pt x="328053" y="396223"/>
                    <a:pt x="329922" y="383869"/>
                    <a:pt x="333393" y="372226"/>
                  </a:cubicBezTo>
                  <a:lnTo>
                    <a:pt x="116501" y="372226"/>
                  </a:lnTo>
                  <a:cubicBezTo>
                    <a:pt x="103596" y="372226"/>
                    <a:pt x="93183" y="361738"/>
                    <a:pt x="93183" y="348939"/>
                  </a:cubicBezTo>
                  <a:cubicBezTo>
                    <a:pt x="93183" y="336052"/>
                    <a:pt x="103596" y="325653"/>
                    <a:pt x="116501" y="325653"/>
                  </a:cubicBezTo>
                  <a:lnTo>
                    <a:pt x="358491" y="325653"/>
                  </a:lnTo>
                  <a:cubicBezTo>
                    <a:pt x="382343" y="297212"/>
                    <a:pt x="418121" y="279169"/>
                    <a:pt x="458082" y="279169"/>
                  </a:cubicBezTo>
                  <a:cubicBezTo>
                    <a:pt x="460752" y="279169"/>
                    <a:pt x="463332" y="279258"/>
                    <a:pt x="465913" y="279347"/>
                  </a:cubicBezTo>
                  <a:lnTo>
                    <a:pt x="465913" y="46484"/>
                  </a:lnTo>
                  <a:close/>
                  <a:moveTo>
                    <a:pt x="23318" y="0"/>
                  </a:moveTo>
                  <a:lnTo>
                    <a:pt x="489142" y="0"/>
                  </a:lnTo>
                  <a:cubicBezTo>
                    <a:pt x="502047" y="0"/>
                    <a:pt x="512460" y="10399"/>
                    <a:pt x="512460" y="23286"/>
                  </a:cubicBezTo>
                  <a:lnTo>
                    <a:pt x="512460" y="291079"/>
                  </a:lnTo>
                  <a:cubicBezTo>
                    <a:pt x="557049" y="311699"/>
                    <a:pt x="588199" y="356761"/>
                    <a:pt x="588199" y="409022"/>
                  </a:cubicBezTo>
                  <a:cubicBezTo>
                    <a:pt x="588199" y="438618"/>
                    <a:pt x="578142" y="465904"/>
                    <a:pt x="561410" y="487769"/>
                  </a:cubicBezTo>
                  <a:lnTo>
                    <a:pt x="600748" y="527053"/>
                  </a:lnTo>
                  <a:cubicBezTo>
                    <a:pt x="609826" y="536119"/>
                    <a:pt x="609826" y="550873"/>
                    <a:pt x="600748" y="559938"/>
                  </a:cubicBezTo>
                  <a:cubicBezTo>
                    <a:pt x="596209" y="564471"/>
                    <a:pt x="590246" y="566782"/>
                    <a:pt x="584283" y="566782"/>
                  </a:cubicBezTo>
                  <a:cubicBezTo>
                    <a:pt x="578320" y="566782"/>
                    <a:pt x="572357" y="564471"/>
                    <a:pt x="567818" y="559938"/>
                  </a:cubicBezTo>
                  <a:lnTo>
                    <a:pt x="526967" y="519143"/>
                  </a:lnTo>
                  <a:cubicBezTo>
                    <a:pt x="506942" y="531675"/>
                    <a:pt x="483357" y="538874"/>
                    <a:pt x="458082" y="538874"/>
                  </a:cubicBezTo>
                  <a:cubicBezTo>
                    <a:pt x="406551" y="538874"/>
                    <a:pt x="361873" y="508744"/>
                    <a:pt x="340869" y="465193"/>
                  </a:cubicBezTo>
                  <a:lnTo>
                    <a:pt x="23318" y="465193"/>
                  </a:lnTo>
                  <a:cubicBezTo>
                    <a:pt x="10413" y="465193"/>
                    <a:pt x="0" y="454794"/>
                    <a:pt x="0" y="441996"/>
                  </a:cubicBezTo>
                  <a:lnTo>
                    <a:pt x="0" y="23286"/>
                  </a:lnTo>
                  <a:cubicBezTo>
                    <a:pt x="0" y="10399"/>
                    <a:pt x="10413" y="0"/>
                    <a:pt x="23318"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69" name="Group 19">
            <a:extLst>
              <a:ext uri="{FF2B5EF4-FFF2-40B4-BE49-F238E27FC236}">
                <a16:creationId xmlns:a16="http://schemas.microsoft.com/office/drawing/2014/main" id="{3081624B-7885-454E-8863-4C01620F05DC}"/>
              </a:ext>
            </a:extLst>
          </p:cNvPr>
          <p:cNvGrpSpPr/>
          <p:nvPr/>
        </p:nvGrpSpPr>
        <p:grpSpPr>
          <a:xfrm>
            <a:off x="6321836" y="4453968"/>
            <a:ext cx="495959" cy="495959"/>
            <a:chOff x="6932134" y="4603941"/>
            <a:chExt cx="495959" cy="495959"/>
          </a:xfrm>
        </p:grpSpPr>
        <p:sp>
          <p:nvSpPr>
            <p:cNvPr id="70" name="íṥļîḓê">
              <a:extLst>
                <a:ext uri="{FF2B5EF4-FFF2-40B4-BE49-F238E27FC236}">
                  <a16:creationId xmlns:a16="http://schemas.microsoft.com/office/drawing/2014/main" id="{FF50B19A-02F4-4A98-BA33-86D812AB8D7E}"/>
                </a:ext>
              </a:extLst>
            </p:cNvPr>
            <p:cNvSpPr/>
            <p:nvPr/>
          </p:nvSpPr>
          <p:spPr>
            <a:xfrm>
              <a:off x="6932134" y="460394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1" name="íṥlíḓê">
              <a:extLst>
                <a:ext uri="{FF2B5EF4-FFF2-40B4-BE49-F238E27FC236}">
                  <a16:creationId xmlns:a16="http://schemas.microsoft.com/office/drawing/2014/main" id="{F862FD43-4A46-45F6-AF62-6AECFBDE232C}"/>
                </a:ext>
              </a:extLst>
            </p:cNvPr>
            <p:cNvSpPr/>
            <p:nvPr/>
          </p:nvSpPr>
          <p:spPr>
            <a:xfrm>
              <a:off x="6977987" y="464979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2" name="ïśļiḑé">
              <a:extLst>
                <a:ext uri="{FF2B5EF4-FFF2-40B4-BE49-F238E27FC236}">
                  <a16:creationId xmlns:a16="http://schemas.microsoft.com/office/drawing/2014/main" id="{82DF9156-2E89-48D3-B6BE-41B64A0700F2}"/>
                </a:ext>
              </a:extLst>
            </p:cNvPr>
            <p:cNvSpPr/>
            <p:nvPr/>
          </p:nvSpPr>
          <p:spPr>
            <a:xfrm>
              <a:off x="7055794" y="4738144"/>
              <a:ext cx="248637" cy="227552"/>
            </a:xfrm>
            <a:custGeom>
              <a:avLst/>
              <a:gdLst>
                <a:gd name="connsiteX0" fmla="*/ 318107 w 579827"/>
                <a:gd name="connsiteY0" fmla="*/ 483758 h 530657"/>
                <a:gd name="connsiteX1" fmla="*/ 392373 w 579827"/>
                <a:gd name="connsiteY1" fmla="*/ 483758 h 530657"/>
                <a:gd name="connsiteX2" fmla="*/ 397216 w 579827"/>
                <a:gd name="connsiteY2" fmla="*/ 488610 h 530657"/>
                <a:gd name="connsiteX3" fmla="*/ 397216 w 579827"/>
                <a:gd name="connsiteY3" fmla="*/ 525805 h 530657"/>
                <a:gd name="connsiteX4" fmla="*/ 392373 w 579827"/>
                <a:gd name="connsiteY4" fmla="*/ 530657 h 530657"/>
                <a:gd name="connsiteX5" fmla="*/ 318107 w 579827"/>
                <a:gd name="connsiteY5" fmla="*/ 530657 h 530657"/>
                <a:gd name="connsiteX6" fmla="*/ 313264 w 579827"/>
                <a:gd name="connsiteY6" fmla="*/ 525805 h 530657"/>
                <a:gd name="connsiteX7" fmla="*/ 313264 w 579827"/>
                <a:gd name="connsiteY7" fmla="*/ 488610 h 530657"/>
                <a:gd name="connsiteX8" fmla="*/ 318107 w 579827"/>
                <a:gd name="connsiteY8" fmla="*/ 483758 h 530657"/>
                <a:gd name="connsiteX9" fmla="*/ 221200 w 579827"/>
                <a:gd name="connsiteY9" fmla="*/ 483758 h 530657"/>
                <a:gd name="connsiteX10" fmla="*/ 295466 w 579827"/>
                <a:gd name="connsiteY10" fmla="*/ 483758 h 530657"/>
                <a:gd name="connsiteX11" fmla="*/ 300309 w 579827"/>
                <a:gd name="connsiteY11" fmla="*/ 488610 h 530657"/>
                <a:gd name="connsiteX12" fmla="*/ 300309 w 579827"/>
                <a:gd name="connsiteY12" fmla="*/ 525805 h 530657"/>
                <a:gd name="connsiteX13" fmla="*/ 295466 w 579827"/>
                <a:gd name="connsiteY13" fmla="*/ 530657 h 530657"/>
                <a:gd name="connsiteX14" fmla="*/ 221200 w 579827"/>
                <a:gd name="connsiteY14" fmla="*/ 530657 h 530657"/>
                <a:gd name="connsiteX15" fmla="*/ 216357 w 579827"/>
                <a:gd name="connsiteY15" fmla="*/ 525805 h 530657"/>
                <a:gd name="connsiteX16" fmla="*/ 216357 w 579827"/>
                <a:gd name="connsiteY16" fmla="*/ 488610 h 530657"/>
                <a:gd name="connsiteX17" fmla="*/ 221200 w 579827"/>
                <a:gd name="connsiteY17" fmla="*/ 483758 h 530657"/>
                <a:gd name="connsiteX18" fmla="*/ 122738 w 579827"/>
                <a:gd name="connsiteY18" fmla="*/ 483758 h 530657"/>
                <a:gd name="connsiteX19" fmla="*/ 197004 w 579827"/>
                <a:gd name="connsiteY19" fmla="*/ 483758 h 530657"/>
                <a:gd name="connsiteX20" fmla="*/ 201847 w 579827"/>
                <a:gd name="connsiteY20" fmla="*/ 488610 h 530657"/>
                <a:gd name="connsiteX21" fmla="*/ 201847 w 579827"/>
                <a:gd name="connsiteY21" fmla="*/ 525805 h 530657"/>
                <a:gd name="connsiteX22" fmla="*/ 197004 w 579827"/>
                <a:gd name="connsiteY22" fmla="*/ 530657 h 530657"/>
                <a:gd name="connsiteX23" fmla="*/ 122738 w 579827"/>
                <a:gd name="connsiteY23" fmla="*/ 530657 h 530657"/>
                <a:gd name="connsiteX24" fmla="*/ 117895 w 579827"/>
                <a:gd name="connsiteY24" fmla="*/ 525805 h 530657"/>
                <a:gd name="connsiteX25" fmla="*/ 117895 w 579827"/>
                <a:gd name="connsiteY25" fmla="*/ 488610 h 530657"/>
                <a:gd name="connsiteX26" fmla="*/ 122738 w 579827"/>
                <a:gd name="connsiteY26" fmla="*/ 483758 h 530657"/>
                <a:gd name="connsiteX27" fmla="*/ 476515 w 579827"/>
                <a:gd name="connsiteY27" fmla="*/ 425718 h 530657"/>
                <a:gd name="connsiteX28" fmla="*/ 512075 w 579827"/>
                <a:gd name="connsiteY28" fmla="*/ 425718 h 530657"/>
                <a:gd name="connsiteX29" fmla="*/ 516924 w 579827"/>
                <a:gd name="connsiteY29" fmla="*/ 430552 h 530657"/>
                <a:gd name="connsiteX30" fmla="*/ 419943 w 579827"/>
                <a:gd name="connsiteY30" fmla="*/ 528844 h 530657"/>
                <a:gd name="connsiteX31" fmla="*/ 415094 w 579827"/>
                <a:gd name="connsiteY31" fmla="*/ 524010 h 530657"/>
                <a:gd name="connsiteX32" fmla="*/ 415094 w 579827"/>
                <a:gd name="connsiteY32" fmla="*/ 486949 h 530657"/>
                <a:gd name="connsiteX33" fmla="*/ 419943 w 579827"/>
                <a:gd name="connsiteY33" fmla="*/ 482115 h 530657"/>
                <a:gd name="connsiteX34" fmla="*/ 471666 w 579827"/>
                <a:gd name="connsiteY34" fmla="*/ 430552 h 530657"/>
                <a:gd name="connsiteX35" fmla="*/ 476515 w 579827"/>
                <a:gd name="connsiteY35" fmla="*/ 425718 h 530657"/>
                <a:gd name="connsiteX36" fmla="*/ 4849 w 579827"/>
                <a:gd name="connsiteY36" fmla="*/ 425718 h 530657"/>
                <a:gd name="connsiteX37" fmla="*/ 40409 w 579827"/>
                <a:gd name="connsiteY37" fmla="*/ 425718 h 530657"/>
                <a:gd name="connsiteX38" fmla="*/ 45258 w 579827"/>
                <a:gd name="connsiteY38" fmla="*/ 430552 h 530657"/>
                <a:gd name="connsiteX39" fmla="*/ 96981 w 579827"/>
                <a:gd name="connsiteY39" fmla="*/ 482115 h 530657"/>
                <a:gd name="connsiteX40" fmla="*/ 101830 w 579827"/>
                <a:gd name="connsiteY40" fmla="*/ 486949 h 530657"/>
                <a:gd name="connsiteX41" fmla="*/ 101830 w 579827"/>
                <a:gd name="connsiteY41" fmla="*/ 524010 h 530657"/>
                <a:gd name="connsiteX42" fmla="*/ 96981 w 579827"/>
                <a:gd name="connsiteY42" fmla="*/ 528844 h 530657"/>
                <a:gd name="connsiteX43" fmla="*/ 0 w 579827"/>
                <a:gd name="connsiteY43" fmla="*/ 430552 h 530657"/>
                <a:gd name="connsiteX44" fmla="*/ 4849 w 579827"/>
                <a:gd name="connsiteY44" fmla="*/ 425718 h 530657"/>
                <a:gd name="connsiteX45" fmla="*/ 476438 w 579827"/>
                <a:gd name="connsiteY45" fmla="*/ 324146 h 530657"/>
                <a:gd name="connsiteX46" fmla="*/ 513685 w 579827"/>
                <a:gd name="connsiteY46" fmla="*/ 324146 h 530657"/>
                <a:gd name="connsiteX47" fmla="*/ 516924 w 579827"/>
                <a:gd name="connsiteY47" fmla="*/ 328986 h 530657"/>
                <a:gd name="connsiteX48" fmla="*/ 516924 w 579827"/>
                <a:gd name="connsiteY48" fmla="*/ 404812 h 530657"/>
                <a:gd name="connsiteX49" fmla="*/ 513685 w 579827"/>
                <a:gd name="connsiteY49" fmla="*/ 409652 h 530657"/>
                <a:gd name="connsiteX50" fmla="*/ 476438 w 579827"/>
                <a:gd name="connsiteY50" fmla="*/ 409652 h 530657"/>
                <a:gd name="connsiteX51" fmla="*/ 471580 w 579827"/>
                <a:gd name="connsiteY51" fmla="*/ 404812 h 530657"/>
                <a:gd name="connsiteX52" fmla="*/ 471580 w 579827"/>
                <a:gd name="connsiteY52" fmla="*/ 328986 h 530657"/>
                <a:gd name="connsiteX53" fmla="*/ 476438 w 579827"/>
                <a:gd name="connsiteY53" fmla="*/ 324146 h 530657"/>
                <a:gd name="connsiteX54" fmla="*/ 4858 w 579827"/>
                <a:gd name="connsiteY54" fmla="*/ 324146 h 530657"/>
                <a:gd name="connsiteX55" fmla="*/ 40486 w 579827"/>
                <a:gd name="connsiteY55" fmla="*/ 324146 h 530657"/>
                <a:gd name="connsiteX56" fmla="*/ 45344 w 579827"/>
                <a:gd name="connsiteY56" fmla="*/ 328986 h 530657"/>
                <a:gd name="connsiteX57" fmla="*/ 45344 w 579827"/>
                <a:gd name="connsiteY57" fmla="*/ 404812 h 530657"/>
                <a:gd name="connsiteX58" fmla="*/ 40486 w 579827"/>
                <a:gd name="connsiteY58" fmla="*/ 409652 h 530657"/>
                <a:gd name="connsiteX59" fmla="*/ 4858 w 579827"/>
                <a:gd name="connsiteY59" fmla="*/ 409652 h 530657"/>
                <a:gd name="connsiteX60" fmla="*/ 0 w 579827"/>
                <a:gd name="connsiteY60" fmla="*/ 404812 h 530657"/>
                <a:gd name="connsiteX61" fmla="*/ 0 w 579827"/>
                <a:gd name="connsiteY61" fmla="*/ 328986 h 530657"/>
                <a:gd name="connsiteX62" fmla="*/ 4858 w 579827"/>
                <a:gd name="connsiteY62" fmla="*/ 324146 h 530657"/>
                <a:gd name="connsiteX63" fmla="*/ 492633 w 579827"/>
                <a:gd name="connsiteY63" fmla="*/ 222575 h 530657"/>
                <a:gd name="connsiteX64" fmla="*/ 513685 w 579827"/>
                <a:gd name="connsiteY64" fmla="*/ 222575 h 530657"/>
                <a:gd name="connsiteX65" fmla="*/ 516924 w 579827"/>
                <a:gd name="connsiteY65" fmla="*/ 227415 h 530657"/>
                <a:gd name="connsiteX66" fmla="*/ 516924 w 579827"/>
                <a:gd name="connsiteY66" fmla="*/ 303241 h 530657"/>
                <a:gd name="connsiteX67" fmla="*/ 513685 w 579827"/>
                <a:gd name="connsiteY67" fmla="*/ 308081 h 530657"/>
                <a:gd name="connsiteX68" fmla="*/ 476438 w 579827"/>
                <a:gd name="connsiteY68" fmla="*/ 308081 h 530657"/>
                <a:gd name="connsiteX69" fmla="*/ 471580 w 579827"/>
                <a:gd name="connsiteY69" fmla="*/ 303241 h 530657"/>
                <a:gd name="connsiteX70" fmla="*/ 471580 w 579827"/>
                <a:gd name="connsiteY70" fmla="*/ 245162 h 530657"/>
                <a:gd name="connsiteX71" fmla="*/ 4858 w 579827"/>
                <a:gd name="connsiteY71" fmla="*/ 222575 h 530657"/>
                <a:gd name="connsiteX72" fmla="*/ 40486 w 579827"/>
                <a:gd name="connsiteY72" fmla="*/ 222575 h 530657"/>
                <a:gd name="connsiteX73" fmla="*/ 45344 w 579827"/>
                <a:gd name="connsiteY73" fmla="*/ 227415 h 530657"/>
                <a:gd name="connsiteX74" fmla="*/ 45344 w 579827"/>
                <a:gd name="connsiteY74" fmla="*/ 303241 h 530657"/>
                <a:gd name="connsiteX75" fmla="*/ 40486 w 579827"/>
                <a:gd name="connsiteY75" fmla="*/ 308081 h 530657"/>
                <a:gd name="connsiteX76" fmla="*/ 4858 w 579827"/>
                <a:gd name="connsiteY76" fmla="*/ 308081 h 530657"/>
                <a:gd name="connsiteX77" fmla="*/ 0 w 579827"/>
                <a:gd name="connsiteY77" fmla="*/ 303241 h 530657"/>
                <a:gd name="connsiteX78" fmla="*/ 0 w 579827"/>
                <a:gd name="connsiteY78" fmla="*/ 227415 h 530657"/>
                <a:gd name="connsiteX79" fmla="*/ 4858 w 579827"/>
                <a:gd name="connsiteY79" fmla="*/ 222575 h 530657"/>
                <a:gd name="connsiteX80" fmla="*/ 516924 w 579827"/>
                <a:gd name="connsiteY80" fmla="*/ 193555 h 530657"/>
                <a:gd name="connsiteX81" fmla="*/ 516924 w 579827"/>
                <a:gd name="connsiteY81" fmla="*/ 203228 h 530657"/>
                <a:gd name="connsiteX82" fmla="*/ 513659 w 579827"/>
                <a:gd name="connsiteY82" fmla="*/ 208065 h 530657"/>
                <a:gd name="connsiteX83" fmla="*/ 500600 w 579827"/>
                <a:gd name="connsiteY83" fmla="*/ 208065 h 530657"/>
                <a:gd name="connsiteX84" fmla="*/ 4858 w 579827"/>
                <a:gd name="connsiteY84" fmla="*/ 122559 h 530657"/>
                <a:gd name="connsiteX85" fmla="*/ 40486 w 579827"/>
                <a:gd name="connsiteY85" fmla="*/ 122559 h 530657"/>
                <a:gd name="connsiteX86" fmla="*/ 45344 w 579827"/>
                <a:gd name="connsiteY86" fmla="*/ 127399 h 530657"/>
                <a:gd name="connsiteX87" fmla="*/ 45344 w 579827"/>
                <a:gd name="connsiteY87" fmla="*/ 203225 h 530657"/>
                <a:gd name="connsiteX88" fmla="*/ 40486 w 579827"/>
                <a:gd name="connsiteY88" fmla="*/ 208065 h 530657"/>
                <a:gd name="connsiteX89" fmla="*/ 4858 w 579827"/>
                <a:gd name="connsiteY89" fmla="*/ 208065 h 530657"/>
                <a:gd name="connsiteX90" fmla="*/ 0 w 579827"/>
                <a:gd name="connsiteY90" fmla="*/ 203225 h 530657"/>
                <a:gd name="connsiteX91" fmla="*/ 0 w 579827"/>
                <a:gd name="connsiteY91" fmla="*/ 127399 h 530657"/>
                <a:gd name="connsiteX92" fmla="*/ 4858 w 579827"/>
                <a:gd name="connsiteY92" fmla="*/ 122559 h 530657"/>
                <a:gd name="connsiteX93" fmla="*/ 522502 w 579827"/>
                <a:gd name="connsiteY93" fmla="*/ 50066 h 530657"/>
                <a:gd name="connsiteX94" fmla="*/ 536228 w 579827"/>
                <a:gd name="connsiteY94" fmla="*/ 54904 h 530657"/>
                <a:gd name="connsiteX95" fmla="*/ 574983 w 579827"/>
                <a:gd name="connsiteY95" fmla="*/ 95213 h 530657"/>
                <a:gd name="connsiteX96" fmla="*/ 574983 w 579827"/>
                <a:gd name="connsiteY96" fmla="*/ 121011 h 530657"/>
                <a:gd name="connsiteX97" fmla="*/ 285938 w 579827"/>
                <a:gd name="connsiteY97" fmla="*/ 409624 h 530657"/>
                <a:gd name="connsiteX98" fmla="*/ 260101 w 579827"/>
                <a:gd name="connsiteY98" fmla="*/ 409624 h 530657"/>
                <a:gd name="connsiteX99" fmla="*/ 253642 w 579827"/>
                <a:gd name="connsiteY99" fmla="*/ 403175 h 530657"/>
                <a:gd name="connsiteX100" fmla="*/ 247183 w 579827"/>
                <a:gd name="connsiteY100" fmla="*/ 396725 h 530657"/>
                <a:gd name="connsiteX101" fmla="*/ 219732 w 579827"/>
                <a:gd name="connsiteY101" fmla="*/ 370927 h 530657"/>
                <a:gd name="connsiteX102" fmla="*/ 219732 w 579827"/>
                <a:gd name="connsiteY102" fmla="*/ 369315 h 530657"/>
                <a:gd name="connsiteX103" fmla="*/ 95394 w 579827"/>
                <a:gd name="connsiteY103" fmla="*/ 243550 h 530657"/>
                <a:gd name="connsiteX104" fmla="*/ 95394 w 579827"/>
                <a:gd name="connsiteY104" fmla="*/ 217753 h 530657"/>
                <a:gd name="connsiteX105" fmla="*/ 134149 w 579827"/>
                <a:gd name="connsiteY105" fmla="*/ 179056 h 530657"/>
                <a:gd name="connsiteX106" fmla="*/ 159985 w 579827"/>
                <a:gd name="connsiteY106" fmla="*/ 179056 h 530657"/>
                <a:gd name="connsiteX107" fmla="*/ 273019 w 579827"/>
                <a:gd name="connsiteY107" fmla="*/ 291921 h 530657"/>
                <a:gd name="connsiteX108" fmla="*/ 508777 w 579827"/>
                <a:gd name="connsiteY108" fmla="*/ 54904 h 530657"/>
                <a:gd name="connsiteX109" fmla="*/ 522502 w 579827"/>
                <a:gd name="connsiteY109" fmla="*/ 50066 h 530657"/>
                <a:gd name="connsiteX110" fmla="*/ 419934 w 579827"/>
                <a:gd name="connsiteY110" fmla="*/ 0 h 530657"/>
                <a:gd name="connsiteX111" fmla="*/ 500600 w 579827"/>
                <a:gd name="connsiteY111" fmla="*/ 45193 h 530657"/>
                <a:gd name="connsiteX112" fmla="*/ 466720 w 579827"/>
                <a:gd name="connsiteY112" fmla="*/ 77474 h 530657"/>
                <a:gd name="connsiteX113" fmla="*/ 419934 w 579827"/>
                <a:gd name="connsiteY113" fmla="*/ 46807 h 530657"/>
                <a:gd name="connsiteX114" fmla="*/ 415094 w 579827"/>
                <a:gd name="connsiteY114" fmla="*/ 41965 h 530657"/>
                <a:gd name="connsiteX115" fmla="*/ 415094 w 579827"/>
                <a:gd name="connsiteY115" fmla="*/ 4842 h 530657"/>
                <a:gd name="connsiteX116" fmla="*/ 419934 w 579827"/>
                <a:gd name="connsiteY116" fmla="*/ 0 h 530657"/>
                <a:gd name="connsiteX117" fmla="*/ 122738 w 579827"/>
                <a:gd name="connsiteY117" fmla="*/ 0 h 530657"/>
                <a:gd name="connsiteX118" fmla="*/ 197004 w 579827"/>
                <a:gd name="connsiteY118" fmla="*/ 0 h 530657"/>
                <a:gd name="connsiteX119" fmla="*/ 201847 w 579827"/>
                <a:gd name="connsiteY119" fmla="*/ 4852 h 530657"/>
                <a:gd name="connsiteX120" fmla="*/ 201847 w 579827"/>
                <a:gd name="connsiteY120" fmla="*/ 42047 h 530657"/>
                <a:gd name="connsiteX121" fmla="*/ 197004 w 579827"/>
                <a:gd name="connsiteY121" fmla="*/ 46899 h 530657"/>
                <a:gd name="connsiteX122" fmla="*/ 122738 w 579827"/>
                <a:gd name="connsiteY122" fmla="*/ 46899 h 530657"/>
                <a:gd name="connsiteX123" fmla="*/ 117895 w 579827"/>
                <a:gd name="connsiteY123" fmla="*/ 42047 h 530657"/>
                <a:gd name="connsiteX124" fmla="*/ 117895 w 579827"/>
                <a:gd name="connsiteY124" fmla="*/ 4852 h 530657"/>
                <a:gd name="connsiteX125" fmla="*/ 122738 w 579827"/>
                <a:gd name="connsiteY125" fmla="*/ 0 h 530657"/>
                <a:gd name="connsiteX126" fmla="*/ 221200 w 579827"/>
                <a:gd name="connsiteY126" fmla="*/ 0 h 530657"/>
                <a:gd name="connsiteX127" fmla="*/ 295466 w 579827"/>
                <a:gd name="connsiteY127" fmla="*/ 0 h 530657"/>
                <a:gd name="connsiteX128" fmla="*/ 300309 w 579827"/>
                <a:gd name="connsiteY128" fmla="*/ 4852 h 530657"/>
                <a:gd name="connsiteX129" fmla="*/ 300309 w 579827"/>
                <a:gd name="connsiteY129" fmla="*/ 42047 h 530657"/>
                <a:gd name="connsiteX130" fmla="*/ 295466 w 579827"/>
                <a:gd name="connsiteY130" fmla="*/ 46899 h 530657"/>
                <a:gd name="connsiteX131" fmla="*/ 221200 w 579827"/>
                <a:gd name="connsiteY131" fmla="*/ 46899 h 530657"/>
                <a:gd name="connsiteX132" fmla="*/ 216357 w 579827"/>
                <a:gd name="connsiteY132" fmla="*/ 42047 h 530657"/>
                <a:gd name="connsiteX133" fmla="*/ 216357 w 579827"/>
                <a:gd name="connsiteY133" fmla="*/ 4852 h 530657"/>
                <a:gd name="connsiteX134" fmla="*/ 221200 w 579827"/>
                <a:gd name="connsiteY134" fmla="*/ 0 h 530657"/>
                <a:gd name="connsiteX135" fmla="*/ 318107 w 579827"/>
                <a:gd name="connsiteY135" fmla="*/ 0 h 530657"/>
                <a:gd name="connsiteX136" fmla="*/ 392373 w 579827"/>
                <a:gd name="connsiteY136" fmla="*/ 0 h 530657"/>
                <a:gd name="connsiteX137" fmla="*/ 397216 w 579827"/>
                <a:gd name="connsiteY137" fmla="*/ 4852 h 530657"/>
                <a:gd name="connsiteX138" fmla="*/ 397216 w 579827"/>
                <a:gd name="connsiteY138" fmla="*/ 42047 h 530657"/>
                <a:gd name="connsiteX139" fmla="*/ 392373 w 579827"/>
                <a:gd name="connsiteY139" fmla="*/ 46899 h 530657"/>
                <a:gd name="connsiteX140" fmla="*/ 318107 w 579827"/>
                <a:gd name="connsiteY140" fmla="*/ 46899 h 530657"/>
                <a:gd name="connsiteX141" fmla="*/ 313264 w 579827"/>
                <a:gd name="connsiteY141" fmla="*/ 42047 h 530657"/>
                <a:gd name="connsiteX142" fmla="*/ 313264 w 579827"/>
                <a:gd name="connsiteY142" fmla="*/ 4852 h 530657"/>
                <a:gd name="connsiteX143" fmla="*/ 318107 w 579827"/>
                <a:gd name="connsiteY143" fmla="*/ 0 h 530657"/>
                <a:gd name="connsiteX144" fmla="*/ 96981 w 579827"/>
                <a:gd name="connsiteY144" fmla="*/ 0 h 530657"/>
                <a:gd name="connsiteX145" fmla="*/ 101830 w 579827"/>
                <a:gd name="connsiteY145" fmla="*/ 4843 h 530657"/>
                <a:gd name="connsiteX146" fmla="*/ 101830 w 579827"/>
                <a:gd name="connsiteY146" fmla="*/ 41976 h 530657"/>
                <a:gd name="connsiteX147" fmla="*/ 96981 w 579827"/>
                <a:gd name="connsiteY147" fmla="*/ 46819 h 530657"/>
                <a:gd name="connsiteX148" fmla="*/ 45258 w 579827"/>
                <a:gd name="connsiteY148" fmla="*/ 100096 h 530657"/>
                <a:gd name="connsiteX149" fmla="*/ 40409 w 579827"/>
                <a:gd name="connsiteY149" fmla="*/ 104939 h 530657"/>
                <a:gd name="connsiteX150" fmla="*/ 4849 w 579827"/>
                <a:gd name="connsiteY150" fmla="*/ 104939 h 530657"/>
                <a:gd name="connsiteX151" fmla="*/ 0 w 579827"/>
                <a:gd name="connsiteY151" fmla="*/ 100096 h 530657"/>
                <a:gd name="connsiteX152" fmla="*/ 96981 w 579827"/>
                <a:gd name="connsiteY152" fmla="*/ 0 h 53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579827" h="530657">
                  <a:moveTo>
                    <a:pt x="318107" y="483758"/>
                  </a:moveTo>
                  <a:lnTo>
                    <a:pt x="392373" y="483758"/>
                  </a:lnTo>
                  <a:cubicBezTo>
                    <a:pt x="393987" y="483758"/>
                    <a:pt x="397216" y="486992"/>
                    <a:pt x="397216" y="488610"/>
                  </a:cubicBezTo>
                  <a:lnTo>
                    <a:pt x="397216" y="525805"/>
                  </a:lnTo>
                  <a:cubicBezTo>
                    <a:pt x="397216" y="529040"/>
                    <a:pt x="393987" y="530657"/>
                    <a:pt x="392373" y="530657"/>
                  </a:cubicBezTo>
                  <a:lnTo>
                    <a:pt x="318107" y="530657"/>
                  </a:lnTo>
                  <a:cubicBezTo>
                    <a:pt x="314878" y="530657"/>
                    <a:pt x="313264" y="529040"/>
                    <a:pt x="313264" y="525805"/>
                  </a:cubicBezTo>
                  <a:lnTo>
                    <a:pt x="313264" y="488610"/>
                  </a:lnTo>
                  <a:cubicBezTo>
                    <a:pt x="313264" y="486992"/>
                    <a:pt x="314878" y="483758"/>
                    <a:pt x="318107" y="483758"/>
                  </a:cubicBezTo>
                  <a:close/>
                  <a:moveTo>
                    <a:pt x="221200" y="483758"/>
                  </a:moveTo>
                  <a:lnTo>
                    <a:pt x="295466" y="483758"/>
                  </a:lnTo>
                  <a:cubicBezTo>
                    <a:pt x="298695" y="483758"/>
                    <a:pt x="300309" y="486992"/>
                    <a:pt x="300309" y="488610"/>
                  </a:cubicBezTo>
                  <a:lnTo>
                    <a:pt x="300309" y="525805"/>
                  </a:lnTo>
                  <a:cubicBezTo>
                    <a:pt x="300309" y="529040"/>
                    <a:pt x="298695" y="530657"/>
                    <a:pt x="295466" y="530657"/>
                  </a:cubicBezTo>
                  <a:lnTo>
                    <a:pt x="221200" y="530657"/>
                  </a:lnTo>
                  <a:cubicBezTo>
                    <a:pt x="219586" y="530657"/>
                    <a:pt x="216357" y="529040"/>
                    <a:pt x="216357" y="525805"/>
                  </a:cubicBezTo>
                  <a:lnTo>
                    <a:pt x="216357" y="488610"/>
                  </a:lnTo>
                  <a:cubicBezTo>
                    <a:pt x="216357" y="486992"/>
                    <a:pt x="219586" y="483758"/>
                    <a:pt x="221200" y="483758"/>
                  </a:cubicBezTo>
                  <a:close/>
                  <a:moveTo>
                    <a:pt x="122738" y="483758"/>
                  </a:moveTo>
                  <a:lnTo>
                    <a:pt x="197004" y="483758"/>
                  </a:lnTo>
                  <a:cubicBezTo>
                    <a:pt x="200233" y="483758"/>
                    <a:pt x="201847" y="486992"/>
                    <a:pt x="201847" y="488610"/>
                  </a:cubicBezTo>
                  <a:lnTo>
                    <a:pt x="201847" y="525805"/>
                  </a:lnTo>
                  <a:cubicBezTo>
                    <a:pt x="201847" y="529040"/>
                    <a:pt x="200233" y="530657"/>
                    <a:pt x="197004" y="530657"/>
                  </a:cubicBezTo>
                  <a:lnTo>
                    <a:pt x="122738" y="530657"/>
                  </a:lnTo>
                  <a:cubicBezTo>
                    <a:pt x="121124" y="530657"/>
                    <a:pt x="117895" y="529040"/>
                    <a:pt x="117895" y="525805"/>
                  </a:cubicBezTo>
                  <a:lnTo>
                    <a:pt x="117895" y="488610"/>
                  </a:lnTo>
                  <a:cubicBezTo>
                    <a:pt x="117895" y="486992"/>
                    <a:pt x="121124" y="483758"/>
                    <a:pt x="122738" y="483758"/>
                  </a:cubicBezTo>
                  <a:close/>
                  <a:moveTo>
                    <a:pt x="476515" y="425718"/>
                  </a:moveTo>
                  <a:lnTo>
                    <a:pt x="512075" y="425718"/>
                  </a:lnTo>
                  <a:cubicBezTo>
                    <a:pt x="515308" y="425718"/>
                    <a:pt x="516924" y="427329"/>
                    <a:pt x="516924" y="430552"/>
                  </a:cubicBezTo>
                  <a:cubicBezTo>
                    <a:pt x="516924" y="485338"/>
                    <a:pt x="473283" y="528844"/>
                    <a:pt x="419943" y="528844"/>
                  </a:cubicBezTo>
                  <a:cubicBezTo>
                    <a:pt x="416710" y="528844"/>
                    <a:pt x="415094" y="527233"/>
                    <a:pt x="415094" y="524010"/>
                  </a:cubicBezTo>
                  <a:lnTo>
                    <a:pt x="415094" y="486949"/>
                  </a:lnTo>
                  <a:cubicBezTo>
                    <a:pt x="415094" y="485338"/>
                    <a:pt x="416710" y="482115"/>
                    <a:pt x="419943" y="482115"/>
                  </a:cubicBezTo>
                  <a:cubicBezTo>
                    <a:pt x="447421" y="482115"/>
                    <a:pt x="471666" y="459556"/>
                    <a:pt x="471666" y="430552"/>
                  </a:cubicBezTo>
                  <a:cubicBezTo>
                    <a:pt x="471666" y="427329"/>
                    <a:pt x="473283" y="425718"/>
                    <a:pt x="476515" y="425718"/>
                  </a:cubicBezTo>
                  <a:close/>
                  <a:moveTo>
                    <a:pt x="4849" y="425718"/>
                  </a:moveTo>
                  <a:lnTo>
                    <a:pt x="40409" y="425718"/>
                  </a:lnTo>
                  <a:cubicBezTo>
                    <a:pt x="43641" y="425718"/>
                    <a:pt x="45258" y="427329"/>
                    <a:pt x="45258" y="430552"/>
                  </a:cubicBezTo>
                  <a:cubicBezTo>
                    <a:pt x="45258" y="459556"/>
                    <a:pt x="67887" y="482115"/>
                    <a:pt x="96981" y="482115"/>
                  </a:cubicBezTo>
                  <a:cubicBezTo>
                    <a:pt x="98597" y="482115"/>
                    <a:pt x="101830" y="485338"/>
                    <a:pt x="101830" y="486949"/>
                  </a:cubicBezTo>
                  <a:lnTo>
                    <a:pt x="101830" y="524010"/>
                  </a:lnTo>
                  <a:cubicBezTo>
                    <a:pt x="101830" y="527233"/>
                    <a:pt x="98597" y="528844"/>
                    <a:pt x="96981" y="528844"/>
                  </a:cubicBezTo>
                  <a:cubicBezTo>
                    <a:pt x="43641" y="528844"/>
                    <a:pt x="0" y="485338"/>
                    <a:pt x="0" y="430552"/>
                  </a:cubicBezTo>
                  <a:cubicBezTo>
                    <a:pt x="0" y="427329"/>
                    <a:pt x="1616" y="425718"/>
                    <a:pt x="4849" y="425718"/>
                  </a:cubicBezTo>
                  <a:close/>
                  <a:moveTo>
                    <a:pt x="476438" y="324146"/>
                  </a:moveTo>
                  <a:lnTo>
                    <a:pt x="513685" y="324146"/>
                  </a:lnTo>
                  <a:cubicBezTo>
                    <a:pt x="515305" y="324146"/>
                    <a:pt x="516924" y="325759"/>
                    <a:pt x="516924" y="328986"/>
                  </a:cubicBezTo>
                  <a:lnTo>
                    <a:pt x="516924" y="404812"/>
                  </a:lnTo>
                  <a:cubicBezTo>
                    <a:pt x="516924" y="406425"/>
                    <a:pt x="515305" y="409652"/>
                    <a:pt x="513685" y="409652"/>
                  </a:cubicBezTo>
                  <a:lnTo>
                    <a:pt x="476438" y="409652"/>
                  </a:lnTo>
                  <a:cubicBezTo>
                    <a:pt x="474819" y="409652"/>
                    <a:pt x="471580" y="406425"/>
                    <a:pt x="471580" y="404812"/>
                  </a:cubicBezTo>
                  <a:lnTo>
                    <a:pt x="471580" y="328986"/>
                  </a:lnTo>
                  <a:cubicBezTo>
                    <a:pt x="471580" y="325759"/>
                    <a:pt x="474819" y="324146"/>
                    <a:pt x="476438" y="324146"/>
                  </a:cubicBezTo>
                  <a:close/>
                  <a:moveTo>
                    <a:pt x="4858" y="324146"/>
                  </a:moveTo>
                  <a:lnTo>
                    <a:pt x="40486" y="324146"/>
                  </a:lnTo>
                  <a:cubicBezTo>
                    <a:pt x="43725" y="324146"/>
                    <a:pt x="45344" y="325759"/>
                    <a:pt x="45344" y="328986"/>
                  </a:cubicBezTo>
                  <a:lnTo>
                    <a:pt x="45344" y="404812"/>
                  </a:lnTo>
                  <a:cubicBezTo>
                    <a:pt x="45344" y="406425"/>
                    <a:pt x="43725" y="409652"/>
                    <a:pt x="40486" y="409652"/>
                  </a:cubicBezTo>
                  <a:lnTo>
                    <a:pt x="4858" y="409652"/>
                  </a:lnTo>
                  <a:cubicBezTo>
                    <a:pt x="1619" y="409652"/>
                    <a:pt x="0" y="406425"/>
                    <a:pt x="0" y="404812"/>
                  </a:cubicBezTo>
                  <a:lnTo>
                    <a:pt x="0" y="328986"/>
                  </a:lnTo>
                  <a:cubicBezTo>
                    <a:pt x="0" y="325759"/>
                    <a:pt x="1619" y="324146"/>
                    <a:pt x="4858" y="324146"/>
                  </a:cubicBezTo>
                  <a:close/>
                  <a:moveTo>
                    <a:pt x="492633" y="222575"/>
                  </a:moveTo>
                  <a:lnTo>
                    <a:pt x="513685" y="222575"/>
                  </a:lnTo>
                  <a:cubicBezTo>
                    <a:pt x="515305" y="222575"/>
                    <a:pt x="516924" y="224188"/>
                    <a:pt x="516924" y="227415"/>
                  </a:cubicBezTo>
                  <a:lnTo>
                    <a:pt x="516924" y="303241"/>
                  </a:lnTo>
                  <a:cubicBezTo>
                    <a:pt x="516924" y="306468"/>
                    <a:pt x="515305" y="308081"/>
                    <a:pt x="513685" y="308081"/>
                  </a:cubicBezTo>
                  <a:lnTo>
                    <a:pt x="476438" y="308081"/>
                  </a:lnTo>
                  <a:cubicBezTo>
                    <a:pt x="474819" y="308081"/>
                    <a:pt x="471580" y="306468"/>
                    <a:pt x="471580" y="303241"/>
                  </a:cubicBezTo>
                  <a:lnTo>
                    <a:pt x="471580" y="245162"/>
                  </a:lnTo>
                  <a:close/>
                  <a:moveTo>
                    <a:pt x="4858" y="222575"/>
                  </a:moveTo>
                  <a:lnTo>
                    <a:pt x="40486" y="222575"/>
                  </a:lnTo>
                  <a:cubicBezTo>
                    <a:pt x="43725" y="222575"/>
                    <a:pt x="45344" y="224188"/>
                    <a:pt x="45344" y="227415"/>
                  </a:cubicBezTo>
                  <a:lnTo>
                    <a:pt x="45344" y="303241"/>
                  </a:lnTo>
                  <a:cubicBezTo>
                    <a:pt x="45344" y="306468"/>
                    <a:pt x="43725" y="308081"/>
                    <a:pt x="40486" y="308081"/>
                  </a:cubicBezTo>
                  <a:lnTo>
                    <a:pt x="4858" y="308081"/>
                  </a:lnTo>
                  <a:cubicBezTo>
                    <a:pt x="1619" y="308081"/>
                    <a:pt x="0" y="306468"/>
                    <a:pt x="0" y="303241"/>
                  </a:cubicBezTo>
                  <a:lnTo>
                    <a:pt x="0" y="227415"/>
                  </a:lnTo>
                  <a:cubicBezTo>
                    <a:pt x="0" y="224188"/>
                    <a:pt x="1619" y="222575"/>
                    <a:pt x="4858" y="222575"/>
                  </a:cubicBezTo>
                  <a:close/>
                  <a:moveTo>
                    <a:pt x="516924" y="193555"/>
                  </a:moveTo>
                  <a:lnTo>
                    <a:pt x="516924" y="203228"/>
                  </a:lnTo>
                  <a:cubicBezTo>
                    <a:pt x="516924" y="206453"/>
                    <a:pt x="515292" y="208065"/>
                    <a:pt x="513659" y="208065"/>
                  </a:cubicBezTo>
                  <a:lnTo>
                    <a:pt x="500600" y="208065"/>
                  </a:lnTo>
                  <a:close/>
                  <a:moveTo>
                    <a:pt x="4858" y="122559"/>
                  </a:moveTo>
                  <a:lnTo>
                    <a:pt x="40486" y="122559"/>
                  </a:lnTo>
                  <a:cubicBezTo>
                    <a:pt x="43725" y="122559"/>
                    <a:pt x="45344" y="125786"/>
                    <a:pt x="45344" y="127399"/>
                  </a:cubicBezTo>
                  <a:lnTo>
                    <a:pt x="45344" y="203225"/>
                  </a:lnTo>
                  <a:cubicBezTo>
                    <a:pt x="45344" y="206452"/>
                    <a:pt x="43725" y="208065"/>
                    <a:pt x="40486" y="208065"/>
                  </a:cubicBezTo>
                  <a:lnTo>
                    <a:pt x="4858" y="208065"/>
                  </a:lnTo>
                  <a:cubicBezTo>
                    <a:pt x="1619" y="208065"/>
                    <a:pt x="0" y="206452"/>
                    <a:pt x="0" y="203225"/>
                  </a:cubicBezTo>
                  <a:lnTo>
                    <a:pt x="0" y="127399"/>
                  </a:lnTo>
                  <a:cubicBezTo>
                    <a:pt x="0" y="125786"/>
                    <a:pt x="1619" y="122559"/>
                    <a:pt x="4858" y="122559"/>
                  </a:cubicBezTo>
                  <a:close/>
                  <a:moveTo>
                    <a:pt x="522502" y="50066"/>
                  </a:moveTo>
                  <a:cubicBezTo>
                    <a:pt x="527347" y="50066"/>
                    <a:pt x="532191" y="51679"/>
                    <a:pt x="536228" y="54904"/>
                  </a:cubicBezTo>
                  <a:lnTo>
                    <a:pt x="574983" y="95213"/>
                  </a:lnTo>
                  <a:cubicBezTo>
                    <a:pt x="581442" y="101662"/>
                    <a:pt x="581442" y="114561"/>
                    <a:pt x="574983" y="121011"/>
                  </a:cubicBezTo>
                  <a:lnTo>
                    <a:pt x="285938" y="409624"/>
                  </a:lnTo>
                  <a:cubicBezTo>
                    <a:pt x="277864" y="417686"/>
                    <a:pt x="266560" y="417686"/>
                    <a:pt x="260101" y="409624"/>
                  </a:cubicBezTo>
                  <a:lnTo>
                    <a:pt x="253642" y="403175"/>
                  </a:lnTo>
                  <a:lnTo>
                    <a:pt x="247183" y="396725"/>
                  </a:lnTo>
                  <a:lnTo>
                    <a:pt x="219732" y="370927"/>
                  </a:lnTo>
                  <a:lnTo>
                    <a:pt x="219732" y="369315"/>
                  </a:lnTo>
                  <a:lnTo>
                    <a:pt x="95394" y="243550"/>
                  </a:lnTo>
                  <a:cubicBezTo>
                    <a:pt x="87320" y="237101"/>
                    <a:pt x="87320" y="224202"/>
                    <a:pt x="95394" y="217753"/>
                  </a:cubicBezTo>
                  <a:lnTo>
                    <a:pt x="134149" y="179056"/>
                  </a:lnTo>
                  <a:cubicBezTo>
                    <a:pt x="140608" y="170994"/>
                    <a:pt x="153526" y="170994"/>
                    <a:pt x="159985" y="179056"/>
                  </a:cubicBezTo>
                  <a:lnTo>
                    <a:pt x="273019" y="291921"/>
                  </a:lnTo>
                  <a:lnTo>
                    <a:pt x="508777" y="54904"/>
                  </a:lnTo>
                  <a:cubicBezTo>
                    <a:pt x="512814" y="51679"/>
                    <a:pt x="517658" y="50066"/>
                    <a:pt x="522502" y="50066"/>
                  </a:cubicBezTo>
                  <a:close/>
                  <a:moveTo>
                    <a:pt x="419934" y="0"/>
                  </a:moveTo>
                  <a:cubicBezTo>
                    <a:pt x="460267" y="0"/>
                    <a:pt x="487693" y="11298"/>
                    <a:pt x="500600" y="45193"/>
                  </a:cubicBezTo>
                  <a:lnTo>
                    <a:pt x="466720" y="77474"/>
                  </a:lnTo>
                  <a:cubicBezTo>
                    <a:pt x="452200" y="51649"/>
                    <a:pt x="447360" y="46807"/>
                    <a:pt x="419934" y="46807"/>
                  </a:cubicBezTo>
                  <a:cubicBezTo>
                    <a:pt x="416707" y="46807"/>
                    <a:pt x="415094" y="45193"/>
                    <a:pt x="415094" y="41965"/>
                  </a:cubicBezTo>
                  <a:lnTo>
                    <a:pt x="415094" y="4842"/>
                  </a:lnTo>
                  <a:cubicBezTo>
                    <a:pt x="415094" y="3228"/>
                    <a:pt x="416707" y="0"/>
                    <a:pt x="419934" y="0"/>
                  </a:cubicBezTo>
                  <a:close/>
                  <a:moveTo>
                    <a:pt x="122738" y="0"/>
                  </a:moveTo>
                  <a:lnTo>
                    <a:pt x="197004" y="0"/>
                  </a:lnTo>
                  <a:cubicBezTo>
                    <a:pt x="200233" y="0"/>
                    <a:pt x="201847" y="3235"/>
                    <a:pt x="201847" y="4852"/>
                  </a:cubicBezTo>
                  <a:lnTo>
                    <a:pt x="201847" y="42047"/>
                  </a:lnTo>
                  <a:cubicBezTo>
                    <a:pt x="201847" y="45282"/>
                    <a:pt x="200233" y="46899"/>
                    <a:pt x="197004" y="46899"/>
                  </a:cubicBezTo>
                  <a:lnTo>
                    <a:pt x="122738" y="46899"/>
                  </a:lnTo>
                  <a:cubicBezTo>
                    <a:pt x="121124" y="46899"/>
                    <a:pt x="117895" y="45282"/>
                    <a:pt x="117895" y="42047"/>
                  </a:cubicBezTo>
                  <a:lnTo>
                    <a:pt x="117895" y="4852"/>
                  </a:lnTo>
                  <a:cubicBezTo>
                    <a:pt x="117895" y="3235"/>
                    <a:pt x="121124" y="0"/>
                    <a:pt x="122738" y="0"/>
                  </a:cubicBezTo>
                  <a:close/>
                  <a:moveTo>
                    <a:pt x="221200" y="0"/>
                  </a:moveTo>
                  <a:lnTo>
                    <a:pt x="295466" y="0"/>
                  </a:lnTo>
                  <a:cubicBezTo>
                    <a:pt x="298695" y="0"/>
                    <a:pt x="300309" y="3234"/>
                    <a:pt x="300309" y="4852"/>
                  </a:cubicBezTo>
                  <a:lnTo>
                    <a:pt x="300309" y="42047"/>
                  </a:lnTo>
                  <a:cubicBezTo>
                    <a:pt x="300309" y="45282"/>
                    <a:pt x="298695" y="46899"/>
                    <a:pt x="295466" y="46899"/>
                  </a:cubicBezTo>
                  <a:lnTo>
                    <a:pt x="221200" y="46899"/>
                  </a:lnTo>
                  <a:cubicBezTo>
                    <a:pt x="219586" y="46899"/>
                    <a:pt x="216357" y="45282"/>
                    <a:pt x="216357" y="42047"/>
                  </a:cubicBezTo>
                  <a:lnTo>
                    <a:pt x="216357" y="4852"/>
                  </a:lnTo>
                  <a:cubicBezTo>
                    <a:pt x="216357" y="3234"/>
                    <a:pt x="219586" y="0"/>
                    <a:pt x="221200" y="0"/>
                  </a:cubicBezTo>
                  <a:close/>
                  <a:moveTo>
                    <a:pt x="318107" y="0"/>
                  </a:moveTo>
                  <a:lnTo>
                    <a:pt x="392373" y="0"/>
                  </a:lnTo>
                  <a:cubicBezTo>
                    <a:pt x="393987" y="0"/>
                    <a:pt x="397216" y="3234"/>
                    <a:pt x="397216" y="4852"/>
                  </a:cubicBezTo>
                  <a:lnTo>
                    <a:pt x="397216" y="42047"/>
                  </a:lnTo>
                  <a:cubicBezTo>
                    <a:pt x="397216" y="45282"/>
                    <a:pt x="393987" y="46899"/>
                    <a:pt x="392373" y="46899"/>
                  </a:cubicBezTo>
                  <a:lnTo>
                    <a:pt x="318107" y="46899"/>
                  </a:lnTo>
                  <a:cubicBezTo>
                    <a:pt x="314878" y="46899"/>
                    <a:pt x="313264" y="45282"/>
                    <a:pt x="313264" y="42047"/>
                  </a:cubicBezTo>
                  <a:lnTo>
                    <a:pt x="313264" y="4852"/>
                  </a:lnTo>
                  <a:cubicBezTo>
                    <a:pt x="313264" y="3234"/>
                    <a:pt x="314878" y="0"/>
                    <a:pt x="318107" y="0"/>
                  </a:cubicBezTo>
                  <a:close/>
                  <a:moveTo>
                    <a:pt x="96981" y="0"/>
                  </a:moveTo>
                  <a:cubicBezTo>
                    <a:pt x="98597" y="0"/>
                    <a:pt x="101830" y="3229"/>
                    <a:pt x="101830" y="4843"/>
                  </a:cubicBezTo>
                  <a:lnTo>
                    <a:pt x="101830" y="41976"/>
                  </a:lnTo>
                  <a:cubicBezTo>
                    <a:pt x="101830" y="45204"/>
                    <a:pt x="98597" y="46819"/>
                    <a:pt x="96981" y="46819"/>
                  </a:cubicBezTo>
                  <a:cubicBezTo>
                    <a:pt x="67887" y="46819"/>
                    <a:pt x="45258" y="71036"/>
                    <a:pt x="45258" y="100096"/>
                  </a:cubicBezTo>
                  <a:cubicBezTo>
                    <a:pt x="45258" y="101710"/>
                    <a:pt x="43641" y="104939"/>
                    <a:pt x="40409" y="104939"/>
                  </a:cubicBezTo>
                  <a:lnTo>
                    <a:pt x="4849" y="104939"/>
                  </a:lnTo>
                  <a:cubicBezTo>
                    <a:pt x="1616" y="104939"/>
                    <a:pt x="0" y="101710"/>
                    <a:pt x="0" y="100096"/>
                  </a:cubicBezTo>
                  <a:cubicBezTo>
                    <a:pt x="0" y="45204"/>
                    <a:pt x="43641" y="0"/>
                    <a:pt x="96981"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65" name="Group 23">
            <a:extLst>
              <a:ext uri="{FF2B5EF4-FFF2-40B4-BE49-F238E27FC236}">
                <a16:creationId xmlns:a16="http://schemas.microsoft.com/office/drawing/2014/main" id="{FD643116-1A92-49E2-A570-DAAD5BEB109E}"/>
              </a:ext>
            </a:extLst>
          </p:cNvPr>
          <p:cNvGrpSpPr/>
          <p:nvPr/>
        </p:nvGrpSpPr>
        <p:grpSpPr>
          <a:xfrm>
            <a:off x="5835053" y="5555991"/>
            <a:ext cx="495959" cy="495959"/>
            <a:chOff x="6529585" y="5555991"/>
            <a:chExt cx="495959" cy="495959"/>
          </a:xfrm>
        </p:grpSpPr>
        <p:sp>
          <p:nvSpPr>
            <p:cNvPr id="66" name="íṥļîḓê">
              <a:extLst>
                <a:ext uri="{FF2B5EF4-FFF2-40B4-BE49-F238E27FC236}">
                  <a16:creationId xmlns:a16="http://schemas.microsoft.com/office/drawing/2014/main" id="{37F3DC58-446D-44E0-8329-F502DC67AEAC}"/>
                </a:ext>
              </a:extLst>
            </p:cNvPr>
            <p:cNvSpPr/>
            <p:nvPr/>
          </p:nvSpPr>
          <p:spPr>
            <a:xfrm>
              <a:off x="6529585" y="555599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7" name="íṥlíḓê">
              <a:extLst>
                <a:ext uri="{FF2B5EF4-FFF2-40B4-BE49-F238E27FC236}">
                  <a16:creationId xmlns:a16="http://schemas.microsoft.com/office/drawing/2014/main" id="{E06DA8AE-791D-4464-8AB0-E23A8192D0C0}"/>
                </a:ext>
              </a:extLst>
            </p:cNvPr>
            <p:cNvSpPr/>
            <p:nvPr/>
          </p:nvSpPr>
          <p:spPr>
            <a:xfrm>
              <a:off x="6575438" y="560184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8" name="ïśļiḑé">
              <a:extLst>
                <a:ext uri="{FF2B5EF4-FFF2-40B4-BE49-F238E27FC236}">
                  <a16:creationId xmlns:a16="http://schemas.microsoft.com/office/drawing/2014/main" id="{4A70D4CC-5DEF-4AD6-A188-C66A6E90E0A4}"/>
                </a:ext>
              </a:extLst>
            </p:cNvPr>
            <p:cNvSpPr/>
            <p:nvPr/>
          </p:nvSpPr>
          <p:spPr>
            <a:xfrm>
              <a:off x="6688554" y="5679652"/>
              <a:ext cx="178017" cy="248637"/>
            </a:xfrm>
            <a:custGeom>
              <a:avLst/>
              <a:gdLst>
                <a:gd name="T0" fmla="*/ 0 w 584"/>
                <a:gd name="T1" fmla="*/ 27 h 817"/>
                <a:gd name="T2" fmla="*/ 0 w 584"/>
                <a:gd name="T3" fmla="*/ 690 h 817"/>
                <a:gd name="T4" fmla="*/ 478 w 584"/>
                <a:gd name="T5" fmla="*/ 817 h 817"/>
                <a:gd name="T6" fmla="*/ 478 w 584"/>
                <a:gd name="T7" fmla="*/ 669 h 817"/>
                <a:gd name="T8" fmla="*/ 584 w 584"/>
                <a:gd name="T9" fmla="*/ 664 h 817"/>
                <a:gd name="T10" fmla="*/ 584 w 584"/>
                <a:gd name="T11" fmla="*/ 0 h 817"/>
                <a:gd name="T12" fmla="*/ 0 w 584"/>
                <a:gd name="T13" fmla="*/ 27 h 817"/>
                <a:gd name="T14" fmla="*/ 531 w 584"/>
                <a:gd name="T15" fmla="*/ 611 h 817"/>
                <a:gd name="T16" fmla="*/ 53 w 584"/>
                <a:gd name="T17" fmla="*/ 637 h 817"/>
                <a:gd name="T18" fmla="*/ 53 w 584"/>
                <a:gd name="T19" fmla="*/ 80 h 817"/>
                <a:gd name="T20" fmla="*/ 358 w 584"/>
                <a:gd name="T21" fmla="*/ 63 h 817"/>
                <a:gd name="T22" fmla="*/ 358 w 584"/>
                <a:gd name="T23" fmla="*/ 340 h 817"/>
                <a:gd name="T24" fmla="*/ 410 w 584"/>
                <a:gd name="T25" fmla="*/ 264 h 817"/>
                <a:gd name="T26" fmla="*/ 462 w 584"/>
                <a:gd name="T27" fmla="*/ 340 h 817"/>
                <a:gd name="T28" fmla="*/ 462 w 584"/>
                <a:gd name="T29" fmla="*/ 57 h 817"/>
                <a:gd name="T30" fmla="*/ 531 w 584"/>
                <a:gd name="T31" fmla="*/ 53 h 817"/>
                <a:gd name="T32" fmla="*/ 531 w 584"/>
                <a:gd name="T33" fmla="*/ 611 h 817"/>
                <a:gd name="T34" fmla="*/ 531 w 584"/>
                <a:gd name="T35" fmla="*/ 61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4" h="817">
                  <a:moveTo>
                    <a:pt x="0" y="27"/>
                  </a:moveTo>
                  <a:lnTo>
                    <a:pt x="0" y="690"/>
                  </a:lnTo>
                  <a:lnTo>
                    <a:pt x="478" y="817"/>
                  </a:lnTo>
                  <a:lnTo>
                    <a:pt x="478" y="669"/>
                  </a:lnTo>
                  <a:lnTo>
                    <a:pt x="584" y="664"/>
                  </a:lnTo>
                  <a:lnTo>
                    <a:pt x="584" y="0"/>
                  </a:lnTo>
                  <a:lnTo>
                    <a:pt x="0" y="27"/>
                  </a:lnTo>
                  <a:close/>
                  <a:moveTo>
                    <a:pt x="531" y="611"/>
                  </a:moveTo>
                  <a:lnTo>
                    <a:pt x="53" y="637"/>
                  </a:lnTo>
                  <a:lnTo>
                    <a:pt x="53" y="80"/>
                  </a:lnTo>
                  <a:lnTo>
                    <a:pt x="358" y="63"/>
                  </a:lnTo>
                  <a:lnTo>
                    <a:pt x="358" y="340"/>
                  </a:lnTo>
                  <a:lnTo>
                    <a:pt x="410" y="264"/>
                  </a:lnTo>
                  <a:lnTo>
                    <a:pt x="462" y="340"/>
                  </a:lnTo>
                  <a:lnTo>
                    <a:pt x="462" y="57"/>
                  </a:lnTo>
                  <a:lnTo>
                    <a:pt x="531" y="53"/>
                  </a:lnTo>
                  <a:lnTo>
                    <a:pt x="531" y="611"/>
                  </a:lnTo>
                  <a:lnTo>
                    <a:pt x="531" y="611"/>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28" name="组合 27">
            <a:extLst>
              <a:ext uri="{FF2B5EF4-FFF2-40B4-BE49-F238E27FC236}">
                <a16:creationId xmlns:a16="http://schemas.microsoft.com/office/drawing/2014/main" id="{6DE5EC5B-D199-450A-BE48-6F9CB531B47A}"/>
              </a:ext>
            </a:extLst>
          </p:cNvPr>
          <p:cNvGrpSpPr/>
          <p:nvPr/>
        </p:nvGrpSpPr>
        <p:grpSpPr>
          <a:xfrm>
            <a:off x="5835053" y="809489"/>
            <a:ext cx="495959" cy="495959"/>
            <a:chOff x="6529585" y="809489"/>
            <a:chExt cx="495959" cy="495959"/>
          </a:xfrm>
        </p:grpSpPr>
        <p:sp>
          <p:nvSpPr>
            <p:cNvPr id="29" name="íṥļîḓê">
              <a:extLst>
                <a:ext uri="{FF2B5EF4-FFF2-40B4-BE49-F238E27FC236}">
                  <a16:creationId xmlns:a16="http://schemas.microsoft.com/office/drawing/2014/main" id="{7C6461C5-CC43-4066-AD08-15356BD77DCA}"/>
                </a:ext>
              </a:extLst>
            </p:cNvPr>
            <p:cNvSpPr/>
            <p:nvPr/>
          </p:nvSpPr>
          <p:spPr>
            <a:xfrm>
              <a:off x="6529585" y="809489"/>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30" name="íṥlíḓê">
              <a:extLst>
                <a:ext uri="{FF2B5EF4-FFF2-40B4-BE49-F238E27FC236}">
                  <a16:creationId xmlns:a16="http://schemas.microsoft.com/office/drawing/2014/main" id="{04768D4A-003F-497D-9503-81BF4F7FABED}"/>
                </a:ext>
              </a:extLst>
            </p:cNvPr>
            <p:cNvSpPr/>
            <p:nvPr/>
          </p:nvSpPr>
          <p:spPr>
            <a:xfrm>
              <a:off x="6575438" y="855342"/>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31" name="ïśļiḑé">
              <a:extLst>
                <a:ext uri="{FF2B5EF4-FFF2-40B4-BE49-F238E27FC236}">
                  <a16:creationId xmlns:a16="http://schemas.microsoft.com/office/drawing/2014/main" id="{F919020A-64C1-439C-9AB2-B9B568B6060F}"/>
                </a:ext>
              </a:extLst>
            </p:cNvPr>
            <p:cNvSpPr/>
            <p:nvPr/>
          </p:nvSpPr>
          <p:spPr>
            <a:xfrm>
              <a:off x="6653246" y="975629"/>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2" name="组合 1">
            <a:extLst>
              <a:ext uri="{FF2B5EF4-FFF2-40B4-BE49-F238E27FC236}">
                <a16:creationId xmlns:a16="http://schemas.microsoft.com/office/drawing/2014/main" id="{C37849BF-F9AB-494B-8A9C-034613EA3045}"/>
              </a:ext>
            </a:extLst>
          </p:cNvPr>
          <p:cNvGrpSpPr/>
          <p:nvPr/>
        </p:nvGrpSpPr>
        <p:grpSpPr>
          <a:xfrm>
            <a:off x="6823968" y="723491"/>
            <a:ext cx="3798000" cy="732782"/>
            <a:chOff x="6823968" y="723491"/>
            <a:chExt cx="3798000" cy="732782"/>
          </a:xfrm>
        </p:grpSpPr>
        <p:sp>
          <p:nvSpPr>
            <p:cNvPr id="3" name="文本框 2">
              <a:extLst>
                <a:ext uri="{FF2B5EF4-FFF2-40B4-BE49-F238E27FC236}">
                  <a16:creationId xmlns:a16="http://schemas.microsoft.com/office/drawing/2014/main" id="{D8849718-B2B5-4A25-B3CF-08172328D223}"/>
                </a:ext>
              </a:extLst>
            </p:cNvPr>
            <p:cNvSpPr txBox="1"/>
            <p:nvPr/>
          </p:nvSpPr>
          <p:spPr>
            <a:xfrm>
              <a:off x="7565045" y="812926"/>
              <a:ext cx="202184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bg2">
                      <a:lumMod val="25000"/>
                    </a:schemeClr>
                  </a:solidFill>
                  <a:effectLst/>
                  <a:uLnTx/>
                  <a:uFillTx/>
                  <a:latin typeface="Microsoft YaHei"/>
                  <a:ea typeface="Microsoft YaHei"/>
                  <a:cs typeface="+mn-ea"/>
                </a:rPr>
                <a:t>研究</a:t>
              </a:r>
              <a:r>
                <a:rPr lang="zh-CN" altLang="en-US" sz="2400" b="1" dirty="0">
                  <a:solidFill>
                    <a:schemeClr val="bg2">
                      <a:lumMod val="25000"/>
                    </a:schemeClr>
                  </a:solidFill>
                  <a:latin typeface="Microsoft YaHei"/>
                  <a:ea typeface="Microsoft YaHei"/>
                  <a:cs typeface="+mn-ea"/>
                </a:rPr>
                <a:t>题目</a:t>
              </a:r>
              <a:endParaRPr kumimoji="0" lang="zh-CN" altLang="en-US" sz="2400" b="1" i="0" u="none" strike="noStrike" kern="1200" cap="none" spc="0" normalizeH="0" baseline="0" noProof="0" dirty="0">
                <a:ln>
                  <a:noFill/>
                </a:ln>
                <a:solidFill>
                  <a:schemeClr val="bg2">
                    <a:lumMod val="25000"/>
                  </a:schemeClr>
                </a:solidFill>
                <a:effectLst/>
                <a:uLnTx/>
                <a:uFillTx/>
                <a:latin typeface="Microsoft YaHei"/>
                <a:ea typeface="Microsoft YaHei"/>
                <a:cs typeface="+mn-ea"/>
              </a:endParaRPr>
            </a:p>
          </p:txBody>
        </p:sp>
        <p:cxnSp>
          <p:nvCxnSpPr>
            <p:cNvPr id="32" name="直接连接符 31">
              <a:extLst>
                <a:ext uri="{FF2B5EF4-FFF2-40B4-BE49-F238E27FC236}">
                  <a16:creationId xmlns:a16="http://schemas.microsoft.com/office/drawing/2014/main" id="{1D4B8E25-3CEE-4012-BD85-621D18A82C07}"/>
                </a:ext>
              </a:extLst>
            </p:cNvPr>
            <p:cNvCxnSpPr>
              <a:cxnSpLocks/>
            </p:cNvCxnSpPr>
            <p:nvPr/>
          </p:nvCxnSpPr>
          <p:spPr>
            <a:xfrm>
              <a:off x="6823968" y="1336146"/>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AAA195D2-D303-4FC2-AEB6-3F3BF7373B15}"/>
                </a:ext>
              </a:extLst>
            </p:cNvPr>
            <p:cNvGrpSpPr/>
            <p:nvPr/>
          </p:nvGrpSpPr>
          <p:grpSpPr>
            <a:xfrm>
              <a:off x="6880535" y="723491"/>
              <a:ext cx="817163" cy="732782"/>
              <a:chOff x="7575067" y="723491"/>
              <a:chExt cx="817163" cy="732782"/>
            </a:xfrm>
          </p:grpSpPr>
          <p:sp>
            <p:nvSpPr>
              <p:cNvPr id="39" name="文本框 38">
                <a:extLst>
                  <a:ext uri="{FF2B5EF4-FFF2-40B4-BE49-F238E27FC236}">
                    <a16:creationId xmlns:a16="http://schemas.microsoft.com/office/drawing/2014/main" id="{3226AA89-BEB4-4CB5-9E4C-EB12ACF8961D}"/>
                  </a:ext>
                </a:extLst>
              </p:cNvPr>
              <p:cNvSpPr txBox="1"/>
              <p:nvPr/>
            </p:nvSpPr>
            <p:spPr>
              <a:xfrm>
                <a:off x="7575067" y="748387"/>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01</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40" name="文本框 39">
                <a:extLst>
                  <a:ext uri="{FF2B5EF4-FFF2-40B4-BE49-F238E27FC236}">
                    <a16:creationId xmlns:a16="http://schemas.microsoft.com/office/drawing/2014/main" id="{FB242DEB-545B-4C53-8FA5-945BF706E770}"/>
                  </a:ext>
                </a:extLst>
              </p:cNvPr>
              <p:cNvSpPr txBox="1"/>
              <p:nvPr/>
            </p:nvSpPr>
            <p:spPr>
              <a:xfrm>
                <a:off x="7592006" y="723491"/>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37EC5"/>
                    </a:solidFill>
                    <a:effectLst/>
                    <a:uLnTx/>
                    <a:uFillTx/>
                    <a:latin typeface="Microsoft YaHei"/>
                    <a:ea typeface="Microsoft YaHei"/>
                    <a:cs typeface="+mn-ea"/>
                  </a:rPr>
                  <a:t>01</a:t>
                </a:r>
                <a:endParaRPr kumimoji="0" lang="zh-CN" altLang="en-US" sz="4000" b="1" i="0" u="none" strike="noStrike" kern="1200" cap="none" spc="0" normalizeH="0" baseline="0" noProof="0" dirty="0">
                  <a:ln>
                    <a:noFill/>
                  </a:ln>
                  <a:solidFill>
                    <a:srgbClr val="537EC5"/>
                  </a:solidFill>
                  <a:effectLst/>
                  <a:uLnTx/>
                  <a:uFillTx/>
                  <a:latin typeface="Microsoft YaHei"/>
                  <a:ea typeface="Microsoft YaHei"/>
                  <a:cs typeface="+mn-ea"/>
                </a:endParaRPr>
              </a:p>
            </p:txBody>
          </p:sp>
        </p:grpSp>
      </p:grpSp>
      <p:grpSp>
        <p:nvGrpSpPr>
          <p:cNvPr id="9" name="组合 8">
            <a:extLst>
              <a:ext uri="{FF2B5EF4-FFF2-40B4-BE49-F238E27FC236}">
                <a16:creationId xmlns:a16="http://schemas.microsoft.com/office/drawing/2014/main" id="{1BA46576-9EBD-429D-A9A9-BBEC3C1F635C}"/>
              </a:ext>
            </a:extLst>
          </p:cNvPr>
          <p:cNvGrpSpPr/>
          <p:nvPr/>
        </p:nvGrpSpPr>
        <p:grpSpPr>
          <a:xfrm>
            <a:off x="7068620" y="1847427"/>
            <a:ext cx="3798000" cy="732782"/>
            <a:chOff x="7068620" y="1668314"/>
            <a:chExt cx="3798000" cy="732782"/>
          </a:xfrm>
        </p:grpSpPr>
        <p:sp>
          <p:nvSpPr>
            <p:cNvPr id="4" name="文本框 3">
              <a:extLst>
                <a:ext uri="{FF2B5EF4-FFF2-40B4-BE49-F238E27FC236}">
                  <a16:creationId xmlns:a16="http://schemas.microsoft.com/office/drawing/2014/main" id="{FD76A72D-E80C-492B-A653-8BFCFC089EED}"/>
                </a:ext>
              </a:extLst>
            </p:cNvPr>
            <p:cNvSpPr txBox="1"/>
            <p:nvPr/>
          </p:nvSpPr>
          <p:spPr>
            <a:xfrm>
              <a:off x="7870493" y="1761539"/>
              <a:ext cx="2021840" cy="461665"/>
            </a:xfrm>
            <a:prstGeom prst="rect">
              <a:avLst/>
            </a:prstGeom>
            <a:noFill/>
          </p:spPr>
          <p:txBody>
            <a:bodyPr wrap="square" rtlCol="0">
              <a:spAutoFit/>
            </a:bodyPr>
            <a:lstStyle/>
            <a:p>
              <a:pPr>
                <a:defRPr/>
              </a:pPr>
              <a:r>
                <a:rPr lang="zh-CN" altLang="en-US" sz="2400" b="1" dirty="0">
                  <a:solidFill>
                    <a:schemeClr val="bg2">
                      <a:lumMod val="25000"/>
                    </a:schemeClr>
                  </a:solidFill>
                  <a:latin typeface="Microsoft YaHei"/>
                  <a:ea typeface="Microsoft YaHei"/>
                  <a:cs typeface="+mn-ea"/>
                </a:rPr>
                <a:t>模型构建</a:t>
              </a:r>
            </a:p>
          </p:txBody>
        </p:sp>
        <p:cxnSp>
          <p:nvCxnSpPr>
            <p:cNvPr id="33" name="直接连接符 32">
              <a:extLst>
                <a:ext uri="{FF2B5EF4-FFF2-40B4-BE49-F238E27FC236}">
                  <a16:creationId xmlns:a16="http://schemas.microsoft.com/office/drawing/2014/main" id="{0E5FCD8C-D17D-4035-B16D-2348B60113A1}"/>
                </a:ext>
              </a:extLst>
            </p:cNvPr>
            <p:cNvCxnSpPr>
              <a:cxnSpLocks/>
            </p:cNvCxnSpPr>
            <p:nvPr/>
          </p:nvCxnSpPr>
          <p:spPr>
            <a:xfrm>
              <a:off x="7068620" y="2284759"/>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0220E68B-FD8F-4A22-8FF0-DA8CB23CAC16}"/>
                </a:ext>
              </a:extLst>
            </p:cNvPr>
            <p:cNvGrpSpPr/>
            <p:nvPr/>
          </p:nvGrpSpPr>
          <p:grpSpPr>
            <a:xfrm>
              <a:off x="7163048" y="1668314"/>
              <a:ext cx="817163" cy="732782"/>
              <a:chOff x="7857580" y="1668314"/>
              <a:chExt cx="817163" cy="732782"/>
            </a:xfrm>
          </p:grpSpPr>
          <p:sp>
            <p:nvSpPr>
              <p:cNvPr id="42" name="文本框 41">
                <a:extLst>
                  <a:ext uri="{FF2B5EF4-FFF2-40B4-BE49-F238E27FC236}">
                    <a16:creationId xmlns:a16="http://schemas.microsoft.com/office/drawing/2014/main" id="{8416A7EA-F266-4B7F-B9EE-651BEB6742A8}"/>
                  </a:ext>
                </a:extLst>
              </p:cNvPr>
              <p:cNvSpPr txBox="1"/>
              <p:nvPr/>
            </p:nvSpPr>
            <p:spPr>
              <a:xfrm>
                <a:off x="7857580" y="169321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02</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43" name="文本框 42">
                <a:extLst>
                  <a:ext uri="{FF2B5EF4-FFF2-40B4-BE49-F238E27FC236}">
                    <a16:creationId xmlns:a16="http://schemas.microsoft.com/office/drawing/2014/main" id="{AACCC2F7-D9DF-40E5-946C-8674CC550DB0}"/>
                  </a:ext>
                </a:extLst>
              </p:cNvPr>
              <p:cNvSpPr txBox="1"/>
              <p:nvPr/>
            </p:nvSpPr>
            <p:spPr>
              <a:xfrm>
                <a:off x="7874519" y="1668314"/>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37EC5"/>
                    </a:solidFill>
                    <a:effectLst/>
                    <a:uLnTx/>
                    <a:uFillTx/>
                    <a:latin typeface="Microsoft YaHei"/>
                    <a:ea typeface="Microsoft YaHei"/>
                    <a:cs typeface="+mn-ea"/>
                  </a:rPr>
                  <a:t>02</a:t>
                </a:r>
                <a:endParaRPr kumimoji="0" lang="zh-CN" altLang="en-US" sz="4000" b="1" i="0" u="none" strike="noStrike" kern="1200" cap="none" spc="0" normalizeH="0" baseline="0" noProof="0" dirty="0">
                  <a:ln>
                    <a:noFill/>
                  </a:ln>
                  <a:solidFill>
                    <a:srgbClr val="537EC5"/>
                  </a:solidFill>
                  <a:effectLst/>
                  <a:uLnTx/>
                  <a:uFillTx/>
                  <a:latin typeface="Microsoft YaHei"/>
                  <a:ea typeface="Microsoft YaHei"/>
                  <a:cs typeface="+mn-ea"/>
                </a:endParaRPr>
              </a:p>
            </p:txBody>
          </p:sp>
        </p:grpSp>
      </p:grpSp>
      <p:grpSp>
        <p:nvGrpSpPr>
          <p:cNvPr id="10" name="组合 9">
            <a:extLst>
              <a:ext uri="{FF2B5EF4-FFF2-40B4-BE49-F238E27FC236}">
                <a16:creationId xmlns:a16="http://schemas.microsoft.com/office/drawing/2014/main" id="{82B214EB-6399-4A01-89CA-F320939780A5}"/>
              </a:ext>
            </a:extLst>
          </p:cNvPr>
          <p:cNvGrpSpPr/>
          <p:nvPr/>
        </p:nvGrpSpPr>
        <p:grpSpPr>
          <a:xfrm>
            <a:off x="7225037" y="3079382"/>
            <a:ext cx="3798745" cy="732782"/>
            <a:chOff x="7206183" y="2617467"/>
            <a:chExt cx="3798745" cy="732782"/>
          </a:xfrm>
        </p:grpSpPr>
        <p:sp>
          <p:nvSpPr>
            <p:cNvPr id="5" name="文本框 4">
              <a:extLst>
                <a:ext uri="{FF2B5EF4-FFF2-40B4-BE49-F238E27FC236}">
                  <a16:creationId xmlns:a16="http://schemas.microsoft.com/office/drawing/2014/main" id="{7027792D-05F4-4BAA-87DD-E7DB79687AAF}"/>
                </a:ext>
              </a:extLst>
            </p:cNvPr>
            <p:cNvSpPr txBox="1"/>
            <p:nvPr/>
          </p:nvSpPr>
          <p:spPr>
            <a:xfrm>
              <a:off x="8136855" y="2710152"/>
              <a:ext cx="2868073" cy="461665"/>
            </a:xfrm>
            <a:prstGeom prst="rect">
              <a:avLst/>
            </a:prstGeom>
            <a:noFill/>
          </p:spPr>
          <p:txBody>
            <a:bodyPr wrap="square" rtlCol="0">
              <a:spAutoFit/>
            </a:bodyPr>
            <a:lstStyle/>
            <a:p>
              <a:pPr>
                <a:defRPr/>
              </a:pPr>
              <a:r>
                <a:rPr lang="zh-CN" altLang="en-US" sz="2400" b="1" dirty="0">
                  <a:solidFill>
                    <a:schemeClr val="bg2">
                      <a:lumMod val="25000"/>
                    </a:schemeClr>
                  </a:solidFill>
                  <a:latin typeface="Microsoft YaHei"/>
                  <a:ea typeface="Microsoft YaHei"/>
                  <a:cs typeface="+mn-ea"/>
                </a:rPr>
                <a:t>实验结果</a:t>
              </a:r>
            </a:p>
          </p:txBody>
        </p:sp>
        <p:cxnSp>
          <p:nvCxnSpPr>
            <p:cNvPr id="34" name="直接连接符 33">
              <a:extLst>
                <a:ext uri="{FF2B5EF4-FFF2-40B4-BE49-F238E27FC236}">
                  <a16:creationId xmlns:a16="http://schemas.microsoft.com/office/drawing/2014/main" id="{FA5354FD-E323-474C-AC92-42C6B8EC3AC8}"/>
                </a:ext>
              </a:extLst>
            </p:cNvPr>
            <p:cNvCxnSpPr>
              <a:cxnSpLocks/>
            </p:cNvCxnSpPr>
            <p:nvPr/>
          </p:nvCxnSpPr>
          <p:spPr>
            <a:xfrm>
              <a:off x="7206183" y="3233372"/>
              <a:ext cx="3798745"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5459CA0C-3071-4684-837B-D1EAB0C40F49}"/>
                </a:ext>
              </a:extLst>
            </p:cNvPr>
            <p:cNvGrpSpPr/>
            <p:nvPr/>
          </p:nvGrpSpPr>
          <p:grpSpPr>
            <a:xfrm>
              <a:off x="7349460" y="2617467"/>
              <a:ext cx="817163" cy="732782"/>
              <a:chOff x="8043992" y="2617467"/>
              <a:chExt cx="817163" cy="732782"/>
            </a:xfrm>
          </p:grpSpPr>
          <p:sp>
            <p:nvSpPr>
              <p:cNvPr id="45" name="文本框 44">
                <a:extLst>
                  <a:ext uri="{FF2B5EF4-FFF2-40B4-BE49-F238E27FC236}">
                    <a16:creationId xmlns:a16="http://schemas.microsoft.com/office/drawing/2014/main" id="{2135F040-D59A-4D23-910B-477B4A0BC36F}"/>
                  </a:ext>
                </a:extLst>
              </p:cNvPr>
              <p:cNvSpPr txBox="1"/>
              <p:nvPr/>
            </p:nvSpPr>
            <p:spPr>
              <a:xfrm>
                <a:off x="8043992" y="264236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03</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46" name="文本框 45">
                <a:extLst>
                  <a:ext uri="{FF2B5EF4-FFF2-40B4-BE49-F238E27FC236}">
                    <a16:creationId xmlns:a16="http://schemas.microsoft.com/office/drawing/2014/main" id="{6FA3EA24-5658-49A9-B10C-1E066173768F}"/>
                  </a:ext>
                </a:extLst>
              </p:cNvPr>
              <p:cNvSpPr txBox="1"/>
              <p:nvPr/>
            </p:nvSpPr>
            <p:spPr>
              <a:xfrm>
                <a:off x="8060931" y="2617467"/>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37EC5"/>
                    </a:solidFill>
                    <a:effectLst/>
                    <a:uLnTx/>
                    <a:uFillTx/>
                    <a:latin typeface="Microsoft YaHei"/>
                    <a:ea typeface="Microsoft YaHei"/>
                    <a:cs typeface="+mn-ea"/>
                  </a:rPr>
                  <a:t>03</a:t>
                </a:r>
                <a:endParaRPr kumimoji="0" lang="zh-CN" altLang="en-US" sz="4000" b="1" i="0" u="none" strike="noStrike" kern="1200" cap="none" spc="0" normalizeH="0" baseline="0" noProof="0" dirty="0">
                  <a:ln>
                    <a:noFill/>
                  </a:ln>
                  <a:solidFill>
                    <a:srgbClr val="537EC5"/>
                  </a:solidFill>
                  <a:effectLst/>
                  <a:uLnTx/>
                  <a:uFillTx/>
                  <a:latin typeface="Microsoft YaHei"/>
                  <a:ea typeface="Microsoft YaHei"/>
                  <a:cs typeface="+mn-ea"/>
                </a:endParaRPr>
              </a:p>
            </p:txBody>
          </p:sp>
        </p:grpSp>
      </p:grpSp>
      <p:grpSp>
        <p:nvGrpSpPr>
          <p:cNvPr id="11" name="组合 10">
            <a:extLst>
              <a:ext uri="{FF2B5EF4-FFF2-40B4-BE49-F238E27FC236}">
                <a16:creationId xmlns:a16="http://schemas.microsoft.com/office/drawing/2014/main" id="{E297DCD8-2142-4D5D-B194-C45FCC5C10ED}"/>
              </a:ext>
            </a:extLst>
          </p:cNvPr>
          <p:cNvGrpSpPr/>
          <p:nvPr/>
        </p:nvGrpSpPr>
        <p:grpSpPr>
          <a:xfrm>
            <a:off x="7159048" y="4363697"/>
            <a:ext cx="3798000" cy="732782"/>
            <a:chOff x="7206183" y="3562419"/>
            <a:chExt cx="3798000" cy="732782"/>
          </a:xfrm>
        </p:grpSpPr>
        <p:sp>
          <p:nvSpPr>
            <p:cNvPr id="6" name="文本框 5">
              <a:extLst>
                <a:ext uri="{FF2B5EF4-FFF2-40B4-BE49-F238E27FC236}">
                  <a16:creationId xmlns:a16="http://schemas.microsoft.com/office/drawing/2014/main" id="{88B4DEA3-98E8-466B-AEE3-25FC48D8F255}"/>
                </a:ext>
              </a:extLst>
            </p:cNvPr>
            <p:cNvSpPr txBox="1"/>
            <p:nvPr/>
          </p:nvSpPr>
          <p:spPr>
            <a:xfrm>
              <a:off x="8136855" y="3658765"/>
              <a:ext cx="2774093" cy="461665"/>
            </a:xfrm>
            <a:prstGeom prst="rect">
              <a:avLst/>
            </a:prstGeom>
            <a:noFill/>
          </p:spPr>
          <p:txBody>
            <a:bodyPr wrap="square" rtlCol="0">
              <a:spAutoFit/>
            </a:bodyPr>
            <a:lstStyle/>
            <a:p>
              <a:pPr>
                <a:defRPr/>
              </a:pPr>
              <a:r>
                <a:rPr lang="zh-CN" altLang="en-US" sz="2400" b="1" dirty="0">
                  <a:solidFill>
                    <a:schemeClr val="bg2">
                      <a:lumMod val="25000"/>
                    </a:schemeClr>
                  </a:solidFill>
                  <a:latin typeface="Microsoft YaHei"/>
                  <a:ea typeface="Microsoft YaHei"/>
                  <a:cs typeface="+mn-ea"/>
                </a:rPr>
                <a:t>讨论</a:t>
              </a:r>
            </a:p>
          </p:txBody>
        </p:sp>
        <p:cxnSp>
          <p:nvCxnSpPr>
            <p:cNvPr id="37" name="直接连接符 36">
              <a:extLst>
                <a:ext uri="{FF2B5EF4-FFF2-40B4-BE49-F238E27FC236}">
                  <a16:creationId xmlns:a16="http://schemas.microsoft.com/office/drawing/2014/main" id="{610016D7-DF10-4C8F-AEB1-51BA88B4502F}"/>
                </a:ext>
              </a:extLst>
            </p:cNvPr>
            <p:cNvCxnSpPr>
              <a:cxnSpLocks/>
            </p:cNvCxnSpPr>
            <p:nvPr/>
          </p:nvCxnSpPr>
          <p:spPr>
            <a:xfrm flipV="1">
              <a:off x="7206183" y="4179735"/>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BB605789-6ABD-45A0-8E20-0B1500F9BC29}"/>
                </a:ext>
              </a:extLst>
            </p:cNvPr>
            <p:cNvGrpSpPr/>
            <p:nvPr/>
          </p:nvGrpSpPr>
          <p:grpSpPr>
            <a:xfrm>
              <a:off x="7349460" y="3562419"/>
              <a:ext cx="817163" cy="732782"/>
              <a:chOff x="8043992" y="3562419"/>
              <a:chExt cx="817163" cy="732782"/>
            </a:xfrm>
          </p:grpSpPr>
          <p:sp>
            <p:nvSpPr>
              <p:cNvPr id="48" name="文本框 47">
                <a:extLst>
                  <a:ext uri="{FF2B5EF4-FFF2-40B4-BE49-F238E27FC236}">
                    <a16:creationId xmlns:a16="http://schemas.microsoft.com/office/drawing/2014/main" id="{EF3E28E8-8EC5-4294-B407-40B465D01887}"/>
                  </a:ext>
                </a:extLst>
              </p:cNvPr>
              <p:cNvSpPr txBox="1"/>
              <p:nvPr/>
            </p:nvSpPr>
            <p:spPr>
              <a:xfrm>
                <a:off x="8043992" y="3587315"/>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04</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49" name="文本框 48">
                <a:extLst>
                  <a:ext uri="{FF2B5EF4-FFF2-40B4-BE49-F238E27FC236}">
                    <a16:creationId xmlns:a16="http://schemas.microsoft.com/office/drawing/2014/main" id="{5588B903-F589-43DC-92DF-EA40D2E2D3A8}"/>
                  </a:ext>
                </a:extLst>
              </p:cNvPr>
              <p:cNvSpPr txBox="1"/>
              <p:nvPr/>
            </p:nvSpPr>
            <p:spPr>
              <a:xfrm>
                <a:off x="8060931" y="3562419"/>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37EC5"/>
                    </a:solidFill>
                    <a:effectLst/>
                    <a:uLnTx/>
                    <a:uFillTx/>
                    <a:latin typeface="Microsoft YaHei"/>
                    <a:ea typeface="Microsoft YaHei"/>
                    <a:cs typeface="+mn-ea"/>
                  </a:rPr>
                  <a:t>04</a:t>
                </a:r>
                <a:endParaRPr kumimoji="0" lang="zh-CN" altLang="en-US" sz="4000" b="1" i="0" u="none" strike="noStrike" kern="1200" cap="none" spc="0" normalizeH="0" baseline="0" noProof="0" dirty="0">
                  <a:ln>
                    <a:noFill/>
                  </a:ln>
                  <a:solidFill>
                    <a:srgbClr val="537EC5"/>
                  </a:solidFill>
                  <a:effectLst/>
                  <a:uLnTx/>
                  <a:uFillTx/>
                  <a:latin typeface="Microsoft YaHei"/>
                  <a:ea typeface="Microsoft YaHei"/>
                  <a:cs typeface="+mn-ea"/>
                </a:endParaRPr>
              </a:p>
            </p:txBody>
          </p:sp>
        </p:grpSp>
      </p:grpSp>
      <p:grpSp>
        <p:nvGrpSpPr>
          <p:cNvPr id="13" name="组合 12">
            <a:extLst>
              <a:ext uri="{FF2B5EF4-FFF2-40B4-BE49-F238E27FC236}">
                <a16:creationId xmlns:a16="http://schemas.microsoft.com/office/drawing/2014/main" id="{E90D94DE-2B61-4BBC-A7E0-2459FEE144B7}"/>
              </a:ext>
            </a:extLst>
          </p:cNvPr>
          <p:cNvGrpSpPr/>
          <p:nvPr/>
        </p:nvGrpSpPr>
        <p:grpSpPr>
          <a:xfrm>
            <a:off x="6823968" y="5453681"/>
            <a:ext cx="3798000" cy="732782"/>
            <a:chOff x="6823968" y="5453681"/>
            <a:chExt cx="3798000" cy="732782"/>
          </a:xfrm>
        </p:grpSpPr>
        <p:sp>
          <p:nvSpPr>
            <p:cNvPr id="8" name="文本框 7">
              <a:extLst>
                <a:ext uri="{FF2B5EF4-FFF2-40B4-BE49-F238E27FC236}">
                  <a16:creationId xmlns:a16="http://schemas.microsoft.com/office/drawing/2014/main" id="{59C503CC-491A-43CA-B827-0E353A774966}"/>
                </a:ext>
              </a:extLst>
            </p:cNvPr>
            <p:cNvSpPr txBox="1"/>
            <p:nvPr/>
          </p:nvSpPr>
          <p:spPr>
            <a:xfrm>
              <a:off x="7565045" y="5555991"/>
              <a:ext cx="2021840" cy="461665"/>
            </a:xfrm>
            <a:prstGeom prst="rect">
              <a:avLst/>
            </a:prstGeom>
            <a:noFill/>
          </p:spPr>
          <p:txBody>
            <a:bodyPr wrap="square" rtlCol="0">
              <a:spAutoFit/>
            </a:bodyPr>
            <a:lstStyle/>
            <a:p>
              <a:pPr>
                <a:defRPr/>
              </a:pPr>
              <a:r>
                <a:rPr lang="zh-CN" altLang="en-US" sz="2400" b="1" dirty="0">
                  <a:solidFill>
                    <a:schemeClr val="bg2">
                      <a:lumMod val="25000"/>
                    </a:schemeClr>
                  </a:solidFill>
                  <a:latin typeface="Microsoft YaHei"/>
                  <a:ea typeface="Microsoft YaHei"/>
                  <a:cs typeface="+mn-ea"/>
                </a:rPr>
                <a:t>未来工作</a:t>
              </a:r>
            </a:p>
          </p:txBody>
        </p:sp>
        <p:cxnSp>
          <p:nvCxnSpPr>
            <p:cNvPr id="35" name="直接连接符 34">
              <a:extLst>
                <a:ext uri="{FF2B5EF4-FFF2-40B4-BE49-F238E27FC236}">
                  <a16:creationId xmlns:a16="http://schemas.microsoft.com/office/drawing/2014/main" id="{32447389-88CD-4B98-9AAE-92B6E533CD68}"/>
                </a:ext>
              </a:extLst>
            </p:cNvPr>
            <p:cNvCxnSpPr>
              <a:cxnSpLocks/>
            </p:cNvCxnSpPr>
            <p:nvPr/>
          </p:nvCxnSpPr>
          <p:spPr>
            <a:xfrm flipV="1">
              <a:off x="6823968" y="6076961"/>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AE0717A3-C962-495A-92F7-B52856F355B7}"/>
                </a:ext>
              </a:extLst>
            </p:cNvPr>
            <p:cNvGrpSpPr/>
            <p:nvPr/>
          </p:nvGrpSpPr>
          <p:grpSpPr>
            <a:xfrm>
              <a:off x="6880535" y="5453681"/>
              <a:ext cx="817163" cy="732782"/>
              <a:chOff x="7575067" y="5453681"/>
              <a:chExt cx="817163" cy="732782"/>
            </a:xfrm>
          </p:grpSpPr>
          <p:sp>
            <p:nvSpPr>
              <p:cNvPr id="54" name="文本框 53">
                <a:extLst>
                  <a:ext uri="{FF2B5EF4-FFF2-40B4-BE49-F238E27FC236}">
                    <a16:creationId xmlns:a16="http://schemas.microsoft.com/office/drawing/2014/main" id="{2B153EA8-06E5-418F-B289-DB6347B00FD6}"/>
                  </a:ext>
                </a:extLst>
              </p:cNvPr>
              <p:cNvSpPr txBox="1"/>
              <p:nvPr/>
            </p:nvSpPr>
            <p:spPr>
              <a:xfrm>
                <a:off x="7575067" y="5478577"/>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06</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55" name="文本框 54">
                <a:extLst>
                  <a:ext uri="{FF2B5EF4-FFF2-40B4-BE49-F238E27FC236}">
                    <a16:creationId xmlns:a16="http://schemas.microsoft.com/office/drawing/2014/main" id="{D3AF0E75-7D61-40FD-9220-E77B163BDFFC}"/>
                  </a:ext>
                </a:extLst>
              </p:cNvPr>
              <p:cNvSpPr txBox="1"/>
              <p:nvPr/>
            </p:nvSpPr>
            <p:spPr>
              <a:xfrm>
                <a:off x="7592006" y="5453681"/>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37EC5"/>
                    </a:solidFill>
                    <a:effectLst/>
                    <a:uLnTx/>
                    <a:uFillTx/>
                    <a:latin typeface="Microsoft YaHei"/>
                    <a:ea typeface="Microsoft YaHei"/>
                    <a:cs typeface="+mn-ea"/>
                  </a:rPr>
                  <a:t>05</a:t>
                </a:r>
                <a:endParaRPr kumimoji="0" lang="zh-CN" altLang="en-US" sz="4000" b="1" i="0" u="none" strike="noStrike" kern="1200" cap="none" spc="0" normalizeH="0" baseline="0" noProof="0" dirty="0">
                  <a:ln>
                    <a:noFill/>
                  </a:ln>
                  <a:solidFill>
                    <a:srgbClr val="537EC5"/>
                  </a:solidFill>
                  <a:effectLst/>
                  <a:uLnTx/>
                  <a:uFillTx/>
                  <a:latin typeface="Microsoft YaHei"/>
                  <a:ea typeface="Microsoft YaHei"/>
                  <a:cs typeface="+mn-ea"/>
                </a:endParaRPr>
              </a:p>
            </p:txBody>
          </p:sp>
        </p:grpSp>
      </p:grpSp>
    </p:spTree>
    <p:extLst>
      <p:ext uri="{BB962C8B-B14F-4D97-AF65-F5344CB8AC3E}">
        <p14:creationId xmlns:p14="http://schemas.microsoft.com/office/powerpoint/2010/main" val="142424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
                                        <p:tgtEl>
                                          <p:spTgt spid="28"/>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200"/>
                                        <p:tgtEl>
                                          <p:spTgt spid="56"/>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200"/>
                                        <p:tgtEl>
                                          <p:spTgt spid="60"/>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00"/>
                                        <p:tgtEl>
                                          <p:spTgt spid="69"/>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00"/>
                                        <p:tgtEl>
                                          <p:spTgt spid="65"/>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200"/>
                                        <p:tgtEl>
                                          <p:spTgt spid="2"/>
                                        </p:tgtEl>
                                      </p:cBhvr>
                                    </p:animEffect>
                                  </p:childTnLst>
                                </p:cTn>
                              </p:par>
                            </p:childTnLst>
                          </p:cTn>
                        </p:par>
                        <p:par>
                          <p:cTn id="28" fill="hold">
                            <p:stCondLst>
                              <p:cond delay="12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200"/>
                                        <p:tgtEl>
                                          <p:spTgt spid="9"/>
                                        </p:tgtEl>
                                      </p:cBhvr>
                                    </p:animEffect>
                                  </p:childTnLst>
                                </p:cTn>
                              </p:par>
                            </p:childTnLst>
                          </p:cTn>
                        </p:par>
                        <p:par>
                          <p:cTn id="32" fill="hold">
                            <p:stCondLst>
                              <p:cond delay="14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200"/>
                                        <p:tgtEl>
                                          <p:spTgt spid="10"/>
                                        </p:tgtEl>
                                      </p:cBhvr>
                                    </p:animEffect>
                                  </p:childTnLst>
                                </p:cTn>
                              </p:par>
                            </p:childTnLst>
                          </p:cTn>
                        </p:par>
                        <p:par>
                          <p:cTn id="36" fill="hold">
                            <p:stCondLst>
                              <p:cond delay="16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200"/>
                                        <p:tgtEl>
                                          <p:spTgt spid="11"/>
                                        </p:tgtEl>
                                      </p:cBhvr>
                                    </p:animEffect>
                                  </p:childTnLst>
                                </p:cTn>
                              </p:par>
                            </p:childTnLst>
                          </p:cTn>
                        </p:par>
                        <p:par>
                          <p:cTn id="40" fill="hold">
                            <p:stCondLst>
                              <p:cond delay="18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2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875014A2-64F4-4438-A3A8-7E872AB231B4}"/>
              </a:ext>
            </a:extLst>
          </p:cNvPr>
          <p:cNvSpPr>
            <a:spLocks noGrp="1"/>
          </p:cNvSpPr>
          <p:nvPr>
            <p:ph type="body" sz="quarter" idx="10"/>
          </p:nvPr>
        </p:nvSpPr>
        <p:spPr/>
        <p:txBody>
          <a:bodyPr/>
          <a:lstStyle/>
          <a:p>
            <a:pPr algn="ctr"/>
            <a:r>
              <a:rPr lang="zh-CN" altLang="en-US" sz="2800" dirty="0">
                <a:cs typeface="+mn-ea"/>
              </a:rPr>
              <a:t>讨论</a:t>
            </a:r>
          </a:p>
        </p:txBody>
      </p:sp>
      <p:sp>
        <p:nvSpPr>
          <p:cNvPr id="4" name="矩形 3">
            <a:extLst>
              <a:ext uri="{FF2B5EF4-FFF2-40B4-BE49-F238E27FC236}">
                <a16:creationId xmlns:a16="http://schemas.microsoft.com/office/drawing/2014/main" id="{91225BEA-BBA5-4957-93D9-99A4C1BFFA0F}"/>
              </a:ext>
            </a:extLst>
          </p:cNvPr>
          <p:cNvSpPr/>
          <p:nvPr/>
        </p:nvSpPr>
        <p:spPr>
          <a:xfrm>
            <a:off x="753840" y="1233712"/>
            <a:ext cx="5911120" cy="503648"/>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accent1"/>
                </a:solidFill>
                <a:latin typeface="Arial"/>
                <a:cs typeface="+mn-ea"/>
              </a:rPr>
              <a:t>分析</a:t>
            </a:r>
            <a:r>
              <a:rPr lang="en-US" altLang="zh-CN" sz="2000" dirty="0" err="1">
                <a:solidFill>
                  <a:schemeClr val="accent1"/>
                </a:solidFill>
                <a:latin typeface="Arial"/>
                <a:cs typeface="+mn-ea"/>
              </a:rPr>
              <a:t>RLANet</a:t>
            </a:r>
            <a:r>
              <a:rPr lang="zh-CN" altLang="en-US" sz="2000" dirty="0">
                <a:solidFill>
                  <a:schemeClr val="accent1"/>
                </a:solidFill>
                <a:latin typeface="Arial"/>
                <a:cs typeface="+mn-ea"/>
              </a:rPr>
              <a:t>模型性能优于</a:t>
            </a:r>
            <a:r>
              <a:rPr lang="en-US" altLang="zh-CN" sz="2000" dirty="0" err="1">
                <a:solidFill>
                  <a:schemeClr val="accent1"/>
                </a:solidFill>
                <a:latin typeface="Arial"/>
                <a:cs typeface="+mn-ea"/>
              </a:rPr>
              <a:t>MedNet</a:t>
            </a:r>
            <a:r>
              <a:rPr lang="zh-CN" altLang="en-US" sz="2000" dirty="0">
                <a:solidFill>
                  <a:schemeClr val="accent1"/>
                </a:solidFill>
                <a:latin typeface="Arial"/>
                <a:cs typeface="+mn-ea"/>
              </a:rPr>
              <a:t>模型的原因</a:t>
            </a:r>
            <a:endParaRPr kumimoji="0" lang="zh-CN" altLang="en-US" sz="2000" b="0" i="0" u="none" strike="noStrike" kern="1200" cap="none" spc="0" normalizeH="0" baseline="0" noProof="0" dirty="0">
              <a:ln>
                <a:noFill/>
              </a:ln>
              <a:solidFill>
                <a:schemeClr val="accent1"/>
              </a:solidFill>
              <a:effectLst/>
              <a:uLnTx/>
              <a:uFillTx/>
              <a:latin typeface="Arial"/>
              <a:cs typeface="+mn-ea"/>
            </a:endParaRPr>
          </a:p>
        </p:txBody>
      </p:sp>
      <p:sp>
        <p:nvSpPr>
          <p:cNvPr id="5" name="文本框 4">
            <a:extLst>
              <a:ext uri="{FF2B5EF4-FFF2-40B4-BE49-F238E27FC236}">
                <a16:creationId xmlns:a16="http://schemas.microsoft.com/office/drawing/2014/main" id="{A00D10DC-22B8-C82C-84F8-5D47CAA46760}"/>
              </a:ext>
            </a:extLst>
          </p:cNvPr>
          <p:cNvSpPr txBox="1"/>
          <p:nvPr/>
        </p:nvSpPr>
        <p:spPr>
          <a:xfrm>
            <a:off x="296473" y="1972820"/>
            <a:ext cx="11599054" cy="3412794"/>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Ø"/>
            </a:pPr>
            <a:r>
              <a:rPr lang="zh-CN" altLang="en-US" sz="2400" b="1" dirty="0">
                <a:solidFill>
                  <a:schemeClr val="accent2"/>
                </a:solidFill>
                <a:latin typeface="+mn-ea"/>
              </a:rPr>
              <a:t>实际效果与评估</a:t>
            </a:r>
            <a:endParaRPr lang="en-US" altLang="zh-CN" sz="2400" b="1" dirty="0">
              <a:solidFill>
                <a:schemeClr val="accent2"/>
              </a:solidFill>
              <a:latin typeface="+mn-ea"/>
            </a:endParaRPr>
          </a:p>
          <a:p>
            <a:pPr lvl="1">
              <a:lnSpc>
                <a:spcPct val="200000"/>
              </a:lnSpc>
              <a:spcBef>
                <a:spcPts val="600"/>
              </a:spcBef>
            </a:pPr>
            <a:r>
              <a:rPr lang="en-US" altLang="zh-CN" dirty="0">
                <a:solidFill>
                  <a:schemeClr val="tx1">
                    <a:lumMod val="95000"/>
                    <a:lumOff val="5000"/>
                  </a:schemeClr>
                </a:solidFill>
                <a:latin typeface="+mn-ea"/>
              </a:rPr>
              <a:t>	</a:t>
            </a:r>
            <a:r>
              <a:rPr lang="en-US" altLang="zh-CN" dirty="0" err="1">
                <a:solidFill>
                  <a:schemeClr val="tx1">
                    <a:lumMod val="95000"/>
                    <a:lumOff val="5000"/>
                  </a:schemeClr>
                </a:solidFill>
                <a:latin typeface="+mn-ea"/>
              </a:rPr>
              <a:t>RLANet</a:t>
            </a:r>
            <a:r>
              <a:rPr lang="zh-CN" altLang="en-US" dirty="0">
                <a:solidFill>
                  <a:schemeClr val="tx1">
                    <a:lumMod val="95000"/>
                    <a:lumOff val="5000"/>
                  </a:schemeClr>
                </a:solidFill>
                <a:latin typeface="+mn-ea"/>
              </a:rPr>
              <a:t>通过结合图像分类器和</a:t>
            </a:r>
            <a:r>
              <a:rPr lang="en-US" altLang="zh-CN" dirty="0">
                <a:solidFill>
                  <a:schemeClr val="tx1">
                    <a:lumMod val="95000"/>
                    <a:lumOff val="5000"/>
                  </a:schemeClr>
                </a:solidFill>
                <a:latin typeface="+mn-ea"/>
              </a:rPr>
              <a:t>LSTM</a:t>
            </a:r>
            <a:r>
              <a:rPr lang="zh-CN" altLang="en-US" dirty="0">
                <a:solidFill>
                  <a:schemeClr val="tx1">
                    <a:lumMod val="95000"/>
                    <a:lumOff val="5000"/>
                  </a:schemeClr>
                </a:solidFill>
                <a:latin typeface="+mn-ea"/>
              </a:rPr>
              <a:t>网络，并引入注意力机制，在处理颅内出血检测任务时表现出色，具有较高的检测精度。而</a:t>
            </a:r>
            <a:r>
              <a:rPr lang="en-US" altLang="zh-CN" dirty="0" err="1">
                <a:solidFill>
                  <a:schemeClr val="tx1">
                    <a:lumMod val="95000"/>
                    <a:lumOff val="5000"/>
                  </a:schemeClr>
                </a:solidFill>
                <a:latin typeface="+mn-ea"/>
              </a:rPr>
              <a:t>MedNet</a:t>
            </a:r>
            <a:r>
              <a:rPr lang="zh-CN" altLang="en-US" dirty="0">
                <a:solidFill>
                  <a:schemeClr val="tx1">
                    <a:lumMod val="95000"/>
                    <a:lumOff val="5000"/>
                  </a:schemeClr>
                </a:solidFill>
                <a:latin typeface="+mn-ea"/>
              </a:rPr>
              <a:t>虽然采用了多编码器和前后帧信息融合的策略，但由于其结构复杂性和特征融合的难度，可能导致模型在实际效果上不如</a:t>
            </a:r>
            <a:r>
              <a:rPr lang="en-US" altLang="zh-CN" dirty="0" err="1">
                <a:solidFill>
                  <a:schemeClr val="tx1">
                    <a:lumMod val="95000"/>
                    <a:lumOff val="5000"/>
                  </a:schemeClr>
                </a:solidFill>
                <a:latin typeface="+mn-ea"/>
              </a:rPr>
              <a:t>RLANet</a:t>
            </a:r>
            <a:r>
              <a:rPr lang="zh-CN" altLang="en-US" dirty="0">
                <a:solidFill>
                  <a:schemeClr val="tx1">
                    <a:lumMod val="95000"/>
                    <a:lumOff val="5000"/>
                  </a:schemeClr>
                </a:solidFill>
                <a:latin typeface="+mn-ea"/>
              </a:rPr>
              <a:t>。</a:t>
            </a:r>
            <a:endParaRPr lang="en-US" altLang="zh-CN" dirty="0">
              <a:solidFill>
                <a:schemeClr val="tx1">
                  <a:lumMod val="95000"/>
                  <a:lumOff val="5000"/>
                </a:schemeClr>
              </a:solidFill>
              <a:latin typeface="+mn-ea"/>
            </a:endParaRPr>
          </a:p>
          <a:p>
            <a:pPr lvl="1">
              <a:lnSpc>
                <a:spcPct val="200000"/>
              </a:lnSpc>
              <a:spcBef>
                <a:spcPts val="600"/>
              </a:spcBef>
            </a:pPr>
            <a:r>
              <a:rPr lang="en-US" altLang="zh-CN" dirty="0">
                <a:solidFill>
                  <a:schemeClr val="tx1">
                    <a:lumMod val="95000"/>
                    <a:lumOff val="5000"/>
                  </a:schemeClr>
                </a:solidFill>
                <a:latin typeface="+mn-ea"/>
              </a:rPr>
              <a:t>	</a:t>
            </a:r>
            <a:r>
              <a:rPr lang="zh-CN" altLang="en-US" dirty="0">
                <a:solidFill>
                  <a:schemeClr val="tx1">
                    <a:lumMod val="95000"/>
                    <a:lumOff val="5000"/>
                  </a:schemeClr>
                </a:solidFill>
                <a:latin typeface="+mn-ea"/>
              </a:rPr>
              <a:t>综上所述，我们认为</a:t>
            </a:r>
            <a:r>
              <a:rPr lang="en-US" altLang="zh-CN" dirty="0" err="1">
                <a:solidFill>
                  <a:schemeClr val="tx1">
                    <a:lumMod val="95000"/>
                    <a:lumOff val="5000"/>
                  </a:schemeClr>
                </a:solidFill>
                <a:latin typeface="+mn-ea"/>
              </a:rPr>
              <a:t>RLANet</a:t>
            </a:r>
            <a:r>
              <a:rPr lang="zh-CN" altLang="en-US" dirty="0">
                <a:solidFill>
                  <a:schemeClr val="tx1">
                    <a:lumMod val="95000"/>
                    <a:lumOff val="5000"/>
                  </a:schemeClr>
                </a:solidFill>
                <a:latin typeface="+mn-ea"/>
              </a:rPr>
              <a:t>在特征提取的一致性、序列数据处理能力以及注意力机制的引入方面具备优势，从而在颅内出血检测任务中优于</a:t>
            </a:r>
            <a:r>
              <a:rPr lang="en-US" altLang="zh-CN" dirty="0" err="1">
                <a:solidFill>
                  <a:schemeClr val="tx1">
                    <a:lumMod val="95000"/>
                    <a:lumOff val="5000"/>
                  </a:schemeClr>
                </a:solidFill>
                <a:latin typeface="+mn-ea"/>
              </a:rPr>
              <a:t>MedNet</a:t>
            </a:r>
            <a:r>
              <a:rPr lang="zh-CN" altLang="en-US" dirty="0">
                <a:solidFill>
                  <a:schemeClr val="tx1">
                    <a:lumMod val="95000"/>
                    <a:lumOff val="5000"/>
                  </a:schemeClr>
                </a:solidFill>
                <a:latin typeface="+mn-ea"/>
              </a:rPr>
              <a:t>。</a:t>
            </a:r>
          </a:p>
        </p:txBody>
      </p:sp>
    </p:spTree>
    <p:extLst>
      <p:ext uri="{BB962C8B-B14F-4D97-AF65-F5344CB8AC3E}">
        <p14:creationId xmlns:p14="http://schemas.microsoft.com/office/powerpoint/2010/main" val="180612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C7A471C-3AB6-4592-8B9A-F810161D3D06}"/>
              </a:ext>
            </a:extLst>
          </p:cNvPr>
          <p:cNvSpPr>
            <a:spLocks noGrp="1"/>
          </p:cNvSpPr>
          <p:nvPr>
            <p:ph type="body" sz="quarter" idx="10"/>
          </p:nvPr>
        </p:nvSpPr>
        <p:spPr/>
        <p:txBody>
          <a:bodyPr/>
          <a:lstStyle/>
          <a:p>
            <a:r>
              <a:rPr lang="zh-CN" altLang="en-US" dirty="0">
                <a:cs typeface="+mn-ea"/>
              </a:rPr>
              <a:t>未来工作</a:t>
            </a:r>
          </a:p>
        </p:txBody>
      </p:sp>
      <p:sp>
        <p:nvSpPr>
          <p:cNvPr id="7" name="文本占位符 6">
            <a:extLst>
              <a:ext uri="{FF2B5EF4-FFF2-40B4-BE49-F238E27FC236}">
                <a16:creationId xmlns:a16="http://schemas.microsoft.com/office/drawing/2014/main" id="{44CD80F5-97B2-421D-B54A-CCEFBCA5B911}"/>
              </a:ext>
            </a:extLst>
          </p:cNvPr>
          <p:cNvSpPr>
            <a:spLocks noGrp="1"/>
          </p:cNvSpPr>
          <p:nvPr>
            <p:ph type="body" sz="quarter" idx="13"/>
          </p:nvPr>
        </p:nvSpPr>
        <p:spPr/>
        <p:txBody>
          <a:bodyPr/>
          <a:lstStyle/>
          <a:p>
            <a:r>
              <a:rPr lang="en-US" altLang="zh-CN" dirty="0"/>
              <a:t>05</a:t>
            </a:r>
            <a:endParaRPr lang="zh-CN" altLang="en-US" dirty="0"/>
          </a:p>
        </p:txBody>
      </p:sp>
      <p:sp>
        <p:nvSpPr>
          <p:cNvPr id="6" name="文本占位符 5">
            <a:extLst>
              <a:ext uri="{FF2B5EF4-FFF2-40B4-BE49-F238E27FC236}">
                <a16:creationId xmlns:a16="http://schemas.microsoft.com/office/drawing/2014/main" id="{233BCCE5-E744-4968-8DF6-0B275199B58E}"/>
              </a:ext>
            </a:extLst>
          </p:cNvPr>
          <p:cNvSpPr>
            <a:spLocks noGrp="1"/>
          </p:cNvSpPr>
          <p:nvPr>
            <p:ph type="body" sz="quarter" idx="12"/>
          </p:nvPr>
        </p:nvSpPr>
        <p:spPr/>
        <p:txBody>
          <a:bodyPr/>
          <a:lstStyle/>
          <a:p>
            <a:r>
              <a:rPr lang="en-US" altLang="zh-CN" dirty="0"/>
              <a:t>05</a:t>
            </a:r>
            <a:endParaRPr lang="zh-CN" altLang="en-US" dirty="0"/>
          </a:p>
        </p:txBody>
      </p:sp>
    </p:spTree>
    <p:extLst>
      <p:ext uri="{BB962C8B-B14F-4D97-AF65-F5344CB8AC3E}">
        <p14:creationId xmlns:p14="http://schemas.microsoft.com/office/powerpoint/2010/main" val="340181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875014A2-64F4-4438-A3A8-7E872AB231B4}"/>
              </a:ext>
            </a:extLst>
          </p:cNvPr>
          <p:cNvSpPr>
            <a:spLocks noGrp="1"/>
          </p:cNvSpPr>
          <p:nvPr>
            <p:ph type="body" sz="quarter" idx="10"/>
          </p:nvPr>
        </p:nvSpPr>
        <p:spPr/>
        <p:txBody>
          <a:bodyPr/>
          <a:lstStyle/>
          <a:p>
            <a:pPr algn="ctr"/>
            <a:r>
              <a:rPr lang="zh-CN" altLang="en-US" sz="2800" dirty="0"/>
              <a:t>未来工作</a:t>
            </a:r>
          </a:p>
        </p:txBody>
      </p:sp>
      <p:sp>
        <p:nvSpPr>
          <p:cNvPr id="13" name="文本框 12">
            <a:extLst>
              <a:ext uri="{FF2B5EF4-FFF2-40B4-BE49-F238E27FC236}">
                <a16:creationId xmlns:a16="http://schemas.microsoft.com/office/drawing/2014/main" id="{C787E4A7-28C0-4844-34AF-4F5C1E06C77F}"/>
              </a:ext>
            </a:extLst>
          </p:cNvPr>
          <p:cNvSpPr txBox="1"/>
          <p:nvPr/>
        </p:nvSpPr>
        <p:spPr>
          <a:xfrm>
            <a:off x="298514" y="1262095"/>
            <a:ext cx="11594971" cy="4683142"/>
          </a:xfrm>
          <a:prstGeom prst="rect">
            <a:avLst/>
          </a:prstGeom>
          <a:noFill/>
        </p:spPr>
        <p:txBody>
          <a:bodyPr wrap="square">
            <a:spAutoFit/>
          </a:bodyPr>
          <a:lstStyle/>
          <a:p>
            <a:pPr algn="just">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为了进一步提高模型性能和应用效果，可以考虑以下几个方向：</a:t>
            </a:r>
          </a:p>
          <a:p>
            <a:pPr algn="just">
              <a:lnSpc>
                <a:spcPct val="250000"/>
              </a:lnSpc>
            </a:pPr>
            <a:r>
              <a:rPr lang="en-US" altLang="zh-CN" dirty="0">
                <a:solidFill>
                  <a:schemeClr val="accent2"/>
                </a:solidFill>
                <a:latin typeface="微软雅黑" panose="020B0503020204020204" pitchFamily="34" charset="-122"/>
                <a:ea typeface="微软雅黑" panose="020B0503020204020204" pitchFamily="34" charset="-122"/>
              </a:rPr>
              <a:t>1. </a:t>
            </a:r>
            <a:r>
              <a:rPr lang="zh-CN" altLang="en-US" dirty="0">
                <a:solidFill>
                  <a:schemeClr val="accent2"/>
                </a:solidFill>
                <a:latin typeface="微软雅黑" panose="020B0503020204020204" pitchFamily="34" charset="-122"/>
                <a:ea typeface="微软雅黑" panose="020B0503020204020204" pitchFamily="34" charset="-122"/>
              </a:rPr>
              <a:t>模型优化与改进</a:t>
            </a:r>
          </a:p>
          <a:p>
            <a:pPr algn="just">
              <a:lnSpc>
                <a:spcPct val="2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模型架构改进：探索更先进的模型架构，如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Transformer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网络，它们在处理序列数据和长距离依赖方面表现出色。</a:t>
            </a:r>
          </a:p>
          <a:p>
            <a:pPr algn="just">
              <a:lnSpc>
                <a:spcPct val="2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混合模型：结合其他深度学习模型的优点，如将</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卷积网络（</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3D CNN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LSTM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结合，以更好地捕捉三维信息。</a:t>
            </a:r>
          </a:p>
          <a:p>
            <a:pPr algn="just">
              <a:lnSpc>
                <a:spcPct val="250000"/>
              </a:lnSpc>
            </a:pPr>
            <a:r>
              <a:rPr lang="en-US" altLang="zh-CN" dirty="0">
                <a:solidFill>
                  <a:schemeClr val="accent2"/>
                </a:solidFill>
                <a:latin typeface="微软雅黑" panose="020B0503020204020204" pitchFamily="34" charset="-122"/>
                <a:ea typeface="微软雅黑" panose="020B0503020204020204" pitchFamily="34" charset="-122"/>
              </a:rPr>
              <a:t>2. </a:t>
            </a:r>
            <a:r>
              <a:rPr lang="zh-CN" altLang="en-US" dirty="0">
                <a:solidFill>
                  <a:schemeClr val="accent2"/>
                </a:solidFill>
                <a:latin typeface="微软雅黑" panose="020B0503020204020204" pitchFamily="34" charset="-122"/>
                <a:ea typeface="微软雅黑" panose="020B0503020204020204" pitchFamily="34" charset="-122"/>
              </a:rPr>
              <a:t>数据增强与预处理</a:t>
            </a:r>
          </a:p>
          <a:p>
            <a:pPr algn="just">
              <a:lnSpc>
                <a:spcPct val="2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更多数据增强技术：引入更多的数据增强方法，如图像混合（</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Mixup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）和随机擦除（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Random Erasing</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），以增强模型的鲁棒性。</a:t>
            </a:r>
          </a:p>
        </p:txBody>
      </p:sp>
    </p:spTree>
    <p:extLst>
      <p:ext uri="{BB962C8B-B14F-4D97-AF65-F5344CB8AC3E}">
        <p14:creationId xmlns:p14="http://schemas.microsoft.com/office/powerpoint/2010/main" val="735975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875014A2-64F4-4438-A3A8-7E872AB231B4}"/>
              </a:ext>
            </a:extLst>
          </p:cNvPr>
          <p:cNvSpPr>
            <a:spLocks noGrp="1"/>
          </p:cNvSpPr>
          <p:nvPr>
            <p:ph type="body" sz="quarter" idx="10"/>
          </p:nvPr>
        </p:nvSpPr>
        <p:spPr/>
        <p:txBody>
          <a:bodyPr/>
          <a:lstStyle/>
          <a:p>
            <a:pPr algn="ctr"/>
            <a:r>
              <a:rPr lang="zh-CN" altLang="en-US" sz="2800" dirty="0"/>
              <a:t>未来工作</a:t>
            </a:r>
          </a:p>
        </p:txBody>
      </p:sp>
      <p:sp>
        <p:nvSpPr>
          <p:cNvPr id="13" name="文本框 12">
            <a:extLst>
              <a:ext uri="{FF2B5EF4-FFF2-40B4-BE49-F238E27FC236}">
                <a16:creationId xmlns:a16="http://schemas.microsoft.com/office/drawing/2014/main" id="{C787E4A7-28C0-4844-34AF-4F5C1E06C77F}"/>
              </a:ext>
            </a:extLst>
          </p:cNvPr>
          <p:cNvSpPr txBox="1"/>
          <p:nvPr/>
        </p:nvSpPr>
        <p:spPr>
          <a:xfrm>
            <a:off x="226242" y="1582597"/>
            <a:ext cx="11594971" cy="3692806"/>
          </a:xfrm>
          <a:prstGeom prst="rect">
            <a:avLst/>
          </a:prstGeom>
          <a:noFill/>
        </p:spPr>
        <p:txBody>
          <a:bodyPr wrap="square">
            <a:spAutoFit/>
          </a:bodyPr>
          <a:lstStyle/>
          <a:p>
            <a:pPr algn="just">
              <a:lnSpc>
                <a:spcPct val="200000"/>
              </a:lnSpc>
            </a:pPr>
            <a:r>
              <a:rPr lang="en-US" altLang="zh-CN" sz="2000" dirty="0">
                <a:solidFill>
                  <a:schemeClr val="accent2"/>
                </a:solidFill>
                <a:latin typeface="微软雅黑" panose="020B0503020204020204" pitchFamily="34" charset="-122"/>
                <a:ea typeface="微软雅黑" panose="020B0503020204020204" pitchFamily="34" charset="-122"/>
              </a:rPr>
              <a:t>3. </a:t>
            </a:r>
            <a:r>
              <a:rPr lang="zh-CN" altLang="en-US" sz="2000" dirty="0">
                <a:solidFill>
                  <a:schemeClr val="accent2"/>
                </a:solidFill>
                <a:latin typeface="微软雅黑" panose="020B0503020204020204" pitchFamily="34" charset="-122"/>
                <a:ea typeface="微软雅黑" panose="020B0503020204020204" pitchFamily="34" charset="-122"/>
              </a:rPr>
              <a:t>序列建模与注意力机制</a:t>
            </a:r>
          </a:p>
          <a:p>
            <a:pPr algn="just">
              <a:lnSpc>
                <a:spcPct val="20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改进注意力机制：研究和应用更先进的注意力机制，如自注意力（</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Self-Attention</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）和多头注意力（</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Multi-Head Attention</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），提高对关键特征的捕捉能力。</a:t>
            </a:r>
          </a:p>
          <a:p>
            <a:pPr algn="just">
              <a:lnSpc>
                <a:spcPct val="200000"/>
              </a:lnSpc>
            </a:pPr>
            <a:r>
              <a:rPr lang="en-US" altLang="zh-CN" sz="2000" dirty="0">
                <a:solidFill>
                  <a:schemeClr val="accent2"/>
                </a:solidFill>
                <a:latin typeface="微软雅黑" panose="020B0503020204020204" pitchFamily="34" charset="-122"/>
                <a:ea typeface="微软雅黑" panose="020B0503020204020204" pitchFamily="34" charset="-122"/>
              </a:rPr>
              <a:t>4. </a:t>
            </a:r>
            <a:r>
              <a:rPr lang="zh-CN" altLang="en-US" sz="2000" dirty="0">
                <a:solidFill>
                  <a:schemeClr val="accent2"/>
                </a:solidFill>
                <a:latin typeface="微软雅黑" panose="020B0503020204020204" pitchFamily="34" charset="-122"/>
                <a:ea typeface="微软雅黑" panose="020B0503020204020204" pitchFamily="34" charset="-122"/>
              </a:rPr>
              <a:t>模型训练与推理</a:t>
            </a:r>
          </a:p>
          <a:p>
            <a:pPr algn="just">
              <a:lnSpc>
                <a:spcPct val="20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强化学习与自监督学习：结合强化学习和自监督学习的方法，利用未标注数据和环境反馈进一步提升模型性能。</a:t>
            </a:r>
          </a:p>
        </p:txBody>
      </p:sp>
    </p:spTree>
    <p:extLst>
      <p:ext uri="{BB962C8B-B14F-4D97-AF65-F5344CB8AC3E}">
        <p14:creationId xmlns:p14="http://schemas.microsoft.com/office/powerpoint/2010/main" val="103392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C6C085D-210D-4709-8317-1FD7DF94FBB5}"/>
              </a:ext>
            </a:extLst>
          </p:cNvPr>
          <p:cNvSpPr>
            <a:spLocks noGrp="1"/>
          </p:cNvSpPr>
          <p:nvPr>
            <p:ph type="body" sz="quarter" idx="10"/>
          </p:nvPr>
        </p:nvSpPr>
        <p:spPr>
          <a:xfrm>
            <a:off x="450687" y="3572759"/>
            <a:ext cx="6242344" cy="1131217"/>
          </a:xfrm>
        </p:spPr>
        <p:txBody>
          <a:bodyPr/>
          <a:lstStyle/>
          <a:p>
            <a:r>
              <a:rPr lang="zh-CN" altLang="en-US" sz="6000" dirty="0"/>
              <a:t>欢迎批评和指导！</a:t>
            </a:r>
          </a:p>
        </p:txBody>
      </p:sp>
    </p:spTree>
    <p:extLst>
      <p:ext uri="{BB962C8B-B14F-4D97-AF65-F5344CB8AC3E}">
        <p14:creationId xmlns:p14="http://schemas.microsoft.com/office/powerpoint/2010/main" val="2855321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a:extLst>
              <a:ext uri="{FF2B5EF4-FFF2-40B4-BE49-F238E27FC236}">
                <a16:creationId xmlns:a16="http://schemas.microsoft.com/office/drawing/2014/main" id="{B1674D80-442C-4EDF-9C24-DF05804659B1}"/>
              </a:ext>
            </a:extLst>
          </p:cNvPr>
          <p:cNvSpPr>
            <a:spLocks noGrp="1"/>
          </p:cNvSpPr>
          <p:nvPr>
            <p:ph type="body" sz="quarter" idx="15"/>
          </p:nvPr>
        </p:nvSpPr>
        <p:spPr>
          <a:xfrm>
            <a:off x="626386" y="2459038"/>
            <a:ext cx="3578260" cy="1667482"/>
          </a:xfrm>
        </p:spPr>
        <p:txBody>
          <a:bodyPr/>
          <a:lstStyle/>
          <a:p>
            <a:pPr>
              <a:lnSpc>
                <a:spcPts val="2400"/>
              </a:lnSpc>
              <a:spcBef>
                <a:spcPts val="600"/>
              </a:spcBef>
            </a:pPr>
            <a:r>
              <a:rPr lang="en-US" altLang="zh-CN" dirty="0" err="1"/>
              <a:t>RLANet</a:t>
            </a:r>
            <a:r>
              <a:rPr lang="en-US" altLang="zh-CN" dirty="0"/>
              <a:t> </a:t>
            </a:r>
            <a:r>
              <a:rPr lang="zh-CN" altLang="en-US" dirty="0"/>
              <a:t>结合了</a:t>
            </a:r>
            <a:r>
              <a:rPr lang="en-US" altLang="zh-CN" dirty="0"/>
              <a:t>ResNext101</a:t>
            </a:r>
            <a:r>
              <a:rPr lang="zh-CN" altLang="en-US" dirty="0"/>
              <a:t>图像分类器和</a:t>
            </a:r>
            <a:r>
              <a:rPr lang="en-US" altLang="zh-CN" dirty="0"/>
              <a:t>LSTM</a:t>
            </a:r>
            <a:r>
              <a:rPr lang="zh-CN" altLang="en-US" dirty="0"/>
              <a:t>网络，并引入了注意力机制。该模型通过提取图像特征嵌入来处理序列数据，从而实现对颅内出血的检测。</a:t>
            </a:r>
          </a:p>
        </p:txBody>
      </p:sp>
      <p:sp>
        <p:nvSpPr>
          <p:cNvPr id="26" name="文本占位符 25">
            <a:extLst>
              <a:ext uri="{FF2B5EF4-FFF2-40B4-BE49-F238E27FC236}">
                <a16:creationId xmlns:a16="http://schemas.microsoft.com/office/drawing/2014/main" id="{ABAE5993-0891-4232-99C5-147F504F925B}"/>
              </a:ext>
            </a:extLst>
          </p:cNvPr>
          <p:cNvSpPr>
            <a:spLocks noGrp="1"/>
          </p:cNvSpPr>
          <p:nvPr>
            <p:ph type="body" sz="quarter" idx="16"/>
          </p:nvPr>
        </p:nvSpPr>
        <p:spPr>
          <a:xfrm>
            <a:off x="590550" y="4572484"/>
            <a:ext cx="3689220" cy="1266844"/>
          </a:xfrm>
        </p:spPr>
        <p:txBody>
          <a:bodyPr/>
          <a:lstStyle/>
          <a:p>
            <a:pPr>
              <a:lnSpc>
                <a:spcPts val="2400"/>
              </a:lnSpc>
              <a:spcBef>
                <a:spcPts val="0"/>
              </a:spcBef>
            </a:pPr>
            <a:r>
              <a:rPr lang="zh-CN" altLang="en-US" dirty="0"/>
              <a:t>与传统的</a:t>
            </a:r>
            <a:r>
              <a:rPr lang="en-US" altLang="zh-CN" dirty="0"/>
              <a:t>CNN</a:t>
            </a:r>
            <a:r>
              <a:rPr lang="zh-CN" altLang="en-US" dirty="0"/>
              <a:t>不同，</a:t>
            </a:r>
            <a:r>
              <a:rPr lang="en-US" altLang="zh-CN" dirty="0"/>
              <a:t>FCN</a:t>
            </a:r>
            <a:r>
              <a:rPr lang="zh-CN" altLang="en-US" dirty="0"/>
              <a:t>将</a:t>
            </a:r>
            <a:r>
              <a:rPr lang="en-US" altLang="zh-CN" dirty="0"/>
              <a:t>CNN</a:t>
            </a:r>
            <a:r>
              <a:rPr lang="zh-CN" altLang="en-US" dirty="0"/>
              <a:t>中的全连接层替换为卷积层，使得网络能够输出任意尺寸的图像，适用于像素级的图像分割任务 。</a:t>
            </a:r>
          </a:p>
          <a:p>
            <a:endParaRPr lang="zh-CN" altLang="en-US" dirty="0"/>
          </a:p>
        </p:txBody>
      </p:sp>
      <p:sp>
        <p:nvSpPr>
          <p:cNvPr id="27" name="文本占位符 26">
            <a:extLst>
              <a:ext uri="{FF2B5EF4-FFF2-40B4-BE49-F238E27FC236}">
                <a16:creationId xmlns:a16="http://schemas.microsoft.com/office/drawing/2014/main" id="{4FA568DA-B5F3-4119-88FA-542B63BEC5F5}"/>
              </a:ext>
            </a:extLst>
          </p:cNvPr>
          <p:cNvSpPr>
            <a:spLocks noGrp="1"/>
          </p:cNvSpPr>
          <p:nvPr>
            <p:ph type="body" sz="quarter" idx="17"/>
          </p:nvPr>
        </p:nvSpPr>
        <p:spPr>
          <a:xfrm>
            <a:off x="8146216" y="2459037"/>
            <a:ext cx="3882386" cy="1566207"/>
          </a:xfrm>
        </p:spPr>
        <p:txBody>
          <a:bodyPr/>
          <a:lstStyle/>
          <a:p>
            <a:pPr algn="l">
              <a:lnSpc>
                <a:spcPts val="2400"/>
              </a:lnSpc>
            </a:pPr>
            <a:r>
              <a:rPr lang="zh-CN" altLang="en-US" dirty="0"/>
              <a:t>该模型结合了多种预训练编码器，并使用自适应池化层进行特征提取和融合。通过引入前后帧信息，</a:t>
            </a:r>
            <a:r>
              <a:rPr lang="en-US" altLang="zh-CN" dirty="0" err="1"/>
              <a:t>MedNet</a:t>
            </a:r>
            <a:r>
              <a:rPr lang="en-US" altLang="zh-CN" dirty="0"/>
              <a:t> </a:t>
            </a:r>
            <a:r>
              <a:rPr lang="zh-CN" altLang="en-US" dirty="0"/>
              <a:t>在处理脑出血检测时能够获得更多的上下文信息，从而提高模型的检测精度。</a:t>
            </a:r>
          </a:p>
        </p:txBody>
      </p:sp>
      <p:sp>
        <p:nvSpPr>
          <p:cNvPr id="28" name="文本占位符 27">
            <a:extLst>
              <a:ext uri="{FF2B5EF4-FFF2-40B4-BE49-F238E27FC236}">
                <a16:creationId xmlns:a16="http://schemas.microsoft.com/office/drawing/2014/main" id="{CE56E0BB-5F34-4875-90F3-220A8009A1D9}"/>
              </a:ext>
            </a:extLst>
          </p:cNvPr>
          <p:cNvSpPr>
            <a:spLocks noGrp="1"/>
          </p:cNvSpPr>
          <p:nvPr>
            <p:ph type="body" sz="quarter" idx="18"/>
          </p:nvPr>
        </p:nvSpPr>
        <p:spPr/>
        <p:txBody>
          <a:bodyPr/>
          <a:lstStyle/>
          <a:p>
            <a:r>
              <a:rPr lang="en-US" altLang="zh-CN" dirty="0" err="1">
                <a:solidFill>
                  <a:srgbClr val="4472C4"/>
                </a:solidFill>
                <a:latin typeface="Arial"/>
                <a:cs typeface="+mn-ea"/>
              </a:rPr>
              <a:t>RLANet</a:t>
            </a:r>
            <a:endParaRPr lang="zh-CN" altLang="en-US" dirty="0">
              <a:solidFill>
                <a:srgbClr val="4472C4"/>
              </a:solidFill>
              <a:latin typeface="Arial"/>
              <a:cs typeface="+mn-ea"/>
            </a:endParaRPr>
          </a:p>
        </p:txBody>
      </p:sp>
      <p:sp>
        <p:nvSpPr>
          <p:cNvPr id="29" name="文本占位符 28">
            <a:extLst>
              <a:ext uri="{FF2B5EF4-FFF2-40B4-BE49-F238E27FC236}">
                <a16:creationId xmlns:a16="http://schemas.microsoft.com/office/drawing/2014/main" id="{A88523C7-7F9F-4E95-AAC1-84A1D1F997E7}"/>
              </a:ext>
            </a:extLst>
          </p:cNvPr>
          <p:cNvSpPr>
            <a:spLocks noGrp="1"/>
          </p:cNvSpPr>
          <p:nvPr>
            <p:ph type="body" sz="quarter" idx="19"/>
          </p:nvPr>
        </p:nvSpPr>
        <p:spPr>
          <a:xfrm>
            <a:off x="743087" y="4217638"/>
            <a:ext cx="3173413" cy="354846"/>
          </a:xfrm>
        </p:spPr>
        <p:txBody>
          <a:bodyPr/>
          <a:lstStyle/>
          <a:p>
            <a:r>
              <a:rPr lang="en-US" altLang="zh-CN" dirty="0" err="1">
                <a:solidFill>
                  <a:srgbClr val="4472C4"/>
                </a:solidFill>
                <a:latin typeface="Arial"/>
                <a:cs typeface="+mn-ea"/>
              </a:rPr>
              <a:t>zzy</a:t>
            </a:r>
            <a:r>
              <a:rPr lang="zh-CN" altLang="en-US" dirty="0">
                <a:solidFill>
                  <a:srgbClr val="4472C4"/>
                </a:solidFill>
                <a:latin typeface="Arial"/>
                <a:cs typeface="+mn-ea"/>
              </a:rPr>
              <a:t>（</a:t>
            </a:r>
            <a:r>
              <a:rPr lang="en-US" altLang="zh-CN" dirty="0">
                <a:solidFill>
                  <a:srgbClr val="4472C4"/>
                </a:solidFill>
                <a:latin typeface="Arial"/>
                <a:cs typeface="+mn-ea"/>
              </a:rPr>
              <a:t>FCN</a:t>
            </a:r>
            <a:r>
              <a:rPr lang="zh-CN" altLang="en-US" dirty="0">
                <a:solidFill>
                  <a:srgbClr val="4472C4"/>
                </a:solidFill>
                <a:latin typeface="Arial"/>
                <a:cs typeface="+mn-ea"/>
              </a:rPr>
              <a:t>）</a:t>
            </a:r>
            <a:endParaRPr lang="zh-CN" altLang="en-US" dirty="0"/>
          </a:p>
        </p:txBody>
      </p:sp>
      <p:sp>
        <p:nvSpPr>
          <p:cNvPr id="30" name="文本占位符 29">
            <a:extLst>
              <a:ext uri="{FF2B5EF4-FFF2-40B4-BE49-F238E27FC236}">
                <a16:creationId xmlns:a16="http://schemas.microsoft.com/office/drawing/2014/main" id="{C2272D52-6AA2-465A-AEDA-3DC591251C2B}"/>
              </a:ext>
            </a:extLst>
          </p:cNvPr>
          <p:cNvSpPr>
            <a:spLocks noGrp="1"/>
          </p:cNvSpPr>
          <p:nvPr>
            <p:ph type="body" sz="quarter" idx="20"/>
          </p:nvPr>
        </p:nvSpPr>
        <p:spPr>
          <a:xfrm>
            <a:off x="8392201" y="2104192"/>
            <a:ext cx="3173413" cy="354846"/>
          </a:xfrm>
        </p:spPr>
        <p:txBody>
          <a:bodyPr/>
          <a:lstStyle/>
          <a:p>
            <a:r>
              <a:rPr lang="en-US" altLang="zh-CN" dirty="0" err="1">
                <a:solidFill>
                  <a:srgbClr val="4472C4"/>
                </a:solidFill>
                <a:latin typeface="Arial"/>
                <a:cs typeface="+mn-ea"/>
              </a:rPr>
              <a:t>MedNet</a:t>
            </a:r>
            <a:endParaRPr lang="zh-CN" altLang="en-US" dirty="0"/>
          </a:p>
        </p:txBody>
      </p:sp>
      <p:sp>
        <p:nvSpPr>
          <p:cNvPr id="21" name="文本占位符 20">
            <a:extLst>
              <a:ext uri="{FF2B5EF4-FFF2-40B4-BE49-F238E27FC236}">
                <a16:creationId xmlns:a16="http://schemas.microsoft.com/office/drawing/2014/main" id="{A41A2704-EBB1-43F9-9E0F-2566B1AB717A}"/>
              </a:ext>
            </a:extLst>
          </p:cNvPr>
          <p:cNvSpPr>
            <a:spLocks noGrp="1"/>
          </p:cNvSpPr>
          <p:nvPr>
            <p:ph type="body" sz="quarter" idx="10"/>
          </p:nvPr>
        </p:nvSpPr>
        <p:spPr>
          <a:prstGeom prst="rect">
            <a:avLst/>
          </a:prstGeom>
        </p:spPr>
        <p:txBody>
          <a:bodyPr/>
          <a:lstStyle/>
          <a:p>
            <a:pPr algn="ctr"/>
            <a:r>
              <a:rPr lang="zh-CN" altLang="en-US" sz="2800" dirty="0"/>
              <a:t>模型构建</a:t>
            </a:r>
          </a:p>
        </p:txBody>
      </p:sp>
    </p:spTree>
    <p:extLst>
      <p:ext uri="{BB962C8B-B14F-4D97-AF65-F5344CB8AC3E}">
        <p14:creationId xmlns:p14="http://schemas.microsoft.com/office/powerpoint/2010/main" val="82471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4CD60CF-8B37-4D43-B6DB-45976012565E}"/>
              </a:ext>
            </a:extLst>
          </p:cNvPr>
          <p:cNvSpPr>
            <a:spLocks noGrp="1"/>
          </p:cNvSpPr>
          <p:nvPr>
            <p:ph type="body" sz="quarter" idx="10"/>
          </p:nvPr>
        </p:nvSpPr>
        <p:spPr/>
        <p:txBody>
          <a:bodyPr/>
          <a:lstStyle/>
          <a:p>
            <a:r>
              <a:rPr lang="zh-CN" altLang="en-US" dirty="0"/>
              <a:t>研究题目</a:t>
            </a:r>
          </a:p>
        </p:txBody>
      </p:sp>
      <p:sp>
        <p:nvSpPr>
          <p:cNvPr id="5" name="文本占位符 4">
            <a:extLst>
              <a:ext uri="{FF2B5EF4-FFF2-40B4-BE49-F238E27FC236}">
                <a16:creationId xmlns:a16="http://schemas.microsoft.com/office/drawing/2014/main" id="{0FEB9653-9A41-4FC0-BEBF-20D0E1DBEA37}"/>
              </a:ext>
            </a:extLst>
          </p:cNvPr>
          <p:cNvSpPr>
            <a:spLocks noGrp="1"/>
          </p:cNvSpPr>
          <p:nvPr>
            <p:ph type="body" sz="quarter" idx="13"/>
          </p:nvPr>
        </p:nvSpPr>
        <p:spPr/>
        <p:txBody>
          <a:bodyPr/>
          <a:lstStyle/>
          <a:p>
            <a:r>
              <a:rPr lang="en-US" altLang="zh-CN" dirty="0"/>
              <a:t>01</a:t>
            </a:r>
            <a:endParaRPr lang="zh-CN" altLang="en-US" dirty="0"/>
          </a:p>
        </p:txBody>
      </p:sp>
      <p:sp>
        <p:nvSpPr>
          <p:cNvPr id="2" name="文本占位符 1">
            <a:extLst>
              <a:ext uri="{FF2B5EF4-FFF2-40B4-BE49-F238E27FC236}">
                <a16:creationId xmlns:a16="http://schemas.microsoft.com/office/drawing/2014/main" id="{71DE5E04-CCB2-4C3B-8647-04D0A73AB9FC}"/>
              </a:ext>
            </a:extLst>
          </p:cNvPr>
          <p:cNvSpPr>
            <a:spLocks noGrp="1"/>
          </p:cNvSpPr>
          <p:nvPr>
            <p:ph type="body" sz="quarter" idx="12"/>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14980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F3F2729-B00F-469E-8CCE-333B701BACD4}"/>
              </a:ext>
            </a:extLst>
          </p:cNvPr>
          <p:cNvSpPr>
            <a:spLocks noGrp="1"/>
          </p:cNvSpPr>
          <p:nvPr>
            <p:ph type="body" sz="quarter" idx="10"/>
          </p:nvPr>
        </p:nvSpPr>
        <p:spPr/>
        <p:txBody>
          <a:bodyPr/>
          <a:lstStyle/>
          <a:p>
            <a:pPr algn="ctr"/>
            <a:r>
              <a:rPr lang="zh-CN" altLang="en-US" sz="2800" dirty="0"/>
              <a:t>研究题目</a:t>
            </a:r>
          </a:p>
        </p:txBody>
      </p:sp>
      <p:pic>
        <p:nvPicPr>
          <p:cNvPr id="21" name="图片 20">
            <a:extLst>
              <a:ext uri="{FF2B5EF4-FFF2-40B4-BE49-F238E27FC236}">
                <a16:creationId xmlns:a16="http://schemas.microsoft.com/office/drawing/2014/main" id="{D2211E9F-8EA7-C440-ED6E-AC037429E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05" y="1830469"/>
            <a:ext cx="6146128" cy="3681341"/>
          </a:xfrm>
          <a:prstGeom prst="rect">
            <a:avLst/>
          </a:prstGeom>
        </p:spPr>
      </p:pic>
      <p:sp>
        <p:nvSpPr>
          <p:cNvPr id="37" name="文本占位符 36">
            <a:extLst>
              <a:ext uri="{FF2B5EF4-FFF2-40B4-BE49-F238E27FC236}">
                <a16:creationId xmlns:a16="http://schemas.microsoft.com/office/drawing/2014/main" id="{021181A4-1928-3420-FC64-3D3815A1EBAC}"/>
              </a:ext>
            </a:extLst>
          </p:cNvPr>
          <p:cNvSpPr>
            <a:spLocks noGrp="1"/>
          </p:cNvSpPr>
          <p:nvPr>
            <p:ph type="body" sz="quarter" idx="20"/>
          </p:nvPr>
        </p:nvSpPr>
        <p:spPr>
          <a:xfrm>
            <a:off x="6433290" y="1566519"/>
            <a:ext cx="5406777" cy="4721159"/>
          </a:xfrm>
        </p:spPr>
        <p:txBody>
          <a:bodyPr/>
          <a:lstStyle/>
          <a:p>
            <a:pPr marL="285750" indent="-285750">
              <a:buFont typeface="Wingdings" panose="05000000000000000000" pitchFamily="2" charset="2"/>
              <a:buChar char="Ø"/>
            </a:pPr>
            <a:r>
              <a:rPr lang="zh-CN" altLang="en-US" dirty="0"/>
              <a:t>颅内出血，是一种需要迅速治疗的严重健康问题，它具有</a:t>
            </a:r>
            <a:r>
              <a:rPr lang="zh-CN" altLang="en-US" dirty="0">
                <a:solidFill>
                  <a:schemeClr val="accent2"/>
                </a:solidFill>
              </a:rPr>
              <a:t>高致残率、高死亡率</a:t>
            </a:r>
            <a:r>
              <a:rPr lang="zh-CN" altLang="en-US" dirty="0"/>
              <a:t>的特点。</a:t>
            </a:r>
            <a:endParaRPr lang="en-US" altLang="zh-CN" dirty="0"/>
          </a:p>
          <a:p>
            <a:endParaRPr lang="en-US" altLang="zh-CN" dirty="0"/>
          </a:p>
          <a:p>
            <a:pPr marL="285750" indent="-285750">
              <a:buFont typeface="Wingdings" panose="05000000000000000000" pitchFamily="2" charset="2"/>
              <a:buChar char="Ø"/>
            </a:pPr>
            <a:r>
              <a:rPr lang="zh-CN" altLang="en-US" dirty="0"/>
              <a:t>因此，对颅内出血做出正确诊断并采取措施对降低残疾率和死亡率至关重要，而</a:t>
            </a:r>
            <a:r>
              <a:rPr lang="zh-CN" altLang="en-US" dirty="0">
                <a:solidFill>
                  <a:schemeClr val="accent2"/>
                </a:solidFill>
              </a:rPr>
              <a:t>识别出血的位置和类型</a:t>
            </a:r>
            <a:r>
              <a:rPr lang="zh-CN" altLang="en-US" dirty="0"/>
              <a:t>是其中的关键步骤。按照出血位置，颅内出血分为</a:t>
            </a:r>
            <a:r>
              <a:rPr lang="zh-CN" altLang="en-US" dirty="0">
                <a:solidFill>
                  <a:schemeClr val="accent2"/>
                </a:solidFill>
              </a:rPr>
              <a:t>脑室内出血</a:t>
            </a:r>
            <a:r>
              <a:rPr lang="zh-CN" altLang="en-US" dirty="0"/>
              <a:t>（</a:t>
            </a:r>
            <a:r>
              <a:rPr lang="en-US" altLang="zh-CN" dirty="0"/>
              <a:t>Intraparenchymal</a:t>
            </a:r>
            <a:r>
              <a:rPr lang="zh-CN" altLang="en-US" dirty="0"/>
              <a:t>）、</a:t>
            </a:r>
            <a:r>
              <a:rPr lang="zh-CN" altLang="en-US" dirty="0">
                <a:solidFill>
                  <a:schemeClr val="accent2"/>
                </a:solidFill>
              </a:rPr>
              <a:t>脑实质性出血 </a:t>
            </a:r>
            <a:r>
              <a:rPr lang="en-US" altLang="zh-CN" dirty="0"/>
              <a:t>(Intraventricular)</a:t>
            </a:r>
            <a:r>
              <a:rPr lang="zh-CN" altLang="en-US" dirty="0"/>
              <a:t>、</a:t>
            </a:r>
            <a:r>
              <a:rPr lang="zh-CN" altLang="en-US" dirty="0">
                <a:solidFill>
                  <a:schemeClr val="accent2"/>
                </a:solidFill>
              </a:rPr>
              <a:t>蛛网膜下腔出血 </a:t>
            </a:r>
            <a:r>
              <a:rPr lang="en-US" altLang="zh-CN" dirty="0"/>
              <a:t>(Subarachnoid)</a:t>
            </a:r>
            <a:r>
              <a:rPr lang="zh-CN" altLang="en-US" dirty="0"/>
              <a:t>、</a:t>
            </a:r>
            <a:r>
              <a:rPr lang="zh-CN" altLang="en-US" dirty="0">
                <a:solidFill>
                  <a:schemeClr val="accent2"/>
                </a:solidFill>
              </a:rPr>
              <a:t>硬膜外出血 </a:t>
            </a:r>
            <a:r>
              <a:rPr lang="en-US" altLang="zh-CN" dirty="0"/>
              <a:t>(Subdural) </a:t>
            </a:r>
            <a:r>
              <a:rPr lang="zh-CN" altLang="en-US" dirty="0"/>
              <a:t>和</a:t>
            </a:r>
            <a:r>
              <a:rPr lang="zh-CN" altLang="en-US" dirty="0">
                <a:solidFill>
                  <a:schemeClr val="accent2"/>
                </a:solidFill>
              </a:rPr>
              <a:t>硬膜下血肿</a:t>
            </a:r>
            <a:r>
              <a:rPr lang="zh-CN" altLang="en-US" dirty="0"/>
              <a:t> </a:t>
            </a:r>
            <a:r>
              <a:rPr lang="en-US" altLang="zh-CN" dirty="0"/>
              <a:t>(Epidural)</a:t>
            </a:r>
            <a:r>
              <a:rPr lang="zh-CN" altLang="en-US" dirty="0"/>
              <a:t> 。</a:t>
            </a:r>
            <a:endParaRPr lang="en-US" altLang="zh-CN" dirty="0"/>
          </a:p>
          <a:p>
            <a:endParaRPr lang="en-US" altLang="zh-CN" dirty="0"/>
          </a:p>
          <a:p>
            <a:pPr marL="285750" indent="-285750">
              <a:buFont typeface="Wingdings" panose="05000000000000000000" pitchFamily="2" charset="2"/>
              <a:buChar char="Ø"/>
            </a:pPr>
            <a:r>
              <a:rPr lang="zh-CN" altLang="en-US" dirty="0"/>
              <a:t>我们的目标是</a:t>
            </a:r>
            <a:r>
              <a:rPr lang="zh-CN" altLang="en-US" dirty="0">
                <a:solidFill>
                  <a:schemeClr val="accent2"/>
                </a:solidFill>
              </a:rPr>
              <a:t>建立一种算法来检测急性颅内出血及其亚型</a:t>
            </a:r>
            <a:r>
              <a:rPr lang="zh-CN" altLang="en-US" dirty="0"/>
              <a:t>。</a:t>
            </a:r>
            <a:endParaRPr lang="en-US" altLang="zh-CN" dirty="0"/>
          </a:p>
        </p:txBody>
      </p:sp>
    </p:spTree>
    <p:extLst>
      <p:ext uri="{BB962C8B-B14F-4D97-AF65-F5344CB8AC3E}">
        <p14:creationId xmlns:p14="http://schemas.microsoft.com/office/powerpoint/2010/main" val="324297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a:extLst>
              <a:ext uri="{FF2B5EF4-FFF2-40B4-BE49-F238E27FC236}">
                <a16:creationId xmlns:a16="http://schemas.microsoft.com/office/drawing/2014/main" id="{8A577F19-66CC-426C-8942-98DC21B6F7FD}"/>
              </a:ext>
            </a:extLst>
          </p:cNvPr>
          <p:cNvSpPr>
            <a:spLocks noGrp="1"/>
          </p:cNvSpPr>
          <p:nvPr>
            <p:ph type="body" sz="quarter" idx="10"/>
          </p:nvPr>
        </p:nvSpPr>
        <p:spPr/>
        <p:txBody>
          <a:bodyPr/>
          <a:lstStyle/>
          <a:p>
            <a:r>
              <a:rPr lang="zh-CN" altLang="en-US" dirty="0"/>
              <a:t>模型构建</a:t>
            </a:r>
          </a:p>
        </p:txBody>
      </p:sp>
      <p:sp>
        <p:nvSpPr>
          <p:cNvPr id="4" name="文本占位符 3">
            <a:extLst>
              <a:ext uri="{FF2B5EF4-FFF2-40B4-BE49-F238E27FC236}">
                <a16:creationId xmlns:a16="http://schemas.microsoft.com/office/drawing/2014/main" id="{39A6ABBB-4CC4-4170-81BC-72E9C5F2915F}"/>
              </a:ext>
            </a:extLst>
          </p:cNvPr>
          <p:cNvSpPr>
            <a:spLocks noGrp="1"/>
          </p:cNvSpPr>
          <p:nvPr>
            <p:ph type="body" sz="quarter" idx="13"/>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E78968B4-524F-4BC3-9ED2-CD8A7071DF9B}"/>
              </a:ext>
            </a:extLst>
          </p:cNvPr>
          <p:cNvSpPr>
            <a:spLocks noGrp="1"/>
          </p:cNvSpPr>
          <p:nvPr>
            <p:ph type="body" sz="quarter" idx="12"/>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33643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875014A2-64F4-4438-A3A8-7E872AB231B4}"/>
              </a:ext>
            </a:extLst>
          </p:cNvPr>
          <p:cNvSpPr>
            <a:spLocks noGrp="1"/>
          </p:cNvSpPr>
          <p:nvPr>
            <p:ph type="body" sz="quarter" idx="10"/>
          </p:nvPr>
        </p:nvSpPr>
        <p:spPr/>
        <p:txBody>
          <a:bodyPr/>
          <a:lstStyle/>
          <a:p>
            <a:pPr algn="ctr"/>
            <a:r>
              <a:rPr lang="zh-CN" altLang="en-US" sz="2800" dirty="0"/>
              <a:t>模型构建</a:t>
            </a:r>
          </a:p>
        </p:txBody>
      </p:sp>
      <p:sp>
        <p:nvSpPr>
          <p:cNvPr id="4" name="文本框 3">
            <a:extLst>
              <a:ext uri="{FF2B5EF4-FFF2-40B4-BE49-F238E27FC236}">
                <a16:creationId xmlns:a16="http://schemas.microsoft.com/office/drawing/2014/main" id="{4119609D-DA98-42DF-9A6D-2664C5A3A308}"/>
              </a:ext>
            </a:extLst>
          </p:cNvPr>
          <p:cNvSpPr txBox="1"/>
          <p:nvPr/>
        </p:nvSpPr>
        <p:spPr>
          <a:xfrm>
            <a:off x="1320755" y="1823773"/>
            <a:ext cx="1037463" cy="923330"/>
          </a:xfrm>
          <a:prstGeom prst="rect">
            <a:avLst/>
          </a:prstGeom>
          <a:noFill/>
        </p:spPr>
        <p:txBody>
          <a:bodyPr wrap="square" rtlCol="0">
            <a:spAutoFit/>
          </a:bodyPr>
          <a:lstStyle/>
          <a:p>
            <a:r>
              <a:rPr lang="en-US" altLang="zh-CN" sz="5400" b="1" dirty="0">
                <a:solidFill>
                  <a:srgbClr val="142E60"/>
                </a:solidFill>
                <a:latin typeface="+mj-ea"/>
                <a:ea typeface="+mj-ea"/>
              </a:rPr>
              <a:t>01</a:t>
            </a:r>
            <a:endParaRPr lang="zh-CN" altLang="en-US" sz="5400" b="1" dirty="0">
              <a:solidFill>
                <a:srgbClr val="142E60"/>
              </a:solidFill>
              <a:latin typeface="+mj-ea"/>
              <a:ea typeface="+mj-ea"/>
            </a:endParaRPr>
          </a:p>
        </p:txBody>
      </p:sp>
      <p:cxnSp>
        <p:nvCxnSpPr>
          <p:cNvPr id="5" name="直接连接符 4">
            <a:extLst>
              <a:ext uri="{FF2B5EF4-FFF2-40B4-BE49-F238E27FC236}">
                <a16:creationId xmlns:a16="http://schemas.microsoft.com/office/drawing/2014/main" id="{EE5881C7-905D-48B6-9262-23C18D5F9533}"/>
              </a:ext>
            </a:extLst>
          </p:cNvPr>
          <p:cNvCxnSpPr>
            <a:cxnSpLocks/>
          </p:cNvCxnSpPr>
          <p:nvPr/>
        </p:nvCxnSpPr>
        <p:spPr>
          <a:xfrm>
            <a:off x="2893512" y="1895952"/>
            <a:ext cx="0" cy="851151"/>
          </a:xfrm>
          <a:prstGeom prst="line">
            <a:avLst/>
          </a:prstGeom>
          <a:ln w="19050">
            <a:solidFill>
              <a:schemeClr val="accent3">
                <a:alpha val="32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11">
            <a:extLst>
              <a:ext uri="{FF2B5EF4-FFF2-40B4-BE49-F238E27FC236}">
                <a16:creationId xmlns:a16="http://schemas.microsoft.com/office/drawing/2014/main" id="{2AFA6EFB-66D1-4BC1-B67E-FE2F044B6DA1}"/>
              </a:ext>
            </a:extLst>
          </p:cNvPr>
          <p:cNvSpPr txBox="1">
            <a:spLocks/>
          </p:cNvSpPr>
          <p:nvPr/>
        </p:nvSpPr>
        <p:spPr>
          <a:xfrm>
            <a:off x="3293936" y="1619550"/>
            <a:ext cx="7577309" cy="665888"/>
          </a:xfrm>
          <a:prstGeom prst="rect">
            <a:avLst/>
          </a:prstGeom>
        </p:spPr>
        <p:txBody>
          <a:bodyPr wrap="square" lIns="0">
            <a:spAutoFit/>
          </a:bodyPr>
          <a:lstStyle>
            <a:lvl1pPr marL="0" indent="0" algn="l" defTabSz="914400" rtl="0" eaLnBrk="1" latinLnBrk="0" hangingPunct="1">
              <a:lnSpc>
                <a:spcPct val="130000"/>
              </a:lnSpc>
              <a:spcBef>
                <a:spcPts val="1000"/>
              </a:spcBef>
              <a:buFont typeface="Arial" panose="020B0604020202020204" pitchFamily="34" charset="0"/>
              <a:buNone/>
              <a:defRPr sz="1800" kern="1200">
                <a:solidFill>
                  <a:schemeClr val="accent3"/>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err="1">
                <a:solidFill>
                  <a:srgbClr val="4472C4"/>
                </a:solidFill>
                <a:latin typeface="Arial"/>
                <a:cs typeface="+mn-ea"/>
              </a:rPr>
              <a:t>RLANet</a:t>
            </a:r>
            <a:endParaRPr lang="zh-CN" altLang="en-US" sz="3200" dirty="0">
              <a:solidFill>
                <a:srgbClr val="4472C4"/>
              </a:solidFill>
              <a:latin typeface="Arial"/>
              <a:cs typeface="+mn-ea"/>
            </a:endParaRPr>
          </a:p>
        </p:txBody>
      </p:sp>
      <p:sp>
        <p:nvSpPr>
          <p:cNvPr id="2" name="文本框 1">
            <a:extLst>
              <a:ext uri="{FF2B5EF4-FFF2-40B4-BE49-F238E27FC236}">
                <a16:creationId xmlns:a16="http://schemas.microsoft.com/office/drawing/2014/main" id="{8258B1C4-65BA-2B07-187F-0BDC42F0BF5F}"/>
              </a:ext>
            </a:extLst>
          </p:cNvPr>
          <p:cNvSpPr txBox="1"/>
          <p:nvPr/>
        </p:nvSpPr>
        <p:spPr>
          <a:xfrm>
            <a:off x="1322323" y="4172619"/>
            <a:ext cx="1037463" cy="923330"/>
          </a:xfrm>
          <a:prstGeom prst="rect">
            <a:avLst/>
          </a:prstGeom>
          <a:noFill/>
        </p:spPr>
        <p:txBody>
          <a:bodyPr wrap="square" rtlCol="0">
            <a:spAutoFit/>
          </a:bodyPr>
          <a:lstStyle/>
          <a:p>
            <a:r>
              <a:rPr lang="en-US" altLang="zh-CN" sz="5400" b="1" dirty="0">
                <a:solidFill>
                  <a:srgbClr val="142E60"/>
                </a:solidFill>
                <a:latin typeface="+mj-ea"/>
                <a:ea typeface="+mj-ea"/>
              </a:rPr>
              <a:t>02</a:t>
            </a:r>
            <a:endParaRPr lang="zh-CN" altLang="en-US" sz="5400" b="1" dirty="0">
              <a:solidFill>
                <a:srgbClr val="142E60"/>
              </a:solidFill>
              <a:latin typeface="+mj-ea"/>
              <a:ea typeface="+mj-ea"/>
            </a:endParaRPr>
          </a:p>
        </p:txBody>
      </p:sp>
      <p:cxnSp>
        <p:nvCxnSpPr>
          <p:cNvPr id="3" name="直接连接符 2">
            <a:extLst>
              <a:ext uri="{FF2B5EF4-FFF2-40B4-BE49-F238E27FC236}">
                <a16:creationId xmlns:a16="http://schemas.microsoft.com/office/drawing/2014/main" id="{304453F0-468D-531B-DA31-E3BC410BA59B}"/>
              </a:ext>
            </a:extLst>
          </p:cNvPr>
          <p:cNvCxnSpPr>
            <a:cxnSpLocks/>
          </p:cNvCxnSpPr>
          <p:nvPr/>
        </p:nvCxnSpPr>
        <p:spPr>
          <a:xfrm>
            <a:off x="2895080" y="4244798"/>
            <a:ext cx="0" cy="851151"/>
          </a:xfrm>
          <a:prstGeom prst="line">
            <a:avLst/>
          </a:prstGeom>
          <a:ln w="19050">
            <a:solidFill>
              <a:schemeClr val="accent3">
                <a:alpha val="32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1D3A61E-4CA4-2315-4EE6-BA69DB1521A4}"/>
              </a:ext>
            </a:extLst>
          </p:cNvPr>
          <p:cNvSpPr txBox="1"/>
          <p:nvPr/>
        </p:nvSpPr>
        <p:spPr>
          <a:xfrm>
            <a:off x="3202487" y="2262843"/>
            <a:ext cx="7577307" cy="1289905"/>
          </a:xfrm>
          <a:prstGeom prst="rect">
            <a:avLst/>
          </a:prstGeom>
          <a:noFill/>
        </p:spPr>
        <p:txBody>
          <a:bodyPr wrap="square">
            <a:spAutoFit/>
          </a:bodyPr>
          <a:lstStyle/>
          <a:p>
            <a:pPr>
              <a:lnSpc>
                <a:spcPct val="150000"/>
              </a:lnSpc>
            </a:pPr>
            <a:r>
              <a:rPr lang="en-US" altLang="zh-CN" dirty="0" err="1"/>
              <a:t>RLANet</a:t>
            </a:r>
            <a:r>
              <a:rPr lang="en-US" altLang="zh-CN" dirty="0"/>
              <a:t> </a:t>
            </a:r>
            <a:r>
              <a:rPr lang="zh-CN" altLang="en-US" dirty="0"/>
              <a:t>结合了</a:t>
            </a:r>
            <a:r>
              <a:rPr lang="en-US" altLang="zh-CN" dirty="0"/>
              <a:t>ResNext101</a:t>
            </a:r>
            <a:r>
              <a:rPr lang="zh-CN" altLang="en-US" dirty="0"/>
              <a:t>图像分类器和</a:t>
            </a:r>
            <a:r>
              <a:rPr lang="en-US" altLang="zh-CN" dirty="0"/>
              <a:t>LSTM</a:t>
            </a:r>
            <a:r>
              <a:rPr lang="zh-CN" altLang="en-US" dirty="0"/>
              <a:t>网络，并引入了注意力机制。该模型通过提取图像特征嵌入来处理序列数据，从而实现对颅内出血的检测。</a:t>
            </a:r>
          </a:p>
        </p:txBody>
      </p:sp>
      <p:sp>
        <p:nvSpPr>
          <p:cNvPr id="11" name="文本占位符 11">
            <a:extLst>
              <a:ext uri="{FF2B5EF4-FFF2-40B4-BE49-F238E27FC236}">
                <a16:creationId xmlns:a16="http://schemas.microsoft.com/office/drawing/2014/main" id="{6B80A9B8-9EA7-5368-A3B0-EE99DC4B57BB}"/>
              </a:ext>
            </a:extLst>
          </p:cNvPr>
          <p:cNvSpPr txBox="1">
            <a:spLocks/>
          </p:cNvSpPr>
          <p:nvPr/>
        </p:nvSpPr>
        <p:spPr>
          <a:xfrm>
            <a:off x="3292368" y="3807703"/>
            <a:ext cx="7577309" cy="665888"/>
          </a:xfrm>
          <a:prstGeom prst="rect">
            <a:avLst/>
          </a:prstGeom>
        </p:spPr>
        <p:txBody>
          <a:bodyPr wrap="square" lIns="0">
            <a:spAutoFit/>
          </a:bodyPr>
          <a:lstStyle>
            <a:lvl1pPr marL="0" indent="0" algn="l" defTabSz="914400" rtl="0" eaLnBrk="1" latinLnBrk="0" hangingPunct="1">
              <a:lnSpc>
                <a:spcPct val="130000"/>
              </a:lnSpc>
              <a:spcBef>
                <a:spcPts val="1000"/>
              </a:spcBef>
              <a:buFont typeface="Arial" panose="020B0604020202020204" pitchFamily="34" charset="0"/>
              <a:buNone/>
              <a:defRPr sz="1800" kern="1200">
                <a:solidFill>
                  <a:schemeClr val="accent3"/>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err="1">
                <a:solidFill>
                  <a:srgbClr val="4472C4"/>
                </a:solidFill>
                <a:latin typeface="Arial"/>
                <a:cs typeface="+mn-ea"/>
              </a:rPr>
              <a:t>MedNet</a:t>
            </a:r>
            <a:endParaRPr lang="zh-CN" altLang="en-US" sz="3200" dirty="0">
              <a:solidFill>
                <a:srgbClr val="4472C4"/>
              </a:solidFill>
              <a:latin typeface="Arial"/>
              <a:cs typeface="+mn-ea"/>
            </a:endParaRPr>
          </a:p>
        </p:txBody>
      </p:sp>
      <p:sp>
        <p:nvSpPr>
          <p:cNvPr id="12" name="文本框 11">
            <a:extLst>
              <a:ext uri="{FF2B5EF4-FFF2-40B4-BE49-F238E27FC236}">
                <a16:creationId xmlns:a16="http://schemas.microsoft.com/office/drawing/2014/main" id="{6E5601BA-C4A8-B9F8-B416-941554B4D191}"/>
              </a:ext>
            </a:extLst>
          </p:cNvPr>
          <p:cNvSpPr txBox="1"/>
          <p:nvPr/>
        </p:nvSpPr>
        <p:spPr>
          <a:xfrm>
            <a:off x="3200919" y="4450996"/>
            <a:ext cx="7577307" cy="1705403"/>
          </a:xfrm>
          <a:prstGeom prst="rect">
            <a:avLst/>
          </a:prstGeom>
          <a:noFill/>
        </p:spPr>
        <p:txBody>
          <a:bodyPr wrap="square">
            <a:spAutoFit/>
          </a:bodyPr>
          <a:lstStyle/>
          <a:p>
            <a:pPr>
              <a:lnSpc>
                <a:spcPct val="150000"/>
              </a:lnSpc>
            </a:pPr>
            <a:r>
              <a:rPr lang="zh-CN" altLang="en-US" dirty="0"/>
              <a:t>该模型结合了多种预训练编码器，并使用自适应池化层进行特征提取和融合。通过引入前后帧信息，</a:t>
            </a:r>
            <a:r>
              <a:rPr lang="en-US" altLang="zh-CN" dirty="0" err="1"/>
              <a:t>MedNet</a:t>
            </a:r>
            <a:r>
              <a:rPr lang="en-US" altLang="zh-CN" dirty="0"/>
              <a:t> </a:t>
            </a:r>
            <a:r>
              <a:rPr lang="zh-CN" altLang="en-US" dirty="0"/>
              <a:t>在处理脑出血检测时能够获得更多的上下文信息，从而提高模型的检测精度。</a:t>
            </a:r>
          </a:p>
          <a:p>
            <a:pPr>
              <a:lnSpc>
                <a:spcPct val="150000"/>
              </a:lnSpc>
            </a:pPr>
            <a:endParaRPr lang="zh-CN" altLang="en-US" dirty="0"/>
          </a:p>
        </p:txBody>
      </p:sp>
    </p:spTree>
    <p:extLst>
      <p:ext uri="{BB962C8B-B14F-4D97-AF65-F5344CB8AC3E}">
        <p14:creationId xmlns:p14="http://schemas.microsoft.com/office/powerpoint/2010/main" val="117408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500"/>
                            </p:stCondLst>
                            <p:childTnLst>
                              <p:par>
                                <p:cTn id="13" presetID="16" presetClass="entr" presetSubtype="4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Horizontal)">
                                      <p:cBhvr>
                                        <p:cTn id="15" dur="250"/>
                                        <p:tgtEl>
                                          <p:spTgt spid="5"/>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250"/>
                                        <p:tgtEl>
                                          <p:spTgt spid="2"/>
                                        </p:tgtEl>
                                      </p:cBhvr>
                                    </p:animEffect>
                                  </p:childTnLst>
                                </p:cTn>
                              </p:par>
                            </p:childTnLst>
                          </p:cTn>
                        </p:par>
                        <p:par>
                          <p:cTn id="20" fill="hold">
                            <p:stCondLst>
                              <p:cond delay="1000"/>
                            </p:stCondLst>
                            <p:childTnLst>
                              <p:par>
                                <p:cTn id="21" presetID="16" presetClass="entr" presetSubtype="42"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outHorizontal)">
                                      <p:cBhvr>
                                        <p:cTn id="23" dur="250"/>
                                        <p:tgtEl>
                                          <p:spTgt spid="3"/>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2"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F3F2729-B00F-469E-8CCE-333B701BACD4}"/>
              </a:ext>
            </a:extLst>
          </p:cNvPr>
          <p:cNvSpPr>
            <a:spLocks noGrp="1"/>
          </p:cNvSpPr>
          <p:nvPr>
            <p:ph type="body" sz="quarter" idx="10"/>
          </p:nvPr>
        </p:nvSpPr>
        <p:spPr/>
        <p:txBody>
          <a:bodyPr/>
          <a:lstStyle/>
          <a:p>
            <a:pPr algn="ctr"/>
            <a:r>
              <a:rPr lang="en-US" altLang="zh-CN" sz="2400" dirty="0"/>
              <a:t>01-RLANet</a:t>
            </a:r>
          </a:p>
        </p:txBody>
      </p:sp>
      <p:sp>
        <p:nvSpPr>
          <p:cNvPr id="37" name="文本占位符 36">
            <a:extLst>
              <a:ext uri="{FF2B5EF4-FFF2-40B4-BE49-F238E27FC236}">
                <a16:creationId xmlns:a16="http://schemas.microsoft.com/office/drawing/2014/main" id="{021181A4-1928-3420-FC64-3D3815A1EBAC}"/>
              </a:ext>
            </a:extLst>
          </p:cNvPr>
          <p:cNvSpPr>
            <a:spLocks noGrp="1"/>
          </p:cNvSpPr>
          <p:nvPr>
            <p:ph type="body" sz="quarter" idx="20"/>
          </p:nvPr>
        </p:nvSpPr>
        <p:spPr>
          <a:xfrm>
            <a:off x="6655325" y="1489435"/>
            <a:ext cx="5156462" cy="4820617"/>
          </a:xfrm>
        </p:spPr>
        <p:txBody>
          <a:bodyPr/>
          <a:lstStyle/>
          <a:p>
            <a:pPr marL="285750" indent="-285750">
              <a:buFont typeface="Wingdings" panose="05000000000000000000" pitchFamily="2" charset="2"/>
              <a:buChar char="Ø"/>
            </a:pPr>
            <a:r>
              <a:rPr lang="en-US" altLang="zh-CN" dirty="0" err="1"/>
              <a:t>RLANet</a:t>
            </a:r>
            <a:r>
              <a:rPr lang="zh-CN" altLang="en-US" dirty="0"/>
              <a:t>网络结构</a:t>
            </a:r>
            <a:endParaRPr lang="en-US" altLang="zh-CN" dirty="0"/>
          </a:p>
          <a:p>
            <a:r>
              <a:rPr lang="zh-CN" altLang="en-US" dirty="0"/>
              <a:t>模型由两个主要部分组成：</a:t>
            </a:r>
          </a:p>
          <a:p>
            <a:pPr marL="285750" indent="-285750">
              <a:buFont typeface="Arial" panose="020B0604020202020204" pitchFamily="34" charset="0"/>
              <a:buChar char="•"/>
            </a:pPr>
            <a:r>
              <a:rPr lang="zh-CN" altLang="en-US" dirty="0"/>
              <a:t>图像分类器：用于从图像中提取高维特征（嵌入）。</a:t>
            </a:r>
          </a:p>
          <a:p>
            <a:pPr marL="285750" indent="-285750">
              <a:buFont typeface="Arial" panose="020B0604020202020204" pitchFamily="34" charset="0"/>
              <a:buChar char="•"/>
            </a:pPr>
            <a:r>
              <a:rPr lang="en-US" altLang="zh-CN" dirty="0"/>
              <a:t>LSTM</a:t>
            </a:r>
            <a:r>
              <a:rPr lang="zh-CN" altLang="en-US" dirty="0"/>
              <a:t>网络：用于处理序列数据（特征嵌入序列），结合注意力机制来增强对关键特征的关注。</a:t>
            </a:r>
            <a:endParaRPr lang="en-US" altLang="zh-CN" dirty="0"/>
          </a:p>
          <a:p>
            <a:r>
              <a:rPr lang="zh-CN" altLang="en-US" dirty="0"/>
              <a:t>项目流程包括</a:t>
            </a:r>
            <a:endParaRPr lang="en-US" altLang="zh-CN" dirty="0"/>
          </a:p>
          <a:p>
            <a:pPr marL="342900" indent="-342900">
              <a:buAutoNum type="arabicPeriod"/>
            </a:pPr>
            <a:r>
              <a:rPr lang="en-US" altLang="zh-CN" dirty="0"/>
              <a:t>DICOM</a:t>
            </a:r>
            <a:r>
              <a:rPr lang="zh-CN" altLang="en-US" dirty="0"/>
              <a:t>图像预处理和增强</a:t>
            </a:r>
            <a:endParaRPr lang="en-US" altLang="zh-CN" dirty="0"/>
          </a:p>
          <a:p>
            <a:pPr marL="342900" indent="-342900">
              <a:buAutoNum type="arabicPeriod"/>
            </a:pPr>
            <a:r>
              <a:rPr lang="zh-CN" altLang="en-US" dirty="0"/>
              <a:t>图像分类器特征提取</a:t>
            </a:r>
            <a:endParaRPr lang="en-US" altLang="zh-CN" dirty="0"/>
          </a:p>
          <a:p>
            <a:pPr marL="342900" indent="-342900">
              <a:buAutoNum type="arabicPeriod"/>
            </a:pPr>
            <a:r>
              <a:rPr lang="zh-CN" altLang="en-US" dirty="0"/>
              <a:t>序列创建</a:t>
            </a:r>
            <a:endParaRPr lang="en-US" altLang="zh-CN" dirty="0"/>
          </a:p>
          <a:p>
            <a:pPr marL="342900" indent="-342900">
              <a:buAutoNum type="arabicPeriod"/>
            </a:pPr>
            <a:r>
              <a:rPr lang="en-US" altLang="zh-CN" dirty="0"/>
              <a:t>LSTM</a:t>
            </a:r>
            <a:r>
              <a:rPr lang="zh-CN" altLang="en-US" dirty="0"/>
              <a:t>模型训练与推理</a:t>
            </a:r>
            <a:endParaRPr lang="en-US" altLang="zh-CN" dirty="0"/>
          </a:p>
          <a:p>
            <a:pPr marL="342900" indent="-342900">
              <a:buAutoNum type="arabicPeriod"/>
            </a:pPr>
            <a:r>
              <a:rPr lang="zh-CN" altLang="en-US" dirty="0"/>
              <a:t>通过优化和组合两种不同管道的预测结果来提高模型的整体性能。</a:t>
            </a:r>
            <a:endParaRPr lang="en-US" altLang="zh-CN" dirty="0"/>
          </a:p>
        </p:txBody>
      </p:sp>
      <p:pic>
        <p:nvPicPr>
          <p:cNvPr id="7" name="图片 6">
            <a:extLst>
              <a:ext uri="{FF2B5EF4-FFF2-40B4-BE49-F238E27FC236}">
                <a16:creationId xmlns:a16="http://schemas.microsoft.com/office/drawing/2014/main" id="{C61A078C-ADD3-CF66-F077-B2E4A2728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94" y="1489435"/>
            <a:ext cx="6080117" cy="4668026"/>
          </a:xfrm>
          <a:prstGeom prst="rect">
            <a:avLst/>
          </a:prstGeom>
        </p:spPr>
      </p:pic>
    </p:spTree>
    <p:extLst>
      <p:ext uri="{BB962C8B-B14F-4D97-AF65-F5344CB8AC3E}">
        <p14:creationId xmlns:p14="http://schemas.microsoft.com/office/powerpoint/2010/main" val="218605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F3F2729-B00F-469E-8CCE-333B701BACD4}"/>
              </a:ext>
            </a:extLst>
          </p:cNvPr>
          <p:cNvSpPr>
            <a:spLocks noGrp="1"/>
          </p:cNvSpPr>
          <p:nvPr>
            <p:ph type="body" sz="quarter" idx="10"/>
          </p:nvPr>
        </p:nvSpPr>
        <p:spPr/>
        <p:txBody>
          <a:bodyPr/>
          <a:lstStyle/>
          <a:p>
            <a:pPr algn="ctr"/>
            <a:r>
              <a:rPr lang="en-US" altLang="zh-CN" sz="2800" dirty="0"/>
              <a:t>01-RLANet </a:t>
            </a:r>
          </a:p>
        </p:txBody>
      </p:sp>
      <p:sp>
        <p:nvSpPr>
          <p:cNvPr id="37" name="文本占位符 36">
            <a:extLst>
              <a:ext uri="{FF2B5EF4-FFF2-40B4-BE49-F238E27FC236}">
                <a16:creationId xmlns:a16="http://schemas.microsoft.com/office/drawing/2014/main" id="{021181A4-1928-3420-FC64-3D3815A1EBAC}"/>
              </a:ext>
            </a:extLst>
          </p:cNvPr>
          <p:cNvSpPr>
            <a:spLocks noGrp="1"/>
          </p:cNvSpPr>
          <p:nvPr>
            <p:ph type="body" sz="quarter" idx="20"/>
          </p:nvPr>
        </p:nvSpPr>
        <p:spPr>
          <a:xfrm>
            <a:off x="5009707" y="952107"/>
            <a:ext cx="6832511" cy="5821052"/>
          </a:xfrm>
        </p:spPr>
        <p:txBody>
          <a:bodyPr/>
          <a:lstStyle/>
          <a:p>
            <a:pPr marL="285750" indent="-285750">
              <a:buFont typeface="Wingdings" panose="05000000000000000000" pitchFamily="2" charset="2"/>
              <a:buChar char="Ø"/>
            </a:pPr>
            <a:r>
              <a:rPr lang="en-US" altLang="zh-CN" sz="2000" dirty="0"/>
              <a:t>CNN</a:t>
            </a:r>
            <a:r>
              <a:rPr lang="zh-CN" altLang="en-US" sz="2000" dirty="0"/>
              <a:t>部分</a:t>
            </a:r>
            <a:r>
              <a:rPr lang="zh-CN" altLang="en-US" dirty="0"/>
              <a:t>：</a:t>
            </a:r>
          </a:p>
          <a:p>
            <a:r>
              <a:rPr lang="zh-CN" altLang="en-US" sz="1800" dirty="0">
                <a:solidFill>
                  <a:srgbClr val="333333"/>
                </a:solidFill>
                <a:effectLst/>
              </a:rPr>
              <a:t>使用预训练的</a:t>
            </a:r>
            <a:r>
              <a:rPr lang="en-US" altLang="zh-CN" sz="1800" dirty="0">
                <a:solidFill>
                  <a:srgbClr val="333333"/>
                </a:solidFill>
                <a:effectLst/>
              </a:rPr>
              <a:t>ResNeXt101</a:t>
            </a:r>
            <a:r>
              <a:rPr lang="zh-CN" altLang="en-US" sz="1800" dirty="0">
                <a:solidFill>
                  <a:srgbClr val="333333"/>
                </a:solidFill>
                <a:effectLst/>
              </a:rPr>
              <a:t>模型作为特征提取器，将它的最后一个全连接层之前的特征图作为输入到</a:t>
            </a:r>
            <a:r>
              <a:rPr lang="en-US" altLang="zh-CN" sz="1800" dirty="0">
                <a:solidFill>
                  <a:srgbClr val="333333"/>
                </a:solidFill>
                <a:effectLst/>
              </a:rPr>
              <a:t>LSTM</a:t>
            </a:r>
            <a:r>
              <a:rPr lang="zh-CN" altLang="en-US" sz="1800" dirty="0">
                <a:solidFill>
                  <a:srgbClr val="333333"/>
                </a:solidFill>
                <a:effectLst/>
              </a:rPr>
              <a:t>模型的特征嵌入。</a:t>
            </a:r>
            <a:endParaRPr lang="en-US" altLang="zh-CN" sz="1800" dirty="0">
              <a:solidFill>
                <a:srgbClr val="333333"/>
              </a:solidFill>
              <a:effectLst/>
            </a:endParaRPr>
          </a:p>
          <a:p>
            <a:pPr marL="285750" indent="-285750">
              <a:buFont typeface="Wingdings" panose="05000000000000000000" pitchFamily="2" charset="2"/>
              <a:buChar char="Ø"/>
            </a:pPr>
            <a:r>
              <a:rPr lang="zh-CN" altLang="en-US" sz="2000" dirty="0"/>
              <a:t>模型结构：</a:t>
            </a:r>
          </a:p>
          <a:p>
            <a:pPr marL="342900" indent="-342900">
              <a:buFont typeface="Arial" panose="020B0604020202020204" pitchFamily="34" charset="0"/>
              <a:buChar char="•"/>
            </a:pPr>
            <a:r>
              <a:rPr lang="zh-CN" altLang="en-US" sz="2000" dirty="0"/>
              <a:t>输入层：接收大小为</a:t>
            </a:r>
            <a:r>
              <a:rPr lang="en-US" altLang="zh-CN" sz="2000" dirty="0"/>
              <a:t>(</a:t>
            </a:r>
            <a:r>
              <a:rPr lang="en-US" altLang="zh-CN" sz="2000" dirty="0" err="1"/>
              <a:t>batch_size</a:t>
            </a:r>
            <a:r>
              <a:rPr lang="en-US" altLang="zh-CN" sz="2000" dirty="0"/>
              <a:t>, 3, 224, 224)</a:t>
            </a:r>
            <a:r>
              <a:rPr lang="zh-CN" altLang="en-US" sz="2000" dirty="0"/>
              <a:t>的</a:t>
            </a:r>
            <a:r>
              <a:rPr lang="en-US" altLang="zh-CN" sz="2000" dirty="0"/>
              <a:t>RGB</a:t>
            </a:r>
            <a:r>
              <a:rPr lang="zh-CN" altLang="en-US" sz="2000" dirty="0"/>
              <a:t>图像输入。</a:t>
            </a:r>
          </a:p>
          <a:p>
            <a:pPr marL="342900" indent="-342900">
              <a:buFont typeface="Arial" panose="020B0604020202020204" pitchFamily="34" charset="0"/>
              <a:buChar char="•"/>
            </a:pPr>
            <a:r>
              <a:rPr lang="zh-CN" altLang="en-US" sz="2000" dirty="0"/>
              <a:t>初始卷积和池化层：</a:t>
            </a:r>
            <a:r>
              <a:rPr lang="en-US" altLang="zh-CN" sz="2000" dirty="0"/>
              <a:t>7x7</a:t>
            </a:r>
            <a:r>
              <a:rPr lang="zh-CN" altLang="en-US" sz="2000" dirty="0"/>
              <a:t>卷积层，步幅为</a:t>
            </a:r>
            <a:r>
              <a:rPr lang="en-US" altLang="zh-CN" sz="2000" dirty="0"/>
              <a:t>2</a:t>
            </a:r>
            <a:r>
              <a:rPr lang="zh-CN" altLang="en-US" sz="2000" dirty="0"/>
              <a:t>，输出通道数为</a:t>
            </a:r>
            <a:r>
              <a:rPr lang="en-US" altLang="zh-CN" sz="2000" dirty="0"/>
              <a:t>64</a:t>
            </a:r>
            <a:r>
              <a:rPr lang="zh-CN" altLang="en-US" sz="2000" dirty="0"/>
              <a:t>。最大池化层（</a:t>
            </a:r>
            <a:r>
              <a:rPr lang="en-US" altLang="zh-CN" sz="2000" dirty="0"/>
              <a:t>Max Pooling</a:t>
            </a:r>
            <a:r>
              <a:rPr lang="zh-CN" altLang="en-US" sz="2000" dirty="0"/>
              <a:t>），步幅为</a:t>
            </a:r>
            <a:r>
              <a:rPr lang="en-US" altLang="zh-CN" sz="2000" dirty="0"/>
              <a:t>2</a:t>
            </a:r>
            <a:r>
              <a:rPr lang="zh-CN" altLang="en-US" sz="2000" dirty="0"/>
              <a:t>。</a:t>
            </a:r>
          </a:p>
          <a:p>
            <a:pPr marL="342900" indent="-342900">
              <a:buFont typeface="Arial" panose="020B0604020202020204" pitchFamily="34" charset="0"/>
              <a:buChar char="•"/>
            </a:pPr>
            <a:r>
              <a:rPr lang="zh-CN" altLang="en-US" sz="2000" dirty="0"/>
              <a:t>残差块：每个残差块由多个</a:t>
            </a:r>
            <a:r>
              <a:rPr lang="en-US" altLang="zh-CN" sz="2000" dirty="0"/>
              <a:t>Bottleneck</a:t>
            </a:r>
            <a:r>
              <a:rPr lang="zh-CN" altLang="en-US" sz="2000" dirty="0"/>
              <a:t>层组成，包含</a:t>
            </a:r>
            <a:r>
              <a:rPr lang="en-US" altLang="zh-CN" sz="2000" dirty="0"/>
              <a:t>1x1</a:t>
            </a:r>
            <a:r>
              <a:rPr lang="zh-CN" altLang="en-US" sz="2000" dirty="0"/>
              <a:t>卷积、</a:t>
            </a:r>
            <a:r>
              <a:rPr lang="en-US" altLang="zh-CN" sz="2000" dirty="0"/>
              <a:t>3x3</a:t>
            </a:r>
            <a:r>
              <a:rPr lang="zh-CN" altLang="en-US" sz="2000" dirty="0"/>
              <a:t>卷积和另一个</a:t>
            </a:r>
            <a:r>
              <a:rPr lang="en-US" altLang="zh-CN" sz="2000" dirty="0"/>
              <a:t>1x1</a:t>
            </a:r>
            <a:r>
              <a:rPr lang="zh-CN" altLang="en-US" sz="2000" dirty="0"/>
              <a:t>卷积。</a:t>
            </a:r>
          </a:p>
          <a:p>
            <a:pPr marL="342900" indent="-342900">
              <a:buFont typeface="Arial" panose="020B0604020202020204" pitchFamily="34" charset="0"/>
              <a:buChar char="•"/>
            </a:pPr>
            <a:r>
              <a:rPr lang="zh-CN" altLang="en-US" sz="2000" dirty="0"/>
              <a:t>全局平均池化层（</a:t>
            </a:r>
            <a:r>
              <a:rPr lang="en-US" altLang="zh-CN" sz="2000" dirty="0"/>
              <a:t>GAP</a:t>
            </a:r>
            <a:r>
              <a:rPr lang="zh-CN" altLang="en-US" sz="2000" dirty="0"/>
              <a:t>层）：通过全局平均池化，将每个特征图的大小缩小到</a:t>
            </a:r>
            <a:r>
              <a:rPr lang="en-US" altLang="zh-CN" sz="2000" dirty="0"/>
              <a:t>1x1</a:t>
            </a:r>
            <a:r>
              <a:rPr lang="zh-CN" altLang="en-US" sz="2000" dirty="0"/>
              <a:t>。</a:t>
            </a:r>
          </a:p>
          <a:p>
            <a:pPr marL="342900" indent="-342900">
              <a:buFont typeface="Arial" panose="020B0604020202020204" pitchFamily="34" charset="0"/>
              <a:buChar char="•"/>
            </a:pPr>
            <a:r>
              <a:rPr lang="zh-CN" altLang="en-US" sz="2000" dirty="0"/>
              <a:t>全连接层：最后的全连接层将特征图映射到类别预测。将最后的全连接层替换为</a:t>
            </a:r>
            <a:r>
              <a:rPr lang="en-US" altLang="zh-CN" sz="2000" dirty="0"/>
              <a:t>Identity</a:t>
            </a:r>
            <a:r>
              <a:rPr lang="zh-CN" altLang="en-US" sz="2000" dirty="0"/>
              <a:t>层，以便直接输出</a:t>
            </a:r>
            <a:r>
              <a:rPr lang="en-US" altLang="zh-CN" sz="2000" dirty="0"/>
              <a:t>GAP</a:t>
            </a:r>
            <a:r>
              <a:rPr lang="zh-CN" altLang="en-US" sz="2000" dirty="0"/>
              <a:t>层的特征嵌入。</a:t>
            </a:r>
            <a:endParaRPr lang="en-US" altLang="zh-CN" sz="2000" dirty="0"/>
          </a:p>
          <a:p>
            <a:r>
              <a:rPr lang="en-US" altLang="zh-CN" sz="2000" dirty="0"/>
              <a:t>PS</a:t>
            </a:r>
            <a:r>
              <a:rPr lang="zh-CN" altLang="en-US" sz="2000" dirty="0"/>
              <a:t>：图像经过预处理传入</a:t>
            </a:r>
            <a:r>
              <a:rPr lang="en-US" altLang="zh-CN" sz="2000" dirty="0">
                <a:solidFill>
                  <a:srgbClr val="333333"/>
                </a:solidFill>
                <a:effectLst/>
              </a:rPr>
              <a:t>ResNeXt101</a:t>
            </a:r>
            <a:r>
              <a:rPr lang="zh-CN" altLang="en-US" sz="2000" dirty="0">
                <a:solidFill>
                  <a:srgbClr val="333333"/>
                </a:solidFill>
                <a:effectLst/>
              </a:rPr>
              <a:t>，预处理包括</a:t>
            </a:r>
            <a:r>
              <a:rPr lang="zh-CN" altLang="en-US" sz="2000" dirty="0">
                <a:solidFill>
                  <a:schemeClr val="accent2"/>
                </a:solidFill>
                <a:effectLst/>
              </a:rPr>
              <a:t>调整大小、标准化</a:t>
            </a:r>
            <a:r>
              <a:rPr lang="zh-CN" altLang="en-US" sz="2000" dirty="0">
                <a:solidFill>
                  <a:srgbClr val="333333"/>
                </a:solidFill>
                <a:effectLst/>
              </a:rPr>
              <a:t>等步骤。</a:t>
            </a:r>
            <a:endParaRPr lang="en-US" altLang="zh-CN" sz="2000" dirty="0"/>
          </a:p>
        </p:txBody>
      </p:sp>
      <p:pic>
        <p:nvPicPr>
          <p:cNvPr id="5" name="图片 4">
            <a:extLst>
              <a:ext uri="{FF2B5EF4-FFF2-40B4-BE49-F238E27FC236}">
                <a16:creationId xmlns:a16="http://schemas.microsoft.com/office/drawing/2014/main" id="{81167A2F-5887-0488-9169-10E3057014D6}"/>
              </a:ext>
            </a:extLst>
          </p:cNvPr>
          <p:cNvPicPr>
            <a:picLocks noChangeAspect="1"/>
          </p:cNvPicPr>
          <p:nvPr/>
        </p:nvPicPr>
        <p:blipFill>
          <a:blip r:embed="rId3"/>
          <a:stretch>
            <a:fillRect/>
          </a:stretch>
        </p:blipFill>
        <p:spPr>
          <a:xfrm>
            <a:off x="113901" y="1229679"/>
            <a:ext cx="4686706" cy="2004234"/>
          </a:xfrm>
          <a:prstGeom prst="rect">
            <a:avLst/>
          </a:prstGeom>
        </p:spPr>
      </p:pic>
      <p:pic>
        <p:nvPicPr>
          <p:cNvPr id="7" name="图片 6">
            <a:extLst>
              <a:ext uri="{FF2B5EF4-FFF2-40B4-BE49-F238E27FC236}">
                <a16:creationId xmlns:a16="http://schemas.microsoft.com/office/drawing/2014/main" id="{EC9562E9-2143-5124-F0F8-1574E5EE9132}"/>
              </a:ext>
            </a:extLst>
          </p:cNvPr>
          <p:cNvPicPr>
            <a:picLocks noChangeAspect="1"/>
          </p:cNvPicPr>
          <p:nvPr/>
        </p:nvPicPr>
        <p:blipFill>
          <a:blip r:embed="rId4"/>
          <a:stretch>
            <a:fillRect/>
          </a:stretch>
        </p:blipFill>
        <p:spPr>
          <a:xfrm>
            <a:off x="349782" y="3233913"/>
            <a:ext cx="4214944" cy="3438351"/>
          </a:xfrm>
          <a:prstGeom prst="rect">
            <a:avLst/>
          </a:prstGeom>
        </p:spPr>
      </p:pic>
    </p:spTree>
    <p:extLst>
      <p:ext uri="{BB962C8B-B14F-4D97-AF65-F5344CB8AC3E}">
        <p14:creationId xmlns:p14="http://schemas.microsoft.com/office/powerpoint/2010/main" val="150515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F3F2729-B00F-469E-8CCE-333B701BACD4}"/>
              </a:ext>
            </a:extLst>
          </p:cNvPr>
          <p:cNvSpPr>
            <a:spLocks noGrp="1"/>
          </p:cNvSpPr>
          <p:nvPr>
            <p:ph type="body" sz="quarter" idx="10"/>
          </p:nvPr>
        </p:nvSpPr>
        <p:spPr/>
        <p:txBody>
          <a:bodyPr/>
          <a:lstStyle/>
          <a:p>
            <a:pPr algn="ctr"/>
            <a:r>
              <a:rPr lang="en-US" altLang="zh-CN" sz="2800" dirty="0"/>
              <a:t>01-RLANet </a:t>
            </a:r>
          </a:p>
        </p:txBody>
      </p:sp>
      <p:sp>
        <p:nvSpPr>
          <p:cNvPr id="37" name="文本占位符 36">
            <a:extLst>
              <a:ext uri="{FF2B5EF4-FFF2-40B4-BE49-F238E27FC236}">
                <a16:creationId xmlns:a16="http://schemas.microsoft.com/office/drawing/2014/main" id="{021181A4-1928-3420-FC64-3D3815A1EBAC}"/>
              </a:ext>
            </a:extLst>
          </p:cNvPr>
          <p:cNvSpPr>
            <a:spLocks noGrp="1"/>
          </p:cNvSpPr>
          <p:nvPr>
            <p:ph type="body" sz="quarter" idx="20"/>
          </p:nvPr>
        </p:nvSpPr>
        <p:spPr>
          <a:xfrm>
            <a:off x="6231118" y="1036948"/>
            <a:ext cx="5781646" cy="5821052"/>
          </a:xfrm>
        </p:spPr>
        <p:txBody>
          <a:bodyPr/>
          <a:lstStyle/>
          <a:p>
            <a:pPr marL="285750" indent="-285750">
              <a:buFont typeface="Wingdings" panose="05000000000000000000" pitchFamily="2" charset="2"/>
              <a:buChar char="Ø"/>
            </a:pPr>
            <a:r>
              <a:rPr lang="en-US" altLang="zh-CN" sz="2000" dirty="0"/>
              <a:t>LSTM</a:t>
            </a:r>
            <a:r>
              <a:rPr lang="zh-CN" altLang="en-US" sz="2000" dirty="0"/>
              <a:t>部分</a:t>
            </a:r>
            <a:r>
              <a:rPr lang="zh-CN" altLang="en-US" dirty="0"/>
              <a:t>：</a:t>
            </a:r>
          </a:p>
          <a:p>
            <a:r>
              <a:rPr lang="en-US" altLang="zh-CN" sz="1800" dirty="0">
                <a:solidFill>
                  <a:srgbClr val="333333"/>
                </a:solidFill>
                <a:effectLst/>
              </a:rPr>
              <a:t>LSTM</a:t>
            </a:r>
            <a:r>
              <a:rPr lang="zh-CN" altLang="en-US" sz="1800" dirty="0">
                <a:solidFill>
                  <a:srgbClr val="333333"/>
                </a:solidFill>
                <a:effectLst/>
              </a:rPr>
              <a:t>模型的输入和输出</a:t>
            </a:r>
          </a:p>
          <a:p>
            <a:pPr marL="285750" indent="-285750">
              <a:buFont typeface="Arial" panose="020B0604020202020204" pitchFamily="34" charset="0"/>
              <a:buChar char="•"/>
            </a:pPr>
            <a:r>
              <a:rPr lang="zh-CN" altLang="en-US" sz="1800" dirty="0">
                <a:solidFill>
                  <a:srgbClr val="333333"/>
                </a:solidFill>
                <a:effectLst/>
              </a:rPr>
              <a:t>输入：</a:t>
            </a:r>
          </a:p>
          <a:p>
            <a:r>
              <a:rPr lang="zh-CN" altLang="en-US" sz="1800" dirty="0">
                <a:solidFill>
                  <a:srgbClr val="333333"/>
                </a:solidFill>
                <a:effectLst/>
              </a:rPr>
              <a:t>从</a:t>
            </a:r>
            <a:r>
              <a:rPr lang="en-US" altLang="zh-CN" sz="1800" dirty="0">
                <a:solidFill>
                  <a:srgbClr val="333333"/>
                </a:solidFill>
                <a:effectLst/>
              </a:rPr>
              <a:t>ResNext101</a:t>
            </a:r>
            <a:r>
              <a:rPr lang="zh-CN" altLang="en-US" sz="1800" dirty="0">
                <a:solidFill>
                  <a:srgbClr val="333333"/>
                </a:solidFill>
                <a:effectLst/>
              </a:rPr>
              <a:t>提取的特征嵌入，形状为</a:t>
            </a:r>
            <a:r>
              <a:rPr lang="en-US" altLang="zh-CN" sz="1800" dirty="0">
                <a:solidFill>
                  <a:srgbClr val="333333"/>
                </a:solidFill>
                <a:effectLst/>
              </a:rPr>
              <a:t>(</a:t>
            </a:r>
            <a:r>
              <a:rPr lang="en-US" altLang="zh-CN" sz="1800" dirty="0" err="1">
                <a:solidFill>
                  <a:srgbClr val="333333"/>
                </a:solidFill>
                <a:effectLst/>
              </a:rPr>
              <a:t>batch_size</a:t>
            </a:r>
            <a:r>
              <a:rPr lang="en-US" altLang="zh-CN" sz="1800" dirty="0">
                <a:solidFill>
                  <a:srgbClr val="333333"/>
                </a:solidFill>
                <a:effectLst/>
              </a:rPr>
              <a:t>, 2048)</a:t>
            </a:r>
            <a:r>
              <a:rPr lang="zh-CN" altLang="en-US" sz="1800" dirty="0">
                <a:solidFill>
                  <a:srgbClr val="333333"/>
                </a:solidFill>
                <a:effectLst/>
              </a:rPr>
              <a:t>。</a:t>
            </a:r>
          </a:p>
          <a:p>
            <a:r>
              <a:rPr lang="zh-CN" altLang="en-US" sz="1800" dirty="0">
                <a:solidFill>
                  <a:srgbClr val="333333"/>
                </a:solidFill>
                <a:effectLst/>
              </a:rPr>
              <a:t>转换为</a:t>
            </a:r>
            <a:r>
              <a:rPr lang="en-US" altLang="zh-CN" sz="1800" dirty="0">
                <a:solidFill>
                  <a:srgbClr val="333333"/>
                </a:solidFill>
                <a:effectLst/>
              </a:rPr>
              <a:t>LSTM</a:t>
            </a:r>
            <a:r>
              <a:rPr lang="zh-CN" altLang="en-US" sz="1800" dirty="0">
                <a:solidFill>
                  <a:srgbClr val="333333"/>
                </a:solidFill>
                <a:effectLst/>
              </a:rPr>
              <a:t>需要的三维张量，形状为</a:t>
            </a:r>
            <a:r>
              <a:rPr lang="en-US" altLang="zh-CN" sz="1800" dirty="0">
                <a:solidFill>
                  <a:srgbClr val="333333"/>
                </a:solidFill>
                <a:effectLst/>
              </a:rPr>
              <a:t>(</a:t>
            </a:r>
            <a:r>
              <a:rPr lang="en-US" altLang="zh-CN" sz="1800" dirty="0" err="1">
                <a:solidFill>
                  <a:srgbClr val="333333"/>
                </a:solidFill>
                <a:effectLst/>
              </a:rPr>
              <a:t>batch_size</a:t>
            </a:r>
            <a:r>
              <a:rPr lang="en-US" altLang="zh-CN" sz="1800" dirty="0">
                <a:solidFill>
                  <a:srgbClr val="333333"/>
                </a:solidFill>
                <a:effectLst/>
              </a:rPr>
              <a:t>, </a:t>
            </a:r>
            <a:r>
              <a:rPr lang="en-US" altLang="zh-CN" sz="1800" dirty="0" err="1">
                <a:solidFill>
                  <a:srgbClr val="333333"/>
                </a:solidFill>
                <a:effectLst/>
              </a:rPr>
              <a:t>sequence_length</a:t>
            </a:r>
            <a:r>
              <a:rPr lang="en-US" altLang="zh-CN" sz="1800" dirty="0">
                <a:solidFill>
                  <a:srgbClr val="333333"/>
                </a:solidFill>
                <a:effectLst/>
              </a:rPr>
              <a:t>, </a:t>
            </a:r>
            <a:r>
              <a:rPr lang="en-US" altLang="zh-CN" sz="1800" dirty="0" err="1">
                <a:solidFill>
                  <a:srgbClr val="333333"/>
                </a:solidFill>
                <a:effectLst/>
              </a:rPr>
              <a:t>embed_size</a:t>
            </a:r>
            <a:r>
              <a:rPr lang="en-US" altLang="zh-CN" sz="1800" dirty="0">
                <a:solidFill>
                  <a:srgbClr val="333333"/>
                </a:solidFill>
                <a:effectLst/>
              </a:rPr>
              <a:t>)</a:t>
            </a:r>
            <a:r>
              <a:rPr lang="zh-CN" altLang="en-US" sz="1800" dirty="0">
                <a:solidFill>
                  <a:srgbClr val="333333"/>
                </a:solidFill>
                <a:effectLst/>
              </a:rPr>
              <a:t>。</a:t>
            </a:r>
          </a:p>
          <a:p>
            <a:pPr marL="285750" indent="-285750">
              <a:buFont typeface="Arial" panose="020B0604020202020204" pitchFamily="34" charset="0"/>
              <a:buChar char="•"/>
            </a:pPr>
            <a:r>
              <a:rPr lang="zh-CN" altLang="en-US" sz="1800" dirty="0">
                <a:solidFill>
                  <a:srgbClr val="333333"/>
                </a:solidFill>
                <a:effectLst/>
              </a:rPr>
              <a:t>输出：</a:t>
            </a:r>
          </a:p>
          <a:p>
            <a:r>
              <a:rPr lang="zh-CN" altLang="en-US" sz="1800" dirty="0">
                <a:solidFill>
                  <a:srgbClr val="333333"/>
                </a:solidFill>
                <a:effectLst/>
              </a:rPr>
              <a:t>最终分类结果，形状为</a:t>
            </a:r>
            <a:r>
              <a:rPr lang="en-US" altLang="zh-CN" sz="1800" dirty="0">
                <a:solidFill>
                  <a:srgbClr val="333333"/>
                </a:solidFill>
                <a:effectLst/>
              </a:rPr>
              <a:t>(</a:t>
            </a:r>
            <a:r>
              <a:rPr lang="en-US" altLang="zh-CN" sz="1800" dirty="0" err="1">
                <a:solidFill>
                  <a:srgbClr val="333333"/>
                </a:solidFill>
                <a:effectLst/>
              </a:rPr>
              <a:t>batch_size</a:t>
            </a:r>
            <a:r>
              <a:rPr lang="en-US" altLang="zh-CN" sz="1800" dirty="0">
                <a:solidFill>
                  <a:srgbClr val="333333"/>
                </a:solidFill>
                <a:effectLst/>
              </a:rPr>
              <a:t>, </a:t>
            </a:r>
            <a:r>
              <a:rPr lang="en-US" altLang="zh-CN" sz="1800" dirty="0" err="1">
                <a:solidFill>
                  <a:srgbClr val="333333"/>
                </a:solidFill>
                <a:effectLst/>
              </a:rPr>
              <a:t>n_classes</a:t>
            </a:r>
            <a:r>
              <a:rPr lang="en-US" altLang="zh-CN" sz="1800" dirty="0">
                <a:solidFill>
                  <a:srgbClr val="333333"/>
                </a:solidFill>
                <a:effectLst/>
              </a:rPr>
              <a:t>)</a:t>
            </a:r>
            <a:r>
              <a:rPr lang="zh-CN" altLang="en-US" sz="1800" dirty="0">
                <a:solidFill>
                  <a:srgbClr val="333333"/>
                </a:solidFill>
                <a:effectLst/>
              </a:rPr>
              <a:t>。</a:t>
            </a:r>
            <a:endParaRPr lang="en-US" altLang="zh-CN" dirty="0">
              <a:solidFill>
                <a:srgbClr val="333333"/>
              </a:solidFill>
            </a:endParaRPr>
          </a:p>
          <a:p>
            <a:pPr marL="285750" indent="-285750">
              <a:buFont typeface="Wingdings" panose="05000000000000000000" pitchFamily="2" charset="2"/>
              <a:buChar char="Ø"/>
            </a:pPr>
            <a:r>
              <a:rPr lang="en-US" altLang="zh-CN" sz="1800" dirty="0"/>
              <a:t>LSTM</a:t>
            </a:r>
            <a:r>
              <a:rPr lang="zh-CN" altLang="en-US" dirty="0"/>
              <a:t>网络结构：</a:t>
            </a:r>
          </a:p>
          <a:p>
            <a:pPr marL="342900" indent="-342900">
              <a:buFont typeface="+mj-lt"/>
              <a:buAutoNum type="arabicPeriod"/>
            </a:pPr>
            <a:r>
              <a:rPr lang="zh-CN" altLang="en-US" sz="1800" dirty="0">
                <a:solidFill>
                  <a:srgbClr val="333333"/>
                </a:solidFill>
                <a:effectLst/>
              </a:rPr>
              <a:t>空间</a:t>
            </a:r>
            <a:r>
              <a:rPr lang="en-US" altLang="zh-CN" sz="1800" dirty="0">
                <a:solidFill>
                  <a:srgbClr val="333333"/>
                </a:solidFill>
                <a:effectLst/>
              </a:rPr>
              <a:t>Dropout</a:t>
            </a:r>
            <a:r>
              <a:rPr lang="zh-CN" altLang="en-US" sz="1800" dirty="0">
                <a:solidFill>
                  <a:srgbClr val="333333"/>
                </a:solidFill>
                <a:effectLst/>
              </a:rPr>
              <a:t>层（</a:t>
            </a:r>
            <a:r>
              <a:rPr lang="en-US" altLang="zh-CN" sz="1800" dirty="0" err="1">
                <a:solidFill>
                  <a:srgbClr val="333333"/>
                </a:solidFill>
                <a:effectLst/>
              </a:rPr>
              <a:t>SpatialDropout</a:t>
            </a:r>
            <a:r>
              <a:rPr lang="zh-CN" altLang="en-US" sz="1800" dirty="0">
                <a:solidFill>
                  <a:srgbClr val="333333"/>
                </a:solidFill>
                <a:effectLst/>
              </a:rPr>
              <a:t>）：在</a:t>
            </a:r>
            <a:r>
              <a:rPr lang="en-US" altLang="zh-CN" sz="1800" dirty="0">
                <a:solidFill>
                  <a:srgbClr val="333333"/>
                </a:solidFill>
                <a:effectLst/>
              </a:rPr>
              <a:t>LSTM</a:t>
            </a:r>
            <a:r>
              <a:rPr lang="zh-CN" altLang="en-US" sz="1800" dirty="0">
                <a:solidFill>
                  <a:srgbClr val="333333"/>
                </a:solidFill>
                <a:effectLst/>
              </a:rPr>
              <a:t>之前对输入的特征嵌入进行随机丢弃，以减少过拟合。</a:t>
            </a:r>
          </a:p>
          <a:p>
            <a:pPr marL="342900" indent="-342900">
              <a:buFont typeface="+mj-lt"/>
              <a:buAutoNum type="arabicPeriod"/>
            </a:pPr>
            <a:r>
              <a:rPr lang="zh-CN" altLang="en-US" sz="1800" dirty="0">
                <a:solidFill>
                  <a:srgbClr val="333333"/>
                </a:solidFill>
                <a:effectLst/>
              </a:rPr>
              <a:t>双向</a:t>
            </a:r>
            <a:r>
              <a:rPr lang="en-US" altLang="zh-CN" sz="1800" dirty="0">
                <a:solidFill>
                  <a:srgbClr val="333333"/>
                </a:solidFill>
                <a:effectLst/>
              </a:rPr>
              <a:t>LSTM</a:t>
            </a:r>
            <a:r>
              <a:rPr lang="zh-CN" altLang="en-US" sz="1800" dirty="0">
                <a:solidFill>
                  <a:srgbClr val="333333"/>
                </a:solidFill>
                <a:effectLst/>
              </a:rPr>
              <a:t>层（</a:t>
            </a:r>
            <a:r>
              <a:rPr lang="en-US" altLang="zh-CN" sz="1800" dirty="0" err="1">
                <a:solidFill>
                  <a:srgbClr val="333333"/>
                </a:solidFill>
                <a:effectLst/>
              </a:rPr>
              <a:t>BiLSTM</a:t>
            </a:r>
            <a:r>
              <a:rPr lang="zh-CN" altLang="en-US" sz="1800" dirty="0">
                <a:solidFill>
                  <a:srgbClr val="333333"/>
                </a:solidFill>
                <a:effectLst/>
              </a:rPr>
              <a:t>）：用于处理序列数据。</a:t>
            </a:r>
          </a:p>
          <a:p>
            <a:pPr marL="342900" indent="-342900">
              <a:buFont typeface="+mj-lt"/>
              <a:buAutoNum type="arabicPeriod"/>
            </a:pPr>
            <a:r>
              <a:rPr lang="zh-CN" altLang="en-US" sz="1800" dirty="0">
                <a:solidFill>
                  <a:srgbClr val="333333"/>
                </a:solidFill>
                <a:effectLst/>
              </a:rPr>
              <a:t>注意力机制（</a:t>
            </a:r>
            <a:r>
              <a:rPr lang="en-US" altLang="zh-CN" sz="1800" dirty="0">
                <a:solidFill>
                  <a:srgbClr val="333333"/>
                </a:solidFill>
                <a:effectLst/>
              </a:rPr>
              <a:t>Attention</a:t>
            </a:r>
            <a:r>
              <a:rPr lang="zh-CN" altLang="en-US" sz="1800" dirty="0">
                <a:solidFill>
                  <a:srgbClr val="333333"/>
                </a:solidFill>
                <a:effectLst/>
              </a:rPr>
              <a:t>）：增强模型对关键特征的关注。</a:t>
            </a:r>
          </a:p>
          <a:p>
            <a:pPr marL="342900" indent="-342900">
              <a:buFont typeface="+mj-lt"/>
              <a:buAutoNum type="arabicPeriod"/>
            </a:pPr>
            <a:r>
              <a:rPr lang="zh-CN" altLang="en-US" sz="1800" dirty="0">
                <a:solidFill>
                  <a:srgbClr val="333333"/>
                </a:solidFill>
                <a:effectLst/>
              </a:rPr>
              <a:t>线性层：用于进一步处理</a:t>
            </a:r>
            <a:r>
              <a:rPr lang="en-US" altLang="zh-CN" sz="1800" dirty="0">
                <a:solidFill>
                  <a:srgbClr val="333333"/>
                </a:solidFill>
                <a:effectLst/>
              </a:rPr>
              <a:t>LSTM</a:t>
            </a:r>
            <a:r>
              <a:rPr lang="zh-CN" altLang="en-US" sz="1800" dirty="0">
                <a:solidFill>
                  <a:srgbClr val="333333"/>
                </a:solidFill>
                <a:effectLst/>
              </a:rPr>
              <a:t>的输出，并进行分类。</a:t>
            </a:r>
            <a:endParaRPr lang="en-US" altLang="zh-CN" sz="1800" dirty="0">
              <a:solidFill>
                <a:srgbClr val="333333"/>
              </a:solidFill>
              <a:effectLst/>
            </a:endParaRPr>
          </a:p>
        </p:txBody>
      </p:sp>
      <p:pic>
        <p:nvPicPr>
          <p:cNvPr id="3" name="图片 2">
            <a:extLst>
              <a:ext uri="{FF2B5EF4-FFF2-40B4-BE49-F238E27FC236}">
                <a16:creationId xmlns:a16="http://schemas.microsoft.com/office/drawing/2014/main" id="{B3CAC2E4-597D-8DEB-FDCF-050A0EEA2F33}"/>
              </a:ext>
            </a:extLst>
          </p:cNvPr>
          <p:cNvPicPr>
            <a:picLocks noChangeAspect="1"/>
          </p:cNvPicPr>
          <p:nvPr/>
        </p:nvPicPr>
        <p:blipFill>
          <a:blip r:embed="rId3"/>
          <a:stretch>
            <a:fillRect/>
          </a:stretch>
        </p:blipFill>
        <p:spPr>
          <a:xfrm>
            <a:off x="179236" y="1208356"/>
            <a:ext cx="5916763" cy="5238317"/>
          </a:xfrm>
          <a:prstGeom prst="rect">
            <a:avLst/>
          </a:prstGeom>
        </p:spPr>
      </p:pic>
    </p:spTree>
    <p:extLst>
      <p:ext uri="{BB962C8B-B14F-4D97-AF65-F5344CB8AC3E}">
        <p14:creationId xmlns:p14="http://schemas.microsoft.com/office/powerpoint/2010/main" val="903285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0.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3.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4.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7.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排版">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2035</Words>
  <Application>Microsoft Office PowerPoint</Application>
  <PresentationFormat>宽屏</PresentationFormat>
  <Paragraphs>180</Paragraphs>
  <Slides>25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微软雅黑</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 佩弦</dc:creator>
  <cp:lastModifiedBy>宇 任</cp:lastModifiedBy>
  <cp:revision>249</cp:revision>
  <dcterms:created xsi:type="dcterms:W3CDTF">2019-12-06T03:38:09Z</dcterms:created>
  <dcterms:modified xsi:type="dcterms:W3CDTF">2024-05-29T15:36:26Z</dcterms:modified>
</cp:coreProperties>
</file>