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E2C0B-1FF0-5923-D81D-C0939A3A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22F76-DD2D-159B-458D-353A2B47C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05CCA-87E7-403C-6283-C00F9D97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EE88C-B61E-ABD7-DF81-4E9BE679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FEC6D-C96C-7249-ED4A-E438892F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8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E33A-704B-80BA-190A-32340A56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EBB7EE-0570-B563-3BC6-55ADA1F0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529126-B065-7DA3-C3E3-406DF1D2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B9F0E-419E-043C-1D86-62F59AF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9BA77-C9E0-A919-8158-3AC9496C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40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6A92FA-11F3-92F1-AFAA-9EFB4FB70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D126B6-2FF7-D714-A97E-B563A931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8FF4A-E551-04FB-4278-B5FAD116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77123-E6DE-C1B6-7206-D143267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0F05C-2FDF-42C2-927C-EDCE5A9E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98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701D7-D844-7408-8291-AA98351A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09F44-D0A6-3E17-6489-A84D2B47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14A9A-302C-B86E-F8E9-ADC17FB6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97B1C-318A-1B3D-DA4E-652BA5AC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04A7E-092B-E7D2-77C8-7B10DF59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7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627DD-B584-BA8C-0877-CB70A7F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6065E8-4FB9-EB74-DC61-1465A1F9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78103-4049-385F-F5B0-39408E81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3E16E-E57C-FDFC-5EDD-0330F59F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2AB63-247B-D050-AB02-9561DAAE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4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89AD4-DF04-3261-20D3-01A626D8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63F54E-E9E7-6469-5F82-2F6074186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CB1F1B-F8A4-0DAC-219A-C004F354A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A9EA7-8734-9E5E-958E-5FC5FBA6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D251EA-2058-8275-FAD0-7ACC9296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04A8B9-87CB-BD39-F636-74823D06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24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B7D3E-A857-572E-EFF5-DF2B6E21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EBD4F-656F-AFB0-C3C0-E8909C13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647AAA-7B9B-5679-3B41-D764C211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0C5D0-CE43-E808-2357-3DCF4DC8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DE0DF-0049-4AED-B0B3-F219D6778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5C6365-883B-9BE2-95C8-884FFCBF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8EBED2-AB80-7929-ADE8-ADC9F24B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2C7291-F0D2-9833-EE4C-09AE01D5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2A498-6B9B-96BC-DE53-4972BDB2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B65D5B-E969-296B-0415-05B7370E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28C4C-1A80-CDB8-0B31-264E7C85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026E3-7F43-F788-AB97-C9C2C8F5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0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9AE50-6494-33E6-21BC-5FF9576A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1EEACE-7720-7EAC-8A93-95E23024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E3C8B-EB80-5E1C-8500-5FCEEC70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41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119A7-40CC-4F0B-B96A-E64D44B5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7AC58-6050-6F67-B974-2A03BF89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54FEAF-20CD-6D85-F984-DC127B804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9BE86-7D8A-DF55-0B39-95BB1FD6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E2A98-9808-8265-E756-905608C0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1346C-E86E-0417-D58B-A7A837F0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2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5B141-932F-69E5-2C72-7D415878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6C2204-B6AE-5475-3926-47FDDA621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5B0D4-0653-C321-ED8E-E32B1AF9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6C4D96-900B-5962-50C7-D914AA54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763288-FBDF-59F7-6F51-AE56E1AE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90A41-2A7F-7BE7-76FD-18F9FA59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B3CC6-3D4A-AF73-F94D-E49CC7DD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3D13E5-FF46-02A2-3842-3229D433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367DC-65C4-2095-BC06-20DDDC1DE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78B99-A1D1-1FA2-1607-56EF88DB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C028C-A7FF-3829-E894-B7A8AF6B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6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ClearC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DaFluffyPota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0820ED97-F9DF-71C7-131C-4B991FBF7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28176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5E0C75-EE0B-A31C-93EB-FDA80A3D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err="1"/>
              <a:t>JumpDead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0AAF5B-FD4F-5B1E-E65F-AA20DC4B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Spiel von Daniel Pantförder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32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474C9C6C-D567-72C7-C9D2-7E9E29158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9092" r="6995" b="-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41FC47-7271-502E-039A-CC7396B3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 dirty="0"/>
              <a:t>Inhaltsverzeichnis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410606-9DBD-8A10-81EA-84B0BF19F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Idee / </a:t>
            </a:r>
            <a:r>
              <a:rPr lang="en-US" sz="1700" dirty="0" err="1"/>
              <a:t>Vorgehensweise</a:t>
            </a:r>
            <a:endParaRPr lang="en-US" sz="1700" dirty="0"/>
          </a:p>
          <a:p>
            <a:r>
              <a:rPr lang="en-US" sz="1700" dirty="0" err="1"/>
              <a:t>Klassendiagramm</a:t>
            </a:r>
            <a:endParaRPr lang="en-US" sz="1700" dirty="0"/>
          </a:p>
          <a:p>
            <a:r>
              <a:rPr lang="en-US" sz="1700" dirty="0"/>
              <a:t>Game</a:t>
            </a:r>
          </a:p>
          <a:p>
            <a:r>
              <a:rPr lang="en-US" sz="1700" dirty="0" err="1"/>
              <a:t>Quellen</a:t>
            </a:r>
            <a:r>
              <a:rPr lang="en-US" sz="1700" dirty="0"/>
              <a:t>/ Credits</a:t>
            </a:r>
          </a:p>
          <a:p>
            <a:r>
              <a:rPr lang="en-US" sz="17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4587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2CF0BD93-1408-D517-B81E-CABE3F20F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28168" b="-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5EBE73-C6CB-65CF-D1AD-786B15C6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 dirty="0"/>
              <a:t>Idee/ Vorgehensweise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A8E28-D9DD-9EB2-4AFE-497AE787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4400" dirty="0"/>
              <a:t>Platformer</a:t>
            </a:r>
          </a:p>
          <a:p>
            <a:r>
              <a:rPr lang="en-US" sz="4400" dirty="0" err="1"/>
              <a:t>Einfach</a:t>
            </a:r>
            <a:endParaRPr lang="en-US" sz="4400" dirty="0"/>
          </a:p>
          <a:p>
            <a:r>
              <a:rPr lang="en-US" sz="4400" dirty="0" err="1"/>
              <a:t>Klon</a:t>
            </a:r>
            <a:endParaRPr lang="en-US" sz="44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FA40784-5B4A-37CB-487B-05B034ACB46A}"/>
              </a:ext>
            </a:extLst>
          </p:cNvPr>
          <p:cNvSpPr/>
          <p:nvPr/>
        </p:nvSpPr>
        <p:spPr>
          <a:xfrm>
            <a:off x="4234051" y="598932"/>
            <a:ext cx="3937000" cy="1124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Idee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91D415-60D7-A7D9-0A13-5E6B33AA51BA}"/>
              </a:ext>
            </a:extLst>
          </p:cNvPr>
          <p:cNvSpPr/>
          <p:nvPr/>
        </p:nvSpPr>
        <p:spPr>
          <a:xfrm>
            <a:off x="4774415" y="1890268"/>
            <a:ext cx="3937000" cy="1124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39B0909-F77F-9715-C7EB-D6BD67535EA6}"/>
              </a:ext>
            </a:extLst>
          </p:cNvPr>
          <p:cNvSpPr/>
          <p:nvPr/>
        </p:nvSpPr>
        <p:spPr>
          <a:xfrm>
            <a:off x="5571784" y="3196971"/>
            <a:ext cx="3937000" cy="1124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D07B6CE-E086-169E-FDCB-209C1DDEC05B}"/>
              </a:ext>
            </a:extLst>
          </p:cNvPr>
          <p:cNvSpPr/>
          <p:nvPr/>
        </p:nvSpPr>
        <p:spPr>
          <a:xfrm>
            <a:off x="6202551" y="4503674"/>
            <a:ext cx="3937000" cy="1124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Anwendung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9F567280-2C4D-60DE-CD5F-6811A12C695B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8171051" y="1161288"/>
            <a:ext cx="540364" cy="1291336"/>
          </a:xfrm>
          <a:prstGeom prst="bentConnector3">
            <a:avLst>
              <a:gd name="adj1" fmla="val 142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B9ABBB57-152E-8A99-93B5-E645532D3DC1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8711415" y="2452624"/>
            <a:ext cx="797369" cy="1306703"/>
          </a:xfrm>
          <a:prstGeom prst="bentConnector3">
            <a:avLst>
              <a:gd name="adj1" fmla="val 128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69230C79-7492-BBFB-A03D-33A622425B4F}"/>
              </a:ext>
            </a:extLst>
          </p:cNvPr>
          <p:cNvCxnSpPr>
            <a:endCxn id="11" idx="3"/>
          </p:cNvCxnSpPr>
          <p:nvPr/>
        </p:nvCxnSpPr>
        <p:spPr>
          <a:xfrm rot="16200000" flipH="1">
            <a:off x="9181639" y="4108117"/>
            <a:ext cx="1306703" cy="609122"/>
          </a:xfrm>
          <a:prstGeom prst="bentConnector4">
            <a:avLst>
              <a:gd name="adj1" fmla="val -28"/>
              <a:gd name="adj2" fmla="val 1375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9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171BEFDF-7765-AA53-7D52-0D5C83B68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28168" b="-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E92FCC-5078-C71C-43CC-F19E5681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 dirty="0"/>
              <a:t>Klassendiagramm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6" descr="Ein Bild, das Text, Quittung, Screenshot enthält.&#10;&#10;Automatisch generierte Beschreibung">
            <a:extLst>
              <a:ext uri="{FF2B5EF4-FFF2-40B4-BE49-F238E27FC236}">
                <a16:creationId xmlns:a16="http://schemas.microsoft.com/office/drawing/2014/main" id="{C6D15660-5ED5-23BA-074E-F1CE396ED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06" y="1"/>
            <a:ext cx="6497576" cy="6891814"/>
          </a:xfrm>
        </p:spPr>
      </p:pic>
    </p:spTree>
    <p:extLst>
      <p:ext uri="{BB962C8B-B14F-4D97-AF65-F5344CB8AC3E}">
        <p14:creationId xmlns:p14="http://schemas.microsoft.com/office/powerpoint/2010/main" val="62448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5">
            <a:extLst>
              <a:ext uri="{FF2B5EF4-FFF2-40B4-BE49-F238E27FC236}">
                <a16:creationId xmlns:a16="http://schemas.microsoft.com/office/drawing/2014/main" id="{E6659C6F-A29D-4D83-86DA-5B028973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A3BE7040-8CB8-5F1C-7E7D-593F266B7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2" r="24872" b="5"/>
          <a:stretch/>
        </p:blipFill>
        <p:spPr>
          <a:xfrm>
            <a:off x="8522390" y="-7"/>
            <a:ext cx="3669610" cy="36814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B4C1CA9-5DED-33BD-7F2C-84A528088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9" r="3" b="25013"/>
          <a:stretch/>
        </p:blipFill>
        <p:spPr>
          <a:xfrm>
            <a:off x="4472902" y="3681405"/>
            <a:ext cx="7719098" cy="3176595"/>
          </a:xfrm>
          <a:prstGeom prst="rect">
            <a:avLst/>
          </a:prstGeom>
        </p:spPr>
      </p:pic>
      <p:sp>
        <p:nvSpPr>
          <p:cNvPr id="72" name="Rectangle 3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55E6FCF-C403-737F-4377-E6A83C8E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688" r="1" b="1"/>
          <a:stretch/>
        </p:blipFill>
        <p:spPr>
          <a:xfrm>
            <a:off x="4472902" y="18"/>
            <a:ext cx="4049486" cy="36813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A97A83-EC32-F26A-5A7F-366E56C8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</a:t>
            </a:r>
          </a:p>
        </p:txBody>
      </p:sp>
      <p:cxnSp>
        <p:nvCxnSpPr>
          <p:cNvPr id="73" name="Straight Connector 3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E086720A-FA80-7E8F-5CF4-3B5E9FC81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9E2919-C592-200A-BA33-D7175167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de-DE" sz="5000" dirty="0"/>
              <a:t>Quellen/ </a:t>
            </a:r>
            <a:r>
              <a:rPr lang="de-DE" sz="5000" dirty="0" err="1"/>
              <a:t>Credits</a:t>
            </a:r>
            <a:endParaRPr lang="de-DE" sz="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7590F70-D2F7-65DC-00B2-829B608E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de-DE" sz="2000" dirty="0">
                <a:hlinkClick r:id="rId3"/>
              </a:rPr>
              <a:t>https://www.youtube.com/c/ClearCode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https://www.youtube.com/c/DaFluffyPotato</a:t>
            </a:r>
            <a:endParaRPr lang="de-DE" sz="2000" dirty="0"/>
          </a:p>
          <a:p>
            <a:r>
              <a:rPr lang="de-DE" sz="2000" dirty="0"/>
              <a:t>https://www.pygame.org/docs/</a:t>
            </a:r>
          </a:p>
        </p:txBody>
      </p:sp>
    </p:spTree>
    <p:extLst>
      <p:ext uri="{BB962C8B-B14F-4D97-AF65-F5344CB8AC3E}">
        <p14:creationId xmlns:p14="http://schemas.microsoft.com/office/powerpoint/2010/main" val="22449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JumpDead</vt:lpstr>
      <vt:lpstr>Inhaltsverzeichnis</vt:lpstr>
      <vt:lpstr>Idee/ Vorgehensweise</vt:lpstr>
      <vt:lpstr>Klassendiagramm</vt:lpstr>
      <vt:lpstr>Game</vt:lpstr>
      <vt:lpstr>Quellen/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JumpDead</dc:title>
  <dc:creator>Pantförder, Daniel</dc:creator>
  <cp:lastModifiedBy>Pantförder, Daniel</cp:lastModifiedBy>
  <cp:revision>1</cp:revision>
  <dcterms:created xsi:type="dcterms:W3CDTF">2022-08-15T19:30:11Z</dcterms:created>
  <dcterms:modified xsi:type="dcterms:W3CDTF">2022-08-15T21:14:52Z</dcterms:modified>
</cp:coreProperties>
</file>