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2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0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7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7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9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75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41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4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44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75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11/18/2021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44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15" r:id="rId6"/>
    <p:sldLayoutId id="2147483711" r:id="rId7"/>
    <p:sldLayoutId id="2147483712" r:id="rId8"/>
    <p:sldLayoutId id="2147483713" r:id="rId9"/>
    <p:sldLayoutId id="2147483714" r:id="rId10"/>
    <p:sldLayoutId id="214748371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6796024-DF17-4BB3-BF28-01E168A3C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3661" y="6389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8D50E852-13B1-4582-9C1B-7B3C8A07E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pl-PL" sz="4600">
                <a:solidFill>
                  <a:schemeClr val="tx2">
                    <a:alpha val="80000"/>
                  </a:schemeClr>
                </a:solidFill>
              </a:rPr>
              <a:t>The most interesting training that i ever had.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87202B0-8791-4C1F-AE49-77432D421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/>
          </a:bodyPr>
          <a:lstStyle/>
          <a:p>
            <a:pPr algn="l"/>
            <a:endParaRPr lang="pl-PL" dirty="0">
              <a:solidFill>
                <a:schemeClr val="tx2">
                  <a:alpha val="8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06DD4D-29CE-4EA3-9F03-9A16226E1B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85" r="3674"/>
          <a:stretch/>
        </p:blipFill>
        <p:spPr>
          <a:xfrm>
            <a:off x="6189156" y="-3440"/>
            <a:ext cx="6015813" cy="68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07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7BE198-8EA6-4576-92CD-0B83BF8B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Positive </a:t>
            </a:r>
            <a:r>
              <a:rPr lang="pl-PL" dirty="0" err="1"/>
              <a:t>thinking</a:t>
            </a:r>
            <a:r>
              <a:rPr lang="pl-PL" dirty="0"/>
              <a:t> </a:t>
            </a:r>
            <a:r>
              <a:rPr lang="pl-PL" dirty="0" err="1"/>
              <a:t>training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5689BA56-A48E-4AC0-97F9-E9C5B2CF1052}"/>
              </a:ext>
            </a:extLst>
          </p:cNvPr>
          <p:cNvSpPr txBox="1"/>
          <p:nvPr/>
        </p:nvSpPr>
        <p:spPr>
          <a:xfrm>
            <a:off x="253424" y="1981200"/>
            <a:ext cx="720571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chemeClr val="bg1"/>
                </a:solidFill>
              </a:rPr>
              <a:t>One </a:t>
            </a:r>
            <a:r>
              <a:rPr lang="pl-PL" sz="2000" dirty="0" err="1">
                <a:solidFill>
                  <a:schemeClr val="bg1"/>
                </a:solidFill>
              </a:rPr>
              <a:t>day</a:t>
            </a:r>
            <a:r>
              <a:rPr lang="pl-PL" sz="2000" dirty="0">
                <a:solidFill>
                  <a:schemeClr val="bg1"/>
                </a:solidFill>
              </a:rPr>
              <a:t> I </a:t>
            </a:r>
            <a:r>
              <a:rPr lang="pl-PL" sz="2000" dirty="0" err="1">
                <a:solidFill>
                  <a:schemeClr val="bg1"/>
                </a:solidFill>
              </a:rPr>
              <a:t>attended</a:t>
            </a:r>
            <a:r>
              <a:rPr lang="pl-PL" sz="2000" dirty="0">
                <a:solidFill>
                  <a:schemeClr val="bg1"/>
                </a:solidFill>
              </a:rPr>
              <a:t> a positive </a:t>
            </a:r>
            <a:r>
              <a:rPr lang="pl-PL" sz="2000" dirty="0" err="1">
                <a:solidFill>
                  <a:schemeClr val="bg1"/>
                </a:solidFill>
              </a:rPr>
              <a:t>thinking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training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that</a:t>
            </a:r>
            <a:r>
              <a:rPr lang="pl-PL" sz="2000" dirty="0">
                <a:solidFill>
                  <a:schemeClr val="bg1"/>
                </a:solidFill>
              </a:rPr>
              <a:t> was about </a:t>
            </a:r>
            <a:r>
              <a:rPr lang="pl-PL" sz="2000" dirty="0" err="1">
                <a:solidFill>
                  <a:schemeClr val="bg1"/>
                </a:solidFill>
              </a:rPr>
              <a:t>how</a:t>
            </a:r>
            <a:r>
              <a:rPr lang="pl-PL" sz="2000" dirty="0">
                <a:solidFill>
                  <a:schemeClr val="bg1"/>
                </a:solidFill>
              </a:rPr>
              <a:t> to </a:t>
            </a:r>
            <a:r>
              <a:rPr lang="pl-PL" sz="2000" dirty="0" err="1">
                <a:solidFill>
                  <a:schemeClr val="bg1"/>
                </a:solidFill>
              </a:rPr>
              <a:t>stay</a:t>
            </a:r>
            <a:r>
              <a:rPr lang="pl-PL" sz="2000" dirty="0">
                <a:solidFill>
                  <a:schemeClr val="bg1"/>
                </a:solidFill>
              </a:rPr>
              <a:t> positive and </a:t>
            </a:r>
            <a:r>
              <a:rPr lang="pl-PL" sz="2000" dirty="0" err="1">
                <a:solidFill>
                  <a:schemeClr val="bg1"/>
                </a:solidFill>
              </a:rPr>
              <a:t>think</a:t>
            </a:r>
            <a:r>
              <a:rPr lang="pl-PL" sz="2000" dirty="0">
                <a:solidFill>
                  <a:schemeClr val="bg1"/>
                </a:solidFill>
              </a:rPr>
              <a:t> about positive </a:t>
            </a:r>
            <a:r>
              <a:rPr lang="pl-PL" sz="2000" dirty="0" err="1">
                <a:solidFill>
                  <a:schemeClr val="bg1"/>
                </a:solidFill>
              </a:rPr>
              <a:t>things</a:t>
            </a:r>
            <a:endParaRPr lang="pl-PL" sz="2000" dirty="0">
              <a:solidFill>
                <a:schemeClr val="bg1"/>
              </a:solidFill>
            </a:endParaRPr>
          </a:p>
          <a:p>
            <a:endParaRPr lang="pl-PL" sz="2000" dirty="0">
              <a:solidFill>
                <a:schemeClr val="bg1"/>
              </a:solidFill>
            </a:endParaRPr>
          </a:p>
          <a:p>
            <a:r>
              <a:rPr lang="pl-PL" sz="2000" dirty="0">
                <a:solidFill>
                  <a:schemeClr val="bg1"/>
                </a:solidFill>
              </a:rPr>
              <a:t>The </a:t>
            </a:r>
            <a:r>
              <a:rPr lang="pl-PL" sz="2000" dirty="0" err="1">
                <a:solidFill>
                  <a:schemeClr val="bg1"/>
                </a:solidFill>
              </a:rPr>
              <a:t>entire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training</a:t>
            </a:r>
            <a:r>
              <a:rPr lang="pl-PL" sz="2000" dirty="0">
                <a:solidFill>
                  <a:schemeClr val="bg1"/>
                </a:solidFill>
              </a:rPr>
              <a:t> was </a:t>
            </a:r>
            <a:r>
              <a:rPr lang="pl-PL" sz="2000" dirty="0" err="1">
                <a:solidFill>
                  <a:schemeClr val="bg1"/>
                </a:solidFill>
              </a:rPr>
              <a:t>conducted</a:t>
            </a:r>
            <a:r>
              <a:rPr lang="pl-PL" sz="2000" dirty="0">
                <a:solidFill>
                  <a:schemeClr val="bg1"/>
                </a:solidFill>
              </a:rPr>
              <a:t> by a person </a:t>
            </a:r>
            <a:r>
              <a:rPr lang="pl-PL" sz="2000" dirty="0" err="1">
                <a:solidFill>
                  <a:schemeClr val="bg1"/>
                </a:solidFill>
              </a:rPr>
              <a:t>called</a:t>
            </a:r>
            <a:r>
              <a:rPr lang="pl-PL" sz="2000" dirty="0">
                <a:solidFill>
                  <a:schemeClr val="bg1"/>
                </a:solidFill>
              </a:rPr>
              <a:t> funky Jim and </a:t>
            </a:r>
            <a:r>
              <a:rPr lang="pl-PL" sz="2000" dirty="0" err="1">
                <a:solidFill>
                  <a:schemeClr val="bg1"/>
                </a:solidFill>
              </a:rPr>
              <a:t>his</a:t>
            </a:r>
            <a:r>
              <a:rPr lang="pl-PL" sz="2000" dirty="0">
                <a:solidFill>
                  <a:schemeClr val="bg1"/>
                </a:solidFill>
              </a:rPr>
              <a:t> pet rat </a:t>
            </a:r>
            <a:r>
              <a:rPr lang="pl-PL" sz="2000" dirty="0" err="1">
                <a:solidFill>
                  <a:schemeClr val="bg1"/>
                </a:solidFill>
              </a:rPr>
              <a:t>called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Cheese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McPositiv</a:t>
            </a:r>
            <a:endParaRPr lang="pl-PL" sz="2000" dirty="0">
              <a:solidFill>
                <a:schemeClr val="bg1"/>
              </a:solidFill>
            </a:endParaRPr>
          </a:p>
          <a:p>
            <a:endParaRPr lang="pl-PL" sz="2000" dirty="0">
              <a:solidFill>
                <a:schemeClr val="bg1"/>
              </a:solidFill>
            </a:endParaRPr>
          </a:p>
          <a:p>
            <a:r>
              <a:rPr lang="pl-PL" sz="2000" dirty="0">
                <a:solidFill>
                  <a:schemeClr val="bg1"/>
                </a:solidFill>
              </a:rPr>
              <a:t>It was </a:t>
            </a:r>
            <a:r>
              <a:rPr lang="pl-PL" sz="2000" dirty="0" err="1">
                <a:solidFill>
                  <a:schemeClr val="bg1"/>
                </a:solidFill>
              </a:rPr>
              <a:t>being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held</a:t>
            </a:r>
            <a:r>
              <a:rPr lang="pl-PL" sz="2000" dirty="0">
                <a:solidFill>
                  <a:schemeClr val="bg1"/>
                </a:solidFill>
              </a:rPr>
              <a:t> in a </a:t>
            </a:r>
            <a:r>
              <a:rPr lang="pl-PL" sz="2000" dirty="0" err="1">
                <a:solidFill>
                  <a:schemeClr val="bg1"/>
                </a:solidFill>
              </a:rPr>
              <a:t>quite</a:t>
            </a:r>
            <a:r>
              <a:rPr lang="pl-PL" sz="2000" dirty="0">
                <a:solidFill>
                  <a:schemeClr val="bg1"/>
                </a:solidFill>
              </a:rPr>
              <a:t> big </a:t>
            </a:r>
            <a:r>
              <a:rPr lang="pl-PL" sz="2000" dirty="0" err="1">
                <a:solidFill>
                  <a:schemeClr val="bg1"/>
                </a:solidFill>
              </a:rPr>
              <a:t>conference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room</a:t>
            </a:r>
            <a:r>
              <a:rPr lang="pl-PL" sz="2000" dirty="0">
                <a:solidFill>
                  <a:schemeClr val="bg1"/>
                </a:solidFill>
              </a:rPr>
              <a:t> and </a:t>
            </a:r>
            <a:r>
              <a:rPr lang="pl-PL" sz="2000" dirty="0" err="1">
                <a:solidFill>
                  <a:schemeClr val="bg1"/>
                </a:solidFill>
              </a:rPr>
              <a:t>very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many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people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were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attending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it</a:t>
            </a:r>
            <a:endParaRPr lang="pl-PL" sz="2000" dirty="0">
              <a:solidFill>
                <a:schemeClr val="bg1"/>
              </a:solidFill>
            </a:endParaRPr>
          </a:p>
          <a:p>
            <a:endParaRPr lang="pl-PL" sz="2000" dirty="0">
              <a:solidFill>
                <a:schemeClr val="bg1"/>
              </a:solidFill>
            </a:endParaRPr>
          </a:p>
          <a:p>
            <a:r>
              <a:rPr lang="pl-PL" sz="2000" dirty="0">
                <a:solidFill>
                  <a:schemeClr val="bg1"/>
                </a:solidFill>
              </a:rPr>
              <a:t>The </a:t>
            </a:r>
            <a:r>
              <a:rPr lang="pl-PL" sz="2000" dirty="0" err="1">
                <a:solidFill>
                  <a:schemeClr val="bg1"/>
                </a:solidFill>
              </a:rPr>
              <a:t>room</a:t>
            </a:r>
            <a:r>
              <a:rPr lang="pl-PL" sz="2000" dirty="0">
                <a:solidFill>
                  <a:schemeClr val="bg1"/>
                </a:solidFill>
              </a:rPr>
              <a:t> was </a:t>
            </a:r>
            <a:r>
              <a:rPr lang="pl-PL" sz="2000" dirty="0" err="1">
                <a:solidFill>
                  <a:schemeClr val="bg1"/>
                </a:solidFill>
              </a:rPr>
              <a:t>covered</a:t>
            </a:r>
            <a:r>
              <a:rPr lang="pl-PL" sz="2000" dirty="0">
                <a:solidFill>
                  <a:schemeClr val="bg1"/>
                </a:solidFill>
              </a:rPr>
              <a:t> in </a:t>
            </a:r>
            <a:r>
              <a:rPr lang="pl-PL" sz="2000" dirty="0" err="1">
                <a:solidFill>
                  <a:schemeClr val="bg1"/>
                </a:solidFill>
              </a:rPr>
              <a:t>positively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related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decorations</a:t>
            </a:r>
            <a:r>
              <a:rPr lang="pl-PL" sz="2000" dirty="0">
                <a:solidFill>
                  <a:schemeClr val="bg1"/>
                </a:solidFill>
              </a:rPr>
              <a:t> and </a:t>
            </a:r>
            <a:r>
              <a:rPr lang="pl-PL" sz="2000" dirty="0" err="1">
                <a:solidFill>
                  <a:schemeClr val="bg1"/>
                </a:solidFill>
              </a:rPr>
              <a:t>it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looked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very</a:t>
            </a:r>
            <a:r>
              <a:rPr lang="pl-PL" sz="2000" dirty="0">
                <a:solidFill>
                  <a:schemeClr val="bg1"/>
                </a:solidFill>
              </a:rPr>
              <a:t> nice and </a:t>
            </a:r>
            <a:r>
              <a:rPr lang="pl-PL" sz="2000" dirty="0" err="1">
                <a:solidFill>
                  <a:schemeClr val="bg1"/>
                </a:solidFill>
              </a:rPr>
              <a:t>it</a:t>
            </a:r>
            <a:r>
              <a:rPr lang="pl-PL" sz="2000" dirty="0">
                <a:solidFill>
                  <a:schemeClr val="bg1"/>
                </a:solidFill>
              </a:rPr>
              <a:t> was </a:t>
            </a:r>
            <a:r>
              <a:rPr lang="pl-PL" sz="2000" dirty="0" err="1">
                <a:solidFill>
                  <a:schemeClr val="bg1"/>
                </a:solidFill>
              </a:rPr>
              <a:t>easy</a:t>
            </a:r>
            <a:r>
              <a:rPr lang="pl-PL" sz="2000" dirty="0">
                <a:solidFill>
                  <a:schemeClr val="bg1"/>
                </a:solidFill>
              </a:rPr>
              <a:t> to </a:t>
            </a:r>
            <a:r>
              <a:rPr lang="pl-PL" sz="2000" dirty="0" err="1">
                <a:solidFill>
                  <a:schemeClr val="bg1"/>
                </a:solidFill>
              </a:rPr>
              <a:t>relax</a:t>
            </a:r>
            <a:r>
              <a:rPr lang="pl-PL" sz="2000" dirty="0">
                <a:solidFill>
                  <a:schemeClr val="bg1"/>
                </a:solidFill>
              </a:rPr>
              <a:t> in</a:t>
            </a:r>
          </a:p>
        </p:txBody>
      </p:sp>
      <p:pic>
        <p:nvPicPr>
          <p:cNvPr id="7" name="Symbol zastępczy zawartości 6" descr="Obraz zawierający osoba, ciemny, ręka&#10;&#10;Opis wygenerowany automatycznie">
            <a:extLst>
              <a:ext uri="{FF2B5EF4-FFF2-40B4-BE49-F238E27FC236}">
                <a16:creationId xmlns:a16="http://schemas.microsoft.com/office/drawing/2014/main" id="{98CD695D-1834-4753-BBD3-51982F19C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517" y="123824"/>
            <a:ext cx="3996059" cy="5620831"/>
          </a:xfrm>
        </p:spPr>
      </p:pic>
    </p:spTree>
    <p:extLst>
      <p:ext uri="{BB962C8B-B14F-4D97-AF65-F5344CB8AC3E}">
        <p14:creationId xmlns:p14="http://schemas.microsoft.com/office/powerpoint/2010/main" val="603450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4742C1-FD11-47AE-8488-CC784058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The </a:t>
            </a:r>
            <a:r>
              <a:rPr lang="pl-PL" dirty="0" err="1"/>
              <a:t>monkey</a:t>
            </a:r>
            <a:r>
              <a:rPr lang="pl-PL" dirty="0"/>
              <a:t> </a:t>
            </a:r>
            <a:r>
              <a:rPr lang="pl-PL" dirty="0" err="1"/>
              <a:t>coach</a:t>
            </a:r>
            <a:endParaRPr lang="pl-PL" dirty="0"/>
          </a:p>
        </p:txBody>
      </p:sp>
      <p:pic>
        <p:nvPicPr>
          <p:cNvPr id="7" name="Symbol zastępczy zawartości 6" descr="Obraz zawierający mężczyzna, osoba, zewnętrzne, ciemny&#10;&#10;Opis wygenerowany automatycznie">
            <a:extLst>
              <a:ext uri="{FF2B5EF4-FFF2-40B4-BE49-F238E27FC236}">
                <a16:creationId xmlns:a16="http://schemas.microsoft.com/office/drawing/2014/main" id="{CA3AC840-6B2A-4304-AFBB-3EC8BB298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080" y="0"/>
            <a:ext cx="2497668" cy="4351338"/>
          </a:xfr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DCE2058D-8589-49BE-ACAF-A3782EF67F19}"/>
              </a:ext>
            </a:extLst>
          </p:cNvPr>
          <p:cNvSpPr txBox="1"/>
          <p:nvPr/>
        </p:nvSpPr>
        <p:spPr>
          <a:xfrm>
            <a:off x="685800" y="1690688"/>
            <a:ext cx="69215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Funky Jim was in a </a:t>
            </a:r>
            <a:r>
              <a:rPr lang="pl-PL" dirty="0" err="1">
                <a:solidFill>
                  <a:schemeClr val="bg1"/>
                </a:solidFill>
              </a:rPr>
              <a:t>monkey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costume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which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made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everybody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laugh</a:t>
            </a:r>
            <a:r>
              <a:rPr lang="pl-PL" dirty="0">
                <a:solidFill>
                  <a:schemeClr val="bg1"/>
                </a:solidFill>
              </a:rPr>
              <a:t> and </a:t>
            </a:r>
            <a:r>
              <a:rPr lang="pl-PL" dirty="0" err="1">
                <a:solidFill>
                  <a:schemeClr val="bg1"/>
                </a:solidFill>
              </a:rPr>
              <a:t>made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their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mood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better</a:t>
            </a:r>
            <a:endParaRPr lang="pl-PL" dirty="0">
              <a:solidFill>
                <a:schemeClr val="bg1"/>
              </a:solidFill>
            </a:endParaRP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Jim </a:t>
            </a:r>
            <a:r>
              <a:rPr lang="pl-PL" dirty="0" err="1">
                <a:solidFill>
                  <a:schemeClr val="bg1"/>
                </a:solidFill>
              </a:rPr>
              <a:t>told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us</a:t>
            </a:r>
            <a:r>
              <a:rPr lang="pl-PL" dirty="0">
                <a:solidFill>
                  <a:schemeClr val="bg1"/>
                </a:solidFill>
              </a:rPr>
              <a:t> about </a:t>
            </a:r>
            <a:r>
              <a:rPr lang="pl-PL" dirty="0" err="1">
                <a:solidFill>
                  <a:schemeClr val="bg1"/>
                </a:solidFill>
              </a:rPr>
              <a:t>how</a:t>
            </a:r>
            <a:r>
              <a:rPr lang="pl-PL" dirty="0">
                <a:solidFill>
                  <a:schemeClr val="bg1"/>
                </a:solidFill>
              </a:rPr>
              <a:t> positive </a:t>
            </a:r>
            <a:r>
              <a:rPr lang="pl-PL" dirty="0" err="1">
                <a:solidFill>
                  <a:schemeClr val="bg1"/>
                </a:solidFill>
              </a:rPr>
              <a:t>thinking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makes</a:t>
            </a:r>
            <a:r>
              <a:rPr lang="pl-PL" dirty="0">
                <a:solidFill>
                  <a:schemeClr val="bg1"/>
                </a:solidFill>
              </a:rPr>
              <a:t> a positive </a:t>
            </a:r>
            <a:r>
              <a:rPr lang="pl-PL" dirty="0" err="1">
                <a:solidFill>
                  <a:schemeClr val="bg1"/>
                </a:solidFill>
              </a:rPr>
              <a:t>inpact</a:t>
            </a:r>
            <a:r>
              <a:rPr lang="pl-PL" dirty="0">
                <a:solidFill>
                  <a:schemeClr val="bg1"/>
                </a:solidFill>
              </a:rPr>
              <a:t> on </a:t>
            </a:r>
            <a:r>
              <a:rPr lang="pl-PL" dirty="0" err="1">
                <a:solidFill>
                  <a:schemeClr val="bg1"/>
                </a:solidFill>
              </a:rPr>
              <a:t>our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workflow</a:t>
            </a:r>
            <a:r>
              <a:rPr lang="pl-PL" dirty="0">
                <a:solidFill>
                  <a:schemeClr val="bg1"/>
                </a:solidFill>
              </a:rPr>
              <a:t> and </a:t>
            </a:r>
            <a:r>
              <a:rPr lang="pl-PL" dirty="0" err="1">
                <a:solidFill>
                  <a:schemeClr val="bg1"/>
                </a:solidFill>
              </a:rPr>
              <a:t>productivity</a:t>
            </a:r>
            <a:endParaRPr lang="pl-PL" dirty="0">
              <a:solidFill>
                <a:schemeClr val="bg1"/>
              </a:solidFill>
            </a:endParaRP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He </a:t>
            </a:r>
            <a:r>
              <a:rPr lang="pl-PL" dirty="0" err="1">
                <a:solidFill>
                  <a:schemeClr val="bg1"/>
                </a:solidFill>
              </a:rPr>
              <a:t>explained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how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being</a:t>
            </a:r>
            <a:r>
              <a:rPr lang="pl-PL" dirty="0">
                <a:solidFill>
                  <a:schemeClr val="bg1"/>
                </a:solidFill>
              </a:rPr>
              <a:t> positive in a </a:t>
            </a:r>
            <a:r>
              <a:rPr lang="pl-PL" dirty="0" err="1">
                <a:solidFill>
                  <a:schemeClr val="bg1"/>
                </a:solidFill>
              </a:rPr>
              <a:t>office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makes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everyone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inside</a:t>
            </a:r>
            <a:r>
              <a:rPr lang="pl-PL" dirty="0">
                <a:solidFill>
                  <a:schemeClr val="bg1"/>
                </a:solidFill>
              </a:rPr>
              <a:t> a </a:t>
            </a:r>
            <a:r>
              <a:rPr lang="pl-PL" dirty="0" err="1">
                <a:solidFill>
                  <a:schemeClr val="bg1"/>
                </a:solidFill>
              </a:rPr>
              <a:t>room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better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at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communicating</a:t>
            </a:r>
            <a:r>
              <a:rPr lang="pl-PL" dirty="0">
                <a:solidFill>
                  <a:schemeClr val="bg1"/>
                </a:solidFill>
              </a:rPr>
              <a:t> and </a:t>
            </a:r>
            <a:r>
              <a:rPr lang="pl-PL" dirty="0" err="1">
                <a:solidFill>
                  <a:schemeClr val="bg1"/>
                </a:solidFill>
              </a:rPr>
              <a:t>makes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their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work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twice</a:t>
            </a:r>
            <a:r>
              <a:rPr lang="pl-PL" dirty="0">
                <a:solidFill>
                  <a:schemeClr val="bg1"/>
                </a:solidFill>
              </a:rPr>
              <a:t> as fast 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6" name="Obraz 5" descr="Obraz zawierający nocne niebo&#10;&#10;Opis wygenerowany automatycznie">
            <a:extLst>
              <a:ext uri="{FF2B5EF4-FFF2-40B4-BE49-F238E27FC236}">
                <a16:creationId xmlns:a16="http://schemas.microsoft.com/office/drawing/2014/main" id="{7F0B995A-D54B-4203-8AA0-70DD43A8F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854" y="3538840"/>
            <a:ext cx="4435046" cy="345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221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6085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5B274701-14A1-4570-B340-2BD3D1795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7"/>
            <a:ext cx="4952999" cy="22441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Big green ogre</a:t>
            </a:r>
          </a:p>
        </p:txBody>
      </p:sp>
      <p:pic>
        <p:nvPicPr>
          <p:cNvPr id="5" name="Symbol zastępczy zawartości 4" descr="Obraz zawierający kot, ciemny&#10;&#10;Opis wygenerowany automatycznie">
            <a:extLst>
              <a:ext uri="{FF2B5EF4-FFF2-40B4-BE49-F238E27FC236}">
                <a16:creationId xmlns:a16="http://schemas.microsoft.com/office/drawing/2014/main" id="{136D9C75-0232-4EF5-BECD-5AACF35B23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9560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25A64915-EAFC-47FB-ABAB-7D70B3EEC4F6}"/>
              </a:ext>
            </a:extLst>
          </p:cNvPr>
          <p:cNvSpPr txBox="1"/>
          <p:nvPr/>
        </p:nvSpPr>
        <p:spPr>
          <a:xfrm>
            <a:off x="457200" y="2400477"/>
            <a:ext cx="61837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The </a:t>
            </a:r>
            <a:r>
              <a:rPr lang="pl-PL" dirty="0" err="1"/>
              <a:t>coach</a:t>
            </a:r>
            <a:r>
              <a:rPr lang="pl-PL" dirty="0"/>
              <a:t> </a:t>
            </a:r>
            <a:r>
              <a:rPr lang="pl-PL" dirty="0" err="1"/>
              <a:t>made</a:t>
            </a:r>
            <a:r>
              <a:rPr lang="pl-PL" dirty="0"/>
              <a:t> </a:t>
            </a:r>
            <a:r>
              <a:rPr lang="pl-PL" dirty="0" err="1"/>
              <a:t>many</a:t>
            </a:r>
            <a:r>
              <a:rPr lang="pl-PL" dirty="0"/>
              <a:t> </a:t>
            </a:r>
            <a:r>
              <a:rPr lang="pl-PL" dirty="0" err="1"/>
              <a:t>shrek</a:t>
            </a:r>
            <a:r>
              <a:rPr lang="pl-PL" dirty="0"/>
              <a:t> </a:t>
            </a:r>
            <a:r>
              <a:rPr lang="pl-PL" dirty="0" err="1"/>
              <a:t>jokes</a:t>
            </a:r>
            <a:r>
              <a:rPr lang="pl-PL" dirty="0"/>
              <a:t> and </a:t>
            </a:r>
            <a:r>
              <a:rPr lang="pl-PL" dirty="0" err="1"/>
              <a:t>tried</a:t>
            </a:r>
            <a:r>
              <a:rPr lang="pl-PL" dirty="0"/>
              <a:t> to </a:t>
            </a:r>
            <a:r>
              <a:rPr lang="pl-PL" dirty="0" err="1"/>
              <a:t>make</a:t>
            </a:r>
            <a:r>
              <a:rPr lang="pl-PL" dirty="0"/>
              <a:t> </a:t>
            </a:r>
            <a:r>
              <a:rPr lang="pl-PL" dirty="0" err="1"/>
              <a:t>everyone</a:t>
            </a:r>
            <a:r>
              <a:rPr lang="pl-PL" dirty="0"/>
              <a:t> </a:t>
            </a:r>
            <a:r>
              <a:rPr lang="pl-PL" dirty="0" err="1"/>
              <a:t>think</a:t>
            </a:r>
            <a:r>
              <a:rPr lang="pl-PL" dirty="0"/>
              <a:t> of positive </a:t>
            </a:r>
            <a:r>
              <a:rPr lang="pl-PL" dirty="0" err="1"/>
              <a:t>things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were</a:t>
            </a:r>
            <a:r>
              <a:rPr lang="pl-PL" dirty="0"/>
              <a:t> </a:t>
            </a:r>
            <a:r>
              <a:rPr lang="pl-PL" dirty="0" err="1"/>
              <a:t>funny</a:t>
            </a:r>
            <a:r>
              <a:rPr lang="pl-PL" dirty="0"/>
              <a:t> and </a:t>
            </a:r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were</a:t>
            </a:r>
            <a:r>
              <a:rPr lang="pl-PL" dirty="0"/>
              <a:t> a bit </a:t>
            </a:r>
            <a:r>
              <a:rPr lang="pl-PL" dirty="0" err="1"/>
              <a:t>unfunny</a:t>
            </a:r>
            <a:r>
              <a:rPr lang="pl-PL" dirty="0"/>
              <a:t> but the </a:t>
            </a:r>
            <a:r>
              <a:rPr lang="pl-PL" dirty="0" err="1"/>
              <a:t>training</a:t>
            </a:r>
            <a:r>
              <a:rPr lang="pl-PL" dirty="0"/>
              <a:t> in the end was </a:t>
            </a:r>
            <a:r>
              <a:rPr lang="pl-PL" dirty="0" err="1"/>
              <a:t>quite</a:t>
            </a:r>
            <a:r>
              <a:rPr lang="pl-PL" dirty="0"/>
              <a:t> </a:t>
            </a:r>
            <a:r>
              <a:rPr lang="pl-PL" dirty="0" err="1"/>
              <a:t>fun</a:t>
            </a:r>
            <a:r>
              <a:rPr lang="pl-PL" dirty="0"/>
              <a:t> and </a:t>
            </a:r>
            <a:r>
              <a:rPr lang="pl-PL" dirty="0" err="1"/>
              <a:t>made</a:t>
            </a:r>
            <a:r>
              <a:rPr lang="pl-PL" dirty="0"/>
              <a:t> me </a:t>
            </a:r>
            <a:r>
              <a:rPr lang="pl-PL" dirty="0" err="1"/>
              <a:t>realise</a:t>
            </a:r>
            <a:r>
              <a:rPr lang="pl-PL" dirty="0"/>
              <a:t> </a:t>
            </a:r>
            <a:r>
              <a:rPr lang="pl-PL" dirty="0" err="1"/>
              <a:t>many</a:t>
            </a:r>
            <a:r>
              <a:rPr lang="pl-PL" dirty="0"/>
              <a:t> </a:t>
            </a:r>
            <a:r>
              <a:rPr lang="pl-PL" dirty="0" err="1"/>
              <a:t>important</a:t>
            </a:r>
            <a:r>
              <a:rPr lang="pl-PL" dirty="0"/>
              <a:t> </a:t>
            </a:r>
            <a:r>
              <a:rPr lang="pl-PL" dirty="0" err="1"/>
              <a:t>things</a:t>
            </a:r>
            <a:r>
              <a:rPr lang="pl-PL" dirty="0"/>
              <a:t> about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how</a:t>
            </a:r>
            <a:r>
              <a:rPr lang="pl-PL" dirty="0"/>
              <a:t> </a:t>
            </a:r>
            <a:r>
              <a:rPr lang="pl-PL" dirty="0" err="1"/>
              <a:t>being</a:t>
            </a:r>
            <a:r>
              <a:rPr lang="pl-PL" dirty="0"/>
              <a:t> positive </a:t>
            </a:r>
            <a:r>
              <a:rPr lang="pl-PL" dirty="0" err="1"/>
              <a:t>inpacts</a:t>
            </a:r>
            <a:r>
              <a:rPr lang="pl-PL" dirty="0"/>
              <a:t> </a:t>
            </a:r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work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44528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D83C05-ADC7-46F4-80B8-2B24B8EA6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Later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day</a:t>
            </a:r>
            <a:endParaRPr lang="pl-PL" dirty="0"/>
          </a:p>
        </p:txBody>
      </p:sp>
      <p:pic>
        <p:nvPicPr>
          <p:cNvPr id="5" name="Symbol zastępczy zawartości 4" descr="Obraz zawierający osoba, trzymający, mężczyzna, ręka&#10;&#10;Opis wygenerowany automatycznie">
            <a:extLst>
              <a:ext uri="{FF2B5EF4-FFF2-40B4-BE49-F238E27FC236}">
                <a16:creationId xmlns:a16="http://schemas.microsoft.com/office/drawing/2014/main" id="{BFB40FC4-5CEE-418D-B6B6-F0E4B0EDC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4" y="2297906"/>
            <a:ext cx="4867275" cy="3686175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DA995462-028B-4F1F-81EA-8FCAC68B20E7}"/>
              </a:ext>
            </a:extLst>
          </p:cNvPr>
          <p:cNvSpPr txBox="1"/>
          <p:nvPr/>
        </p:nvSpPr>
        <p:spPr>
          <a:xfrm>
            <a:off x="4717685" y="1690688"/>
            <a:ext cx="67587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Productivity in </a:t>
            </a:r>
            <a:r>
              <a:rPr lang="pl-PL" sz="2800" dirty="0" err="1">
                <a:solidFill>
                  <a:schemeClr val="bg1"/>
                </a:solidFill>
              </a:rPr>
              <a:t>our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office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that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day</a:t>
            </a:r>
            <a:r>
              <a:rPr lang="pl-PL" sz="2800" dirty="0">
                <a:solidFill>
                  <a:schemeClr val="bg1"/>
                </a:solidFill>
              </a:rPr>
              <a:t> was </a:t>
            </a:r>
            <a:r>
              <a:rPr lang="pl-PL" sz="2800" dirty="0" err="1">
                <a:solidFill>
                  <a:schemeClr val="bg1"/>
                </a:solidFill>
              </a:rPr>
              <a:t>almost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doubled</a:t>
            </a:r>
            <a:r>
              <a:rPr lang="pl-PL" sz="2800" dirty="0">
                <a:solidFill>
                  <a:schemeClr val="bg1"/>
                </a:solidFill>
              </a:rPr>
              <a:t> and </a:t>
            </a:r>
            <a:r>
              <a:rPr lang="pl-PL" sz="2800" dirty="0" err="1">
                <a:solidFill>
                  <a:schemeClr val="bg1"/>
                </a:solidFill>
              </a:rPr>
              <a:t>everyone</a:t>
            </a:r>
            <a:r>
              <a:rPr lang="pl-PL" sz="2800" dirty="0">
                <a:solidFill>
                  <a:schemeClr val="bg1"/>
                </a:solidFill>
              </a:rPr>
              <a:t> was happy for </a:t>
            </a:r>
            <a:r>
              <a:rPr lang="pl-PL" sz="2800" dirty="0" err="1">
                <a:solidFill>
                  <a:schemeClr val="bg1"/>
                </a:solidFill>
              </a:rPr>
              <a:t>whole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work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day</a:t>
            </a:r>
            <a:endParaRPr lang="pl-PL" sz="2800" dirty="0">
              <a:solidFill>
                <a:schemeClr val="bg1"/>
              </a:solidFill>
            </a:endParaRPr>
          </a:p>
          <a:p>
            <a:endParaRPr lang="pl-PL" sz="2800" dirty="0">
              <a:solidFill>
                <a:schemeClr val="bg1"/>
              </a:solidFill>
            </a:endParaRPr>
          </a:p>
          <a:p>
            <a:r>
              <a:rPr lang="pl-PL" sz="2800" dirty="0" err="1">
                <a:solidFill>
                  <a:schemeClr val="bg1"/>
                </a:solidFill>
              </a:rPr>
              <a:t>So</a:t>
            </a:r>
            <a:r>
              <a:rPr lang="pl-PL" sz="2800" dirty="0">
                <a:solidFill>
                  <a:schemeClr val="bg1"/>
                </a:solidFill>
              </a:rPr>
              <a:t> i </a:t>
            </a:r>
            <a:r>
              <a:rPr lang="pl-PL" sz="2800" dirty="0" err="1">
                <a:solidFill>
                  <a:schemeClr val="bg1"/>
                </a:solidFill>
              </a:rPr>
              <a:t>guess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this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positivity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traning</a:t>
            </a:r>
            <a:r>
              <a:rPr lang="pl-PL" sz="2800" dirty="0">
                <a:solidFill>
                  <a:schemeClr val="bg1"/>
                </a:solidFill>
              </a:rPr>
              <a:t> was </a:t>
            </a:r>
            <a:r>
              <a:rPr lang="pl-PL" sz="2800" dirty="0" err="1">
                <a:solidFill>
                  <a:schemeClr val="bg1"/>
                </a:solidFill>
              </a:rPr>
              <a:t>pretty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err="1">
                <a:solidFill>
                  <a:schemeClr val="bg1"/>
                </a:solidFill>
              </a:rPr>
              <a:t>succesfull</a:t>
            </a:r>
            <a:endParaRPr lang="pl-PL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091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6272B2-6896-4BB9-B1A6-2FCF97F3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8200" y="365125"/>
            <a:ext cx="7801932" cy="1325563"/>
          </a:xfrm>
        </p:spPr>
        <p:txBody>
          <a:bodyPr/>
          <a:lstStyle/>
          <a:p>
            <a:r>
              <a:rPr lang="pl-PL" dirty="0" err="1"/>
              <a:t>Quite</a:t>
            </a:r>
            <a:r>
              <a:rPr lang="pl-PL" dirty="0"/>
              <a:t> a </a:t>
            </a:r>
            <a:r>
              <a:rPr lang="pl-PL" dirty="0" err="1"/>
              <a:t>good</a:t>
            </a:r>
            <a:r>
              <a:rPr lang="pl-PL" dirty="0"/>
              <a:t> </a:t>
            </a:r>
            <a:r>
              <a:rPr lang="pl-PL" dirty="0" err="1"/>
              <a:t>day</a:t>
            </a:r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4FF6BBB-D9D2-4E9E-A184-6430C4C78D11}"/>
              </a:ext>
            </a:extLst>
          </p:cNvPr>
          <p:cNvSpPr txBox="1"/>
          <p:nvPr/>
        </p:nvSpPr>
        <p:spPr>
          <a:xfrm>
            <a:off x="4243866" y="2322080"/>
            <a:ext cx="6070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err="1">
                <a:solidFill>
                  <a:schemeClr val="bg1"/>
                </a:solidFill>
              </a:rPr>
              <a:t>That</a:t>
            </a:r>
            <a:r>
              <a:rPr lang="pl-PL" sz="2400" dirty="0">
                <a:solidFill>
                  <a:schemeClr val="bg1"/>
                </a:solidFill>
              </a:rPr>
              <a:t> </a:t>
            </a:r>
            <a:r>
              <a:rPr lang="pl-PL" sz="2400" dirty="0" err="1">
                <a:solidFill>
                  <a:schemeClr val="bg1"/>
                </a:solidFill>
              </a:rPr>
              <a:t>day</a:t>
            </a:r>
            <a:r>
              <a:rPr lang="pl-PL" sz="2400" dirty="0">
                <a:solidFill>
                  <a:schemeClr val="bg1"/>
                </a:solidFill>
              </a:rPr>
              <a:t> we </a:t>
            </a:r>
            <a:r>
              <a:rPr lang="pl-PL" sz="2400" dirty="0" err="1">
                <a:solidFill>
                  <a:schemeClr val="bg1"/>
                </a:solidFill>
              </a:rPr>
              <a:t>made</a:t>
            </a:r>
            <a:r>
              <a:rPr lang="pl-PL" sz="2400" dirty="0">
                <a:solidFill>
                  <a:schemeClr val="bg1"/>
                </a:solidFill>
              </a:rPr>
              <a:t> </a:t>
            </a:r>
            <a:r>
              <a:rPr lang="pl-PL" sz="2400" dirty="0" err="1">
                <a:solidFill>
                  <a:schemeClr val="bg1"/>
                </a:solidFill>
              </a:rPr>
              <a:t>almost</a:t>
            </a:r>
            <a:r>
              <a:rPr lang="pl-PL" sz="2400" dirty="0">
                <a:solidFill>
                  <a:schemeClr val="bg1"/>
                </a:solidFill>
              </a:rPr>
              <a:t> </a:t>
            </a:r>
            <a:r>
              <a:rPr lang="pl-PL" sz="2400" dirty="0" err="1">
                <a:solidFill>
                  <a:schemeClr val="bg1"/>
                </a:solidFill>
              </a:rPr>
              <a:t>dubled</a:t>
            </a:r>
            <a:r>
              <a:rPr lang="pl-PL" sz="2400" dirty="0">
                <a:solidFill>
                  <a:schemeClr val="bg1"/>
                </a:solidFill>
              </a:rPr>
              <a:t> </a:t>
            </a:r>
            <a:r>
              <a:rPr lang="pl-PL" sz="2400" dirty="0" err="1">
                <a:solidFill>
                  <a:schemeClr val="bg1"/>
                </a:solidFill>
              </a:rPr>
              <a:t>our</a:t>
            </a:r>
            <a:r>
              <a:rPr lang="pl-PL" sz="2400" dirty="0">
                <a:solidFill>
                  <a:schemeClr val="bg1"/>
                </a:solidFill>
              </a:rPr>
              <a:t> </a:t>
            </a:r>
            <a:r>
              <a:rPr lang="pl-PL" sz="2400" dirty="0" err="1">
                <a:solidFill>
                  <a:schemeClr val="bg1"/>
                </a:solidFill>
              </a:rPr>
              <a:t>pay</a:t>
            </a:r>
            <a:r>
              <a:rPr lang="pl-PL" sz="2400" dirty="0">
                <a:solidFill>
                  <a:schemeClr val="bg1"/>
                </a:solidFill>
              </a:rPr>
              <a:t> and </a:t>
            </a:r>
            <a:r>
              <a:rPr lang="pl-PL" sz="2400" dirty="0" err="1">
                <a:solidFill>
                  <a:schemeClr val="bg1"/>
                </a:solidFill>
              </a:rPr>
              <a:t>made</a:t>
            </a:r>
            <a:r>
              <a:rPr lang="pl-PL" sz="2400" dirty="0">
                <a:solidFill>
                  <a:schemeClr val="bg1"/>
                </a:solidFill>
              </a:rPr>
              <a:t> </a:t>
            </a:r>
            <a:r>
              <a:rPr lang="pl-PL" sz="2400" dirty="0" err="1">
                <a:solidFill>
                  <a:schemeClr val="bg1"/>
                </a:solidFill>
              </a:rPr>
              <a:t>our</a:t>
            </a:r>
            <a:r>
              <a:rPr lang="pl-PL" sz="2400" dirty="0">
                <a:solidFill>
                  <a:schemeClr val="bg1"/>
                </a:solidFill>
              </a:rPr>
              <a:t> boss happy </a:t>
            </a:r>
          </a:p>
          <a:p>
            <a:endParaRPr lang="pl-PL" sz="2400" dirty="0">
              <a:solidFill>
                <a:schemeClr val="bg1"/>
              </a:solidFill>
            </a:endParaRPr>
          </a:p>
          <a:p>
            <a:r>
              <a:rPr lang="pl-PL" sz="2400" dirty="0">
                <a:solidFill>
                  <a:schemeClr val="bg1"/>
                </a:solidFill>
              </a:rPr>
              <a:t>And </a:t>
            </a:r>
            <a:r>
              <a:rPr lang="pl-PL" sz="2400" dirty="0" err="1">
                <a:solidFill>
                  <a:schemeClr val="bg1"/>
                </a:solidFill>
              </a:rPr>
              <a:t>ever</a:t>
            </a:r>
            <a:r>
              <a:rPr lang="pl-PL" sz="2400" dirty="0">
                <a:solidFill>
                  <a:schemeClr val="bg1"/>
                </a:solidFill>
              </a:rPr>
              <a:t> </a:t>
            </a:r>
            <a:r>
              <a:rPr lang="pl-PL" sz="2400" dirty="0" err="1">
                <a:solidFill>
                  <a:schemeClr val="bg1"/>
                </a:solidFill>
              </a:rPr>
              <a:t>since</a:t>
            </a:r>
            <a:r>
              <a:rPr lang="pl-PL" sz="2400" dirty="0">
                <a:solidFill>
                  <a:schemeClr val="bg1"/>
                </a:solidFill>
              </a:rPr>
              <a:t> </a:t>
            </a:r>
            <a:r>
              <a:rPr lang="pl-PL" sz="2400" dirty="0" err="1">
                <a:solidFill>
                  <a:schemeClr val="bg1"/>
                </a:solidFill>
              </a:rPr>
              <a:t>that</a:t>
            </a:r>
            <a:r>
              <a:rPr lang="pl-PL" sz="2400" dirty="0">
                <a:solidFill>
                  <a:schemeClr val="bg1"/>
                </a:solidFill>
              </a:rPr>
              <a:t> </a:t>
            </a:r>
            <a:r>
              <a:rPr lang="pl-PL" sz="2400" dirty="0" err="1">
                <a:solidFill>
                  <a:schemeClr val="bg1"/>
                </a:solidFill>
              </a:rPr>
              <a:t>day</a:t>
            </a:r>
            <a:r>
              <a:rPr lang="pl-PL" sz="2400" dirty="0">
                <a:solidFill>
                  <a:schemeClr val="bg1"/>
                </a:solidFill>
              </a:rPr>
              <a:t> we </a:t>
            </a:r>
            <a:r>
              <a:rPr lang="pl-PL" sz="2400" dirty="0" err="1">
                <a:solidFill>
                  <a:schemeClr val="bg1"/>
                </a:solidFill>
              </a:rPr>
              <a:t>kept</a:t>
            </a:r>
            <a:r>
              <a:rPr lang="pl-PL" sz="2400" dirty="0">
                <a:solidFill>
                  <a:schemeClr val="bg1"/>
                </a:solidFill>
              </a:rPr>
              <a:t> on </a:t>
            </a:r>
            <a:r>
              <a:rPr lang="pl-PL" sz="2400" dirty="0" err="1">
                <a:solidFill>
                  <a:schemeClr val="bg1"/>
                </a:solidFill>
              </a:rPr>
              <a:t>our</a:t>
            </a:r>
            <a:r>
              <a:rPr lang="pl-PL" sz="2400" dirty="0">
                <a:solidFill>
                  <a:schemeClr val="bg1"/>
                </a:solidFill>
              </a:rPr>
              <a:t> </a:t>
            </a:r>
            <a:r>
              <a:rPr lang="pl-PL" sz="2400" dirty="0" err="1">
                <a:solidFill>
                  <a:schemeClr val="bg1"/>
                </a:solidFill>
              </a:rPr>
              <a:t>positivity</a:t>
            </a:r>
            <a:r>
              <a:rPr lang="pl-PL" sz="2400" dirty="0">
                <a:solidFill>
                  <a:schemeClr val="bg1"/>
                </a:solidFill>
              </a:rPr>
              <a:t> and </a:t>
            </a:r>
            <a:r>
              <a:rPr lang="pl-PL" sz="2400" dirty="0" err="1">
                <a:solidFill>
                  <a:schemeClr val="bg1"/>
                </a:solidFill>
              </a:rPr>
              <a:t>became</a:t>
            </a:r>
            <a:r>
              <a:rPr lang="pl-PL" sz="2400" dirty="0">
                <a:solidFill>
                  <a:schemeClr val="bg1"/>
                </a:solidFill>
              </a:rPr>
              <a:t> </a:t>
            </a:r>
            <a:r>
              <a:rPr lang="pl-PL" sz="2400" dirty="0" err="1">
                <a:solidFill>
                  <a:schemeClr val="bg1"/>
                </a:solidFill>
              </a:rPr>
              <a:t>better</a:t>
            </a:r>
            <a:r>
              <a:rPr lang="pl-PL" sz="2400" dirty="0">
                <a:solidFill>
                  <a:schemeClr val="bg1"/>
                </a:solidFill>
              </a:rPr>
              <a:t> </a:t>
            </a:r>
            <a:r>
              <a:rPr lang="pl-PL" sz="2400" dirty="0" err="1">
                <a:solidFill>
                  <a:schemeClr val="bg1"/>
                </a:solidFill>
              </a:rPr>
              <a:t>at</a:t>
            </a:r>
            <a:r>
              <a:rPr lang="pl-PL" sz="2400" dirty="0">
                <a:solidFill>
                  <a:schemeClr val="bg1"/>
                </a:solidFill>
              </a:rPr>
              <a:t> </a:t>
            </a:r>
            <a:r>
              <a:rPr lang="pl-PL" sz="2400" dirty="0" err="1">
                <a:solidFill>
                  <a:schemeClr val="bg1"/>
                </a:solidFill>
              </a:rPr>
              <a:t>our</a:t>
            </a:r>
            <a:r>
              <a:rPr lang="pl-PL" sz="2400" dirty="0">
                <a:solidFill>
                  <a:schemeClr val="bg1"/>
                </a:solidFill>
              </a:rPr>
              <a:t> </a:t>
            </a:r>
            <a:r>
              <a:rPr lang="pl-PL" sz="2400" dirty="0" err="1">
                <a:solidFill>
                  <a:schemeClr val="bg1"/>
                </a:solidFill>
              </a:rPr>
              <a:t>tasks</a:t>
            </a:r>
            <a:r>
              <a:rPr lang="pl-PL" sz="2400" dirty="0">
                <a:solidFill>
                  <a:schemeClr val="bg1"/>
                </a:solidFill>
              </a:rPr>
              <a:t> </a:t>
            </a:r>
          </a:p>
          <a:p>
            <a:endParaRPr lang="pl-PL" sz="2400" dirty="0">
              <a:solidFill>
                <a:schemeClr val="bg1"/>
              </a:solidFill>
            </a:endParaRPr>
          </a:p>
          <a:p>
            <a:r>
              <a:rPr lang="pl-PL" sz="2400" dirty="0" err="1">
                <a:solidFill>
                  <a:schemeClr val="bg1"/>
                </a:solidFill>
              </a:rPr>
              <a:t>Some</a:t>
            </a:r>
            <a:r>
              <a:rPr lang="pl-PL" sz="2400" dirty="0">
                <a:solidFill>
                  <a:schemeClr val="bg1"/>
                </a:solidFill>
              </a:rPr>
              <a:t> of </a:t>
            </a:r>
            <a:r>
              <a:rPr lang="pl-PL" sz="2400" dirty="0" err="1">
                <a:solidFill>
                  <a:schemeClr val="bg1"/>
                </a:solidFill>
              </a:rPr>
              <a:t>us</a:t>
            </a:r>
            <a:r>
              <a:rPr lang="pl-PL" sz="2400" dirty="0">
                <a:solidFill>
                  <a:schemeClr val="bg1"/>
                </a:solidFill>
              </a:rPr>
              <a:t> </a:t>
            </a:r>
            <a:r>
              <a:rPr lang="pl-PL" sz="2400" dirty="0" err="1">
                <a:solidFill>
                  <a:schemeClr val="bg1"/>
                </a:solidFill>
              </a:rPr>
              <a:t>even</a:t>
            </a:r>
            <a:r>
              <a:rPr lang="pl-PL" sz="2400" dirty="0">
                <a:solidFill>
                  <a:schemeClr val="bg1"/>
                </a:solidFill>
              </a:rPr>
              <a:t> </a:t>
            </a:r>
            <a:r>
              <a:rPr lang="pl-PL" sz="2400" dirty="0" err="1">
                <a:solidFill>
                  <a:schemeClr val="bg1"/>
                </a:solidFill>
              </a:rPr>
              <a:t>got</a:t>
            </a:r>
            <a:r>
              <a:rPr lang="pl-PL" sz="2400" dirty="0">
                <a:solidFill>
                  <a:schemeClr val="bg1"/>
                </a:solidFill>
              </a:rPr>
              <a:t> a </a:t>
            </a:r>
            <a:r>
              <a:rPr lang="pl-PL" sz="2400" dirty="0" err="1">
                <a:solidFill>
                  <a:schemeClr val="bg1"/>
                </a:solidFill>
              </a:rPr>
              <a:t>pernament</a:t>
            </a:r>
            <a:r>
              <a:rPr lang="pl-PL" sz="2400" dirty="0">
                <a:solidFill>
                  <a:schemeClr val="bg1"/>
                </a:solidFill>
              </a:rPr>
              <a:t> </a:t>
            </a:r>
            <a:r>
              <a:rPr lang="pl-PL" sz="2400" dirty="0" err="1">
                <a:solidFill>
                  <a:schemeClr val="bg1"/>
                </a:solidFill>
              </a:rPr>
              <a:t>raise</a:t>
            </a:r>
            <a:r>
              <a:rPr lang="pl-PL" sz="2400" dirty="0">
                <a:solidFill>
                  <a:schemeClr val="bg1"/>
                </a:solidFill>
              </a:rPr>
              <a:t> and </a:t>
            </a:r>
            <a:r>
              <a:rPr lang="pl-PL" sz="2400" dirty="0" err="1">
                <a:solidFill>
                  <a:schemeClr val="bg1"/>
                </a:solidFill>
              </a:rPr>
              <a:t>or</a:t>
            </a:r>
            <a:r>
              <a:rPr lang="pl-PL" sz="2400" dirty="0">
                <a:solidFill>
                  <a:schemeClr val="bg1"/>
                </a:solidFill>
              </a:rPr>
              <a:t> a </a:t>
            </a:r>
            <a:r>
              <a:rPr lang="pl-PL" sz="2400" dirty="0" err="1">
                <a:solidFill>
                  <a:schemeClr val="bg1"/>
                </a:solidFill>
              </a:rPr>
              <a:t>promotion</a:t>
            </a:r>
            <a:r>
              <a:rPr lang="pl-PL" sz="2400" dirty="0">
                <a:solidFill>
                  <a:schemeClr val="bg1"/>
                </a:solidFill>
              </a:rPr>
              <a:t> </a:t>
            </a:r>
            <a:r>
              <a:rPr lang="pl-PL" sz="2400" dirty="0" err="1">
                <a:solidFill>
                  <a:schemeClr val="bg1"/>
                </a:solidFill>
              </a:rPr>
              <a:t>so</a:t>
            </a:r>
            <a:r>
              <a:rPr lang="pl-PL" sz="2400" dirty="0">
                <a:solidFill>
                  <a:schemeClr val="bg1"/>
                </a:solidFill>
              </a:rPr>
              <a:t> </a:t>
            </a:r>
            <a:r>
              <a:rPr lang="pl-PL" sz="2400" dirty="0" err="1">
                <a:solidFill>
                  <a:schemeClr val="bg1"/>
                </a:solidFill>
              </a:rPr>
              <a:t>yeah</a:t>
            </a:r>
            <a:r>
              <a:rPr lang="pl-PL" sz="2400" dirty="0">
                <a:solidFill>
                  <a:schemeClr val="bg1"/>
                </a:solidFill>
              </a:rPr>
              <a:t> </a:t>
            </a:r>
            <a:r>
              <a:rPr lang="pl-PL" sz="2400" dirty="0" err="1">
                <a:solidFill>
                  <a:schemeClr val="bg1"/>
                </a:solidFill>
              </a:rPr>
              <a:t>it</a:t>
            </a:r>
            <a:r>
              <a:rPr lang="pl-PL" sz="2400" dirty="0">
                <a:solidFill>
                  <a:schemeClr val="bg1"/>
                </a:solidFill>
              </a:rPr>
              <a:t> was a </a:t>
            </a:r>
            <a:r>
              <a:rPr lang="pl-PL" sz="2400" dirty="0" err="1">
                <a:solidFill>
                  <a:schemeClr val="bg1"/>
                </a:solidFill>
              </a:rPr>
              <a:t>good</a:t>
            </a:r>
            <a:r>
              <a:rPr lang="pl-PL" sz="2400" dirty="0">
                <a:solidFill>
                  <a:schemeClr val="bg1"/>
                </a:solidFill>
              </a:rPr>
              <a:t> </a:t>
            </a:r>
            <a:r>
              <a:rPr lang="pl-PL" sz="2400" dirty="0" err="1">
                <a:solidFill>
                  <a:schemeClr val="bg1"/>
                </a:solidFill>
              </a:rPr>
              <a:t>training</a:t>
            </a:r>
            <a:endParaRPr lang="pl-PL" sz="2400" dirty="0">
              <a:solidFill>
                <a:schemeClr val="bg1"/>
              </a:solidFill>
            </a:endParaRPr>
          </a:p>
          <a:p>
            <a:endParaRPr lang="pl-PL" sz="2400" dirty="0">
              <a:solidFill>
                <a:schemeClr val="bg1"/>
              </a:solidFill>
            </a:endParaRPr>
          </a:p>
          <a:p>
            <a:endParaRPr lang="pl-PL" sz="2400" dirty="0">
              <a:solidFill>
                <a:schemeClr val="bg1"/>
              </a:solidFill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75E1F35B-0EC8-45CF-ABD4-A3C24BDA7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0927" y="1243829"/>
            <a:ext cx="3443468" cy="3443468"/>
          </a:xfrm>
          <a:prstGeom prst="rect">
            <a:avLst/>
          </a:prstGeom>
        </p:spPr>
      </p:pic>
      <p:pic>
        <p:nvPicPr>
          <p:cNvPr id="9" name="Obraz 8" descr="Obraz zawierający tekst, znak, sprzęt&#10;&#10;Opis wygenerowany automatycznie">
            <a:extLst>
              <a:ext uri="{FF2B5EF4-FFF2-40B4-BE49-F238E27FC236}">
                <a16:creationId xmlns:a16="http://schemas.microsoft.com/office/drawing/2014/main" id="{9A29D88B-BBE4-4D28-BCCF-C17932F76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300" y="0"/>
            <a:ext cx="2772353" cy="195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26121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RegularSeedLeftStep">
      <a:dk1>
        <a:srgbClr val="000000"/>
      </a:dk1>
      <a:lt1>
        <a:srgbClr val="FFFFFF"/>
      </a:lt1>
      <a:dk2>
        <a:srgbClr val="1D311B"/>
      </a:dk2>
      <a:lt2>
        <a:srgbClr val="F3F1F0"/>
      </a:lt2>
      <a:accent1>
        <a:srgbClr val="47ACC3"/>
      </a:accent1>
      <a:accent2>
        <a:srgbClr val="36B396"/>
      </a:accent2>
      <a:accent3>
        <a:srgbClr val="42B76B"/>
      </a:accent3>
      <a:accent4>
        <a:srgbClr val="3FB637"/>
      </a:accent4>
      <a:accent5>
        <a:srgbClr val="75AF40"/>
      </a:accent5>
      <a:accent6>
        <a:srgbClr val="9DA933"/>
      </a:accent6>
      <a:hlink>
        <a:srgbClr val="C05942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277</Words>
  <Application>Microsoft Office PowerPoint</Application>
  <PresentationFormat>Panoramiczny</PresentationFormat>
  <Paragraphs>29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Posterama</vt:lpstr>
      <vt:lpstr>SineVTI</vt:lpstr>
      <vt:lpstr>The most interesting training that i ever had.</vt:lpstr>
      <vt:lpstr>Positive thinking training</vt:lpstr>
      <vt:lpstr>The monkey coach</vt:lpstr>
      <vt:lpstr>Big green ogre</vt:lpstr>
      <vt:lpstr>Later that day</vt:lpstr>
      <vt:lpstr>Quite a good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most interesting training that i ever had.</dc:title>
  <dc:creator>Łukasz 16760</dc:creator>
  <cp:lastModifiedBy>Łukasz 16760</cp:lastModifiedBy>
  <cp:revision>2</cp:revision>
  <dcterms:created xsi:type="dcterms:W3CDTF">2021-11-12T13:07:57Z</dcterms:created>
  <dcterms:modified xsi:type="dcterms:W3CDTF">2021-11-18T19:19:23Z</dcterms:modified>
</cp:coreProperties>
</file>