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7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4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7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D50E852-13B1-4582-9C1B-7B3C8A07E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pl-PL" sz="4600">
                <a:solidFill>
                  <a:schemeClr val="tx2">
                    <a:alpha val="80000"/>
                  </a:schemeClr>
                </a:solidFill>
              </a:rPr>
              <a:t>The most interesting training that i ever had.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7202B0-8791-4C1F-AE49-77432D421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endParaRPr lang="pl-PL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6DD4D-29CE-4EA3-9F03-9A16226E1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5" r="3674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7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7BE198-8EA6-4576-92CD-0B83BF8B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Positive</a:t>
            </a:r>
            <a:r>
              <a:rPr lang="pl-PL" dirty="0"/>
              <a:t> </a:t>
            </a:r>
            <a:r>
              <a:rPr lang="pl-PL" dirty="0" err="1"/>
              <a:t>thinking</a:t>
            </a:r>
            <a:r>
              <a:rPr lang="pl-PL" dirty="0"/>
              <a:t> </a:t>
            </a:r>
            <a:r>
              <a:rPr lang="pl-PL" dirty="0" err="1"/>
              <a:t>training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689BA56-A48E-4AC0-97F9-E9C5B2CF1052}"/>
              </a:ext>
            </a:extLst>
          </p:cNvPr>
          <p:cNvSpPr txBox="1"/>
          <p:nvPr/>
        </p:nvSpPr>
        <p:spPr>
          <a:xfrm>
            <a:off x="253424" y="1981200"/>
            <a:ext cx="72057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One I was on one of </a:t>
            </a:r>
            <a:r>
              <a:rPr lang="pl-PL" sz="2000" dirty="0" err="1">
                <a:solidFill>
                  <a:schemeClr val="bg1"/>
                </a:solidFill>
              </a:rPr>
              <a:t>those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positive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thinking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trainings</a:t>
            </a:r>
            <a:r>
              <a:rPr lang="pl-PL" sz="2000" dirty="0">
                <a:solidFill>
                  <a:schemeClr val="bg1"/>
                </a:solidFill>
              </a:rPr>
              <a:t> and </a:t>
            </a:r>
            <a:r>
              <a:rPr lang="pl-PL" sz="2000" dirty="0" err="1">
                <a:solidFill>
                  <a:schemeClr val="bg1"/>
                </a:solidFill>
              </a:rPr>
              <a:t>it</a:t>
            </a:r>
            <a:r>
              <a:rPr lang="pl-PL" sz="2000" dirty="0">
                <a:solidFill>
                  <a:schemeClr val="bg1"/>
                </a:solidFill>
              </a:rPr>
              <a:t> was </a:t>
            </a:r>
            <a:r>
              <a:rPr lang="pl-PL" sz="2000" dirty="0" err="1">
                <a:solidFill>
                  <a:schemeClr val="bg1"/>
                </a:solidFill>
              </a:rPr>
              <a:t>wierd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af</a:t>
            </a:r>
            <a:r>
              <a:rPr lang="pl-PL" sz="2000" dirty="0">
                <a:solidFill>
                  <a:schemeClr val="bg1"/>
                </a:solidFill>
              </a:rPr>
              <a:t>.</a:t>
            </a:r>
          </a:p>
          <a:p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 err="1">
                <a:solidFill>
                  <a:schemeClr val="bg1"/>
                </a:solidFill>
              </a:rPr>
              <a:t>There</a:t>
            </a:r>
            <a:r>
              <a:rPr lang="pl-PL" sz="2000" dirty="0">
                <a:solidFill>
                  <a:schemeClr val="bg1"/>
                </a:solidFill>
              </a:rPr>
              <a:t> was a </a:t>
            </a:r>
            <a:r>
              <a:rPr lang="pl-PL" sz="2000" dirty="0" err="1">
                <a:solidFill>
                  <a:schemeClr val="bg1"/>
                </a:solidFill>
              </a:rPr>
              <a:t>guy</a:t>
            </a:r>
            <a:r>
              <a:rPr lang="pl-PL" sz="2000" dirty="0">
                <a:solidFill>
                  <a:schemeClr val="bg1"/>
                </a:solidFill>
              </a:rPr>
              <a:t> with a </a:t>
            </a:r>
            <a:r>
              <a:rPr lang="pl-PL" sz="2000" dirty="0" err="1">
                <a:solidFill>
                  <a:schemeClr val="bg1"/>
                </a:solidFill>
              </a:rPr>
              <a:t>hoe</a:t>
            </a:r>
            <a:r>
              <a:rPr lang="pl-PL" sz="2000" dirty="0">
                <a:solidFill>
                  <a:schemeClr val="bg1"/>
                </a:solidFill>
              </a:rPr>
              <a:t> in </a:t>
            </a:r>
            <a:r>
              <a:rPr lang="pl-PL" sz="2000" dirty="0" err="1">
                <a:solidFill>
                  <a:schemeClr val="bg1"/>
                </a:solidFill>
              </a:rPr>
              <a:t>his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hand</a:t>
            </a:r>
            <a:r>
              <a:rPr lang="pl-PL" sz="2000" dirty="0">
                <a:solidFill>
                  <a:schemeClr val="bg1"/>
                </a:solidFill>
              </a:rPr>
              <a:t>, and a </a:t>
            </a:r>
            <a:r>
              <a:rPr lang="pl-PL" sz="2000" dirty="0" err="1">
                <a:solidFill>
                  <a:schemeClr val="bg1"/>
                </a:solidFill>
              </a:rPr>
              <a:t>girl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who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looked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like</a:t>
            </a:r>
            <a:r>
              <a:rPr lang="pl-PL" sz="2000" dirty="0">
                <a:solidFill>
                  <a:schemeClr val="bg1"/>
                </a:solidFill>
              </a:rPr>
              <a:t> a </a:t>
            </a:r>
            <a:r>
              <a:rPr lang="pl-PL" sz="2000" dirty="0" err="1">
                <a:solidFill>
                  <a:schemeClr val="bg1"/>
                </a:solidFill>
              </a:rPr>
              <a:t>hoe</a:t>
            </a:r>
            <a:endParaRPr lang="pl-PL" sz="2000" dirty="0">
              <a:solidFill>
                <a:schemeClr val="bg1"/>
              </a:solidFill>
            </a:endParaRPr>
          </a:p>
          <a:p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And the </a:t>
            </a:r>
            <a:r>
              <a:rPr lang="pl-PL" sz="2000" dirty="0" err="1">
                <a:solidFill>
                  <a:schemeClr val="bg1"/>
                </a:solidFill>
              </a:rPr>
              <a:t>room</a:t>
            </a:r>
            <a:r>
              <a:rPr lang="pl-PL" sz="2000" dirty="0">
                <a:solidFill>
                  <a:schemeClr val="bg1"/>
                </a:solidFill>
              </a:rPr>
              <a:t> in </a:t>
            </a:r>
            <a:r>
              <a:rPr lang="pl-PL" sz="2000" dirty="0" err="1">
                <a:solidFill>
                  <a:schemeClr val="bg1"/>
                </a:solidFill>
              </a:rPr>
              <a:t>which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this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shitstorm</a:t>
            </a:r>
            <a:r>
              <a:rPr lang="pl-PL" sz="2000" dirty="0">
                <a:solidFill>
                  <a:schemeClr val="bg1"/>
                </a:solidFill>
              </a:rPr>
              <a:t> was happening in was </a:t>
            </a:r>
            <a:r>
              <a:rPr lang="pl-PL" sz="2000" dirty="0" err="1">
                <a:solidFill>
                  <a:schemeClr val="bg1"/>
                </a:solidFill>
              </a:rPr>
              <a:t>covered</a:t>
            </a:r>
            <a:r>
              <a:rPr lang="pl-PL" sz="2000" dirty="0">
                <a:solidFill>
                  <a:schemeClr val="bg1"/>
                </a:solidFill>
              </a:rPr>
              <a:t> in </a:t>
            </a:r>
            <a:r>
              <a:rPr lang="pl-PL" sz="2000" dirty="0" err="1">
                <a:solidFill>
                  <a:schemeClr val="bg1"/>
                </a:solidFill>
              </a:rPr>
              <a:t>some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kind</a:t>
            </a:r>
            <a:r>
              <a:rPr lang="pl-PL" sz="2000" dirty="0">
                <a:solidFill>
                  <a:schemeClr val="bg1"/>
                </a:solidFill>
              </a:rPr>
              <a:t> of </a:t>
            </a:r>
            <a:r>
              <a:rPr lang="pl-PL" sz="2000" dirty="0" err="1">
                <a:solidFill>
                  <a:schemeClr val="bg1"/>
                </a:solidFill>
              </a:rPr>
              <a:t>brown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substance</a:t>
            </a:r>
            <a:r>
              <a:rPr lang="pl-PL" sz="2000" dirty="0">
                <a:solidFill>
                  <a:schemeClr val="bg1"/>
                </a:solidFill>
              </a:rPr>
              <a:t>, </a:t>
            </a:r>
            <a:r>
              <a:rPr lang="pl-PL" sz="2000" dirty="0" err="1">
                <a:solidFill>
                  <a:schemeClr val="bg1"/>
                </a:solidFill>
              </a:rPr>
              <a:t>lets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call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it</a:t>
            </a:r>
            <a:r>
              <a:rPr lang="pl-PL" sz="2000" dirty="0">
                <a:solidFill>
                  <a:schemeClr val="bg1"/>
                </a:solidFill>
              </a:rPr>
              <a:t> S.H.I.T</a:t>
            </a:r>
          </a:p>
          <a:p>
            <a:endParaRPr lang="pl-PL" sz="2000" dirty="0">
              <a:solidFill>
                <a:schemeClr val="bg1"/>
              </a:solidFill>
            </a:endParaRPr>
          </a:p>
          <a:p>
            <a:r>
              <a:rPr lang="pl-PL" sz="2000" dirty="0">
                <a:solidFill>
                  <a:schemeClr val="bg1"/>
                </a:solidFill>
              </a:rPr>
              <a:t>It was one of </a:t>
            </a:r>
            <a:r>
              <a:rPr lang="pl-PL" sz="2000" dirty="0" err="1">
                <a:solidFill>
                  <a:schemeClr val="bg1"/>
                </a:solidFill>
              </a:rPr>
              <a:t>wierder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placer</a:t>
            </a:r>
            <a:r>
              <a:rPr lang="pl-PL" sz="2000" dirty="0">
                <a:solidFill>
                  <a:schemeClr val="bg1"/>
                </a:solidFill>
              </a:rPr>
              <a:t> i </a:t>
            </a:r>
            <a:r>
              <a:rPr lang="pl-PL" sz="2000" dirty="0" err="1">
                <a:solidFill>
                  <a:schemeClr val="bg1"/>
                </a:solidFill>
              </a:rPr>
              <a:t>ever</a:t>
            </a:r>
            <a:r>
              <a:rPr lang="pl-PL" sz="2000" dirty="0">
                <a:solidFill>
                  <a:schemeClr val="bg1"/>
                </a:solidFill>
              </a:rPr>
              <a:t> went to, </a:t>
            </a:r>
            <a:r>
              <a:rPr lang="pl-PL" sz="2000" dirty="0" err="1">
                <a:solidFill>
                  <a:schemeClr val="bg1"/>
                </a:solidFill>
              </a:rPr>
              <a:t>even</a:t>
            </a:r>
            <a:r>
              <a:rPr lang="pl-PL" sz="2000" dirty="0">
                <a:solidFill>
                  <a:schemeClr val="bg1"/>
                </a:solidFill>
              </a:rPr>
              <a:t> the </a:t>
            </a:r>
            <a:r>
              <a:rPr lang="pl-PL" sz="2000" dirty="0" err="1">
                <a:solidFill>
                  <a:schemeClr val="bg1"/>
                </a:solidFill>
              </a:rPr>
              <a:t>guy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that</a:t>
            </a:r>
            <a:r>
              <a:rPr lang="pl-PL" sz="2000" dirty="0">
                <a:solidFill>
                  <a:schemeClr val="bg1"/>
                </a:solidFill>
              </a:rPr>
              <a:t> was coaching </a:t>
            </a:r>
            <a:r>
              <a:rPr lang="pl-PL" sz="2000" dirty="0" err="1">
                <a:solidFill>
                  <a:schemeClr val="bg1"/>
                </a:solidFill>
              </a:rPr>
              <a:t>us</a:t>
            </a:r>
            <a:r>
              <a:rPr lang="pl-PL" sz="2000" dirty="0">
                <a:solidFill>
                  <a:schemeClr val="bg1"/>
                </a:solidFill>
              </a:rPr>
              <a:t> was a </a:t>
            </a:r>
            <a:r>
              <a:rPr lang="pl-PL" sz="2000" dirty="0" err="1">
                <a:solidFill>
                  <a:schemeClr val="bg1"/>
                </a:solidFill>
              </a:rPr>
              <a:t>fucking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wierdo</a:t>
            </a: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7" name="Symbol zastępczy zawartości 6" descr="Obraz zawierający osoba, ciemny, ręka&#10;&#10;Opis wygenerowany automatycznie">
            <a:extLst>
              <a:ext uri="{FF2B5EF4-FFF2-40B4-BE49-F238E27FC236}">
                <a16:creationId xmlns:a16="http://schemas.microsoft.com/office/drawing/2014/main" id="{98CD695D-1834-4753-BBD3-51982F19C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17" y="123824"/>
            <a:ext cx="3996059" cy="5620831"/>
          </a:xfrm>
        </p:spPr>
      </p:pic>
    </p:spTree>
    <p:extLst>
      <p:ext uri="{BB962C8B-B14F-4D97-AF65-F5344CB8AC3E}">
        <p14:creationId xmlns:p14="http://schemas.microsoft.com/office/powerpoint/2010/main" val="60345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4742C1-FD11-47AE-8488-CC784058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monkey</a:t>
            </a:r>
            <a:r>
              <a:rPr lang="pl-PL" dirty="0"/>
              <a:t> </a:t>
            </a:r>
            <a:r>
              <a:rPr lang="pl-PL" dirty="0" err="1"/>
              <a:t>coach</a:t>
            </a:r>
            <a:endParaRPr lang="pl-PL" dirty="0"/>
          </a:p>
        </p:txBody>
      </p:sp>
      <p:pic>
        <p:nvPicPr>
          <p:cNvPr id="7" name="Symbol zastępczy zawartości 6" descr="Obraz zawierający mężczyzna, osoba, zewnętrzne, ciemny&#10;&#10;Opis wygenerowany automatycznie">
            <a:extLst>
              <a:ext uri="{FF2B5EF4-FFF2-40B4-BE49-F238E27FC236}">
                <a16:creationId xmlns:a16="http://schemas.microsoft.com/office/drawing/2014/main" id="{CA3AC840-6B2A-4304-AFBB-3EC8BB298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80" y="0"/>
            <a:ext cx="2497668" cy="4351338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CE2058D-8589-49BE-ACAF-A3782EF67F19}"/>
              </a:ext>
            </a:extLst>
          </p:cNvPr>
          <p:cNvSpPr txBox="1"/>
          <p:nvPr/>
        </p:nvSpPr>
        <p:spPr>
          <a:xfrm>
            <a:off x="685800" y="1690688"/>
            <a:ext cx="6921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wierd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fuck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thought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dressing in a </a:t>
            </a:r>
            <a:r>
              <a:rPr lang="pl-PL" dirty="0" err="1">
                <a:solidFill>
                  <a:schemeClr val="bg1"/>
                </a:solidFill>
              </a:rPr>
              <a:t>monkey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costume</a:t>
            </a:r>
            <a:r>
              <a:rPr lang="pl-PL" dirty="0">
                <a:solidFill>
                  <a:schemeClr val="bg1"/>
                </a:solidFill>
              </a:rPr>
              <a:t> was a </a:t>
            </a:r>
            <a:r>
              <a:rPr lang="pl-PL" dirty="0" err="1">
                <a:solidFill>
                  <a:schemeClr val="bg1"/>
                </a:solidFill>
              </a:rPr>
              <a:t>great</a:t>
            </a:r>
            <a:r>
              <a:rPr lang="pl-PL" dirty="0">
                <a:solidFill>
                  <a:schemeClr val="bg1"/>
                </a:solidFill>
              </a:rPr>
              <a:t> idea…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Shit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felt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wierd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like</a:t>
            </a:r>
            <a:r>
              <a:rPr lang="pl-PL" dirty="0">
                <a:solidFill>
                  <a:schemeClr val="bg1"/>
                </a:solidFill>
              </a:rPr>
              <a:t> I was in </a:t>
            </a:r>
            <a:r>
              <a:rPr lang="pl-PL" dirty="0" err="1">
                <a:solidFill>
                  <a:schemeClr val="bg1"/>
                </a:solidFill>
              </a:rPr>
              <a:t>some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kind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mental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hospital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like</a:t>
            </a:r>
            <a:r>
              <a:rPr lang="pl-PL" dirty="0">
                <a:solidFill>
                  <a:schemeClr val="bg1"/>
                </a:solidFill>
              </a:rPr>
              <a:t> I </a:t>
            </a:r>
            <a:r>
              <a:rPr lang="pl-PL" dirty="0" err="1">
                <a:solidFill>
                  <a:schemeClr val="bg1"/>
                </a:solidFill>
              </a:rPr>
              <a:t>had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some</a:t>
            </a:r>
            <a:r>
              <a:rPr lang="pl-PL" dirty="0">
                <a:solidFill>
                  <a:schemeClr val="bg1"/>
                </a:solidFill>
              </a:rPr>
              <a:t> sort of </a:t>
            </a:r>
            <a:r>
              <a:rPr lang="pl-PL" dirty="0" err="1">
                <a:solidFill>
                  <a:schemeClr val="bg1"/>
                </a:solidFill>
              </a:rPr>
              <a:t>drug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induced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fever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dream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This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monkey</a:t>
            </a:r>
            <a:r>
              <a:rPr lang="pl-PL" dirty="0">
                <a:solidFill>
                  <a:schemeClr val="bg1"/>
                </a:solidFill>
              </a:rPr>
              <a:t> suit </a:t>
            </a:r>
            <a:r>
              <a:rPr lang="pl-PL" dirty="0" err="1">
                <a:solidFill>
                  <a:schemeClr val="bg1"/>
                </a:solidFill>
              </a:rPr>
              <a:t>guy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started</a:t>
            </a:r>
            <a:r>
              <a:rPr lang="pl-PL" dirty="0">
                <a:solidFill>
                  <a:schemeClr val="bg1"/>
                </a:solidFill>
              </a:rPr>
              <a:t> to </a:t>
            </a:r>
            <a:r>
              <a:rPr lang="pl-PL" dirty="0" err="1">
                <a:solidFill>
                  <a:schemeClr val="bg1"/>
                </a:solidFill>
              </a:rPr>
              <a:t>tell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life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beutifull</a:t>
            </a:r>
            <a:r>
              <a:rPr lang="pl-PL" dirty="0">
                <a:solidFill>
                  <a:schemeClr val="bg1"/>
                </a:solidFill>
              </a:rPr>
              <a:t> and we </a:t>
            </a:r>
            <a:r>
              <a:rPr lang="pl-PL" dirty="0" err="1">
                <a:solidFill>
                  <a:schemeClr val="bg1"/>
                </a:solidFill>
              </a:rPr>
              <a:t>should</a:t>
            </a:r>
            <a:r>
              <a:rPr lang="pl-PL" dirty="0">
                <a:solidFill>
                  <a:schemeClr val="bg1"/>
                </a:solidFill>
              </a:rPr>
              <a:t> not waste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so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course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after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saying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the </a:t>
            </a:r>
            <a:r>
              <a:rPr lang="pl-PL" dirty="0" err="1">
                <a:solidFill>
                  <a:schemeClr val="bg1"/>
                </a:solidFill>
              </a:rPr>
              <a:t>guy</a:t>
            </a:r>
            <a:r>
              <a:rPr lang="pl-PL" dirty="0">
                <a:solidFill>
                  <a:schemeClr val="bg1"/>
                </a:solidFill>
              </a:rPr>
              <a:t> with a </a:t>
            </a:r>
            <a:r>
              <a:rPr lang="pl-PL" dirty="0" err="1">
                <a:solidFill>
                  <a:schemeClr val="bg1"/>
                </a:solidFill>
              </a:rPr>
              <a:t>hoe</a:t>
            </a:r>
            <a:r>
              <a:rPr lang="pl-PL" dirty="0">
                <a:solidFill>
                  <a:schemeClr val="bg1"/>
                </a:solidFill>
              </a:rPr>
              <a:t> standing </a:t>
            </a:r>
            <a:r>
              <a:rPr lang="pl-PL" dirty="0" err="1">
                <a:solidFill>
                  <a:schemeClr val="bg1"/>
                </a:solidFill>
              </a:rPr>
              <a:t>next</a:t>
            </a:r>
            <a:r>
              <a:rPr lang="pl-PL" dirty="0">
                <a:solidFill>
                  <a:schemeClr val="bg1"/>
                </a:solidFill>
              </a:rPr>
              <a:t> to a </a:t>
            </a:r>
            <a:r>
              <a:rPr lang="pl-PL" dirty="0" err="1">
                <a:solidFill>
                  <a:schemeClr val="bg1"/>
                </a:solidFill>
              </a:rPr>
              <a:t>hoe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made</a:t>
            </a:r>
            <a:r>
              <a:rPr lang="pl-PL" dirty="0">
                <a:solidFill>
                  <a:schemeClr val="bg1"/>
                </a:solidFill>
              </a:rPr>
              <a:t> a </a:t>
            </a:r>
            <a:r>
              <a:rPr lang="pl-PL" dirty="0" err="1">
                <a:solidFill>
                  <a:schemeClr val="bg1"/>
                </a:solidFill>
              </a:rPr>
              <a:t>suicide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joke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of the </a:t>
            </a:r>
            <a:r>
              <a:rPr lang="pl-PL" dirty="0" err="1">
                <a:solidFill>
                  <a:schemeClr val="bg1"/>
                </a:solidFill>
              </a:rPr>
              <a:t>sudden</a:t>
            </a:r>
            <a:r>
              <a:rPr lang="pl-PL" dirty="0">
                <a:solidFill>
                  <a:schemeClr val="bg1"/>
                </a:solidFill>
              </a:rPr>
              <a:t> 5 </a:t>
            </a:r>
            <a:r>
              <a:rPr lang="pl-PL" dirty="0" err="1">
                <a:solidFill>
                  <a:schemeClr val="bg1"/>
                </a:solidFill>
              </a:rPr>
              <a:t>buffed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up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guys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walked</a:t>
            </a:r>
            <a:r>
              <a:rPr lang="pl-PL" dirty="0">
                <a:solidFill>
                  <a:schemeClr val="bg1"/>
                </a:solidFill>
              </a:rPr>
              <a:t> in and </a:t>
            </a:r>
            <a:r>
              <a:rPr lang="pl-PL" dirty="0" err="1">
                <a:solidFill>
                  <a:schemeClr val="bg1"/>
                </a:solidFill>
              </a:rPr>
              <a:t>took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him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backstage</a:t>
            </a:r>
            <a:r>
              <a:rPr lang="pl-PL" dirty="0">
                <a:solidFill>
                  <a:schemeClr val="bg1"/>
                </a:solidFill>
              </a:rPr>
              <a:t>, and </a:t>
            </a:r>
            <a:r>
              <a:rPr lang="pl-PL" dirty="0" err="1">
                <a:solidFill>
                  <a:schemeClr val="bg1"/>
                </a:solidFill>
              </a:rPr>
              <a:t>it</a:t>
            </a:r>
            <a:r>
              <a:rPr lang="pl-PL" dirty="0">
                <a:solidFill>
                  <a:schemeClr val="bg1"/>
                </a:solidFill>
              </a:rPr>
              <a:t>  was </a:t>
            </a:r>
            <a:r>
              <a:rPr lang="pl-PL" dirty="0" err="1">
                <a:solidFill>
                  <a:schemeClr val="bg1"/>
                </a:solidFill>
              </a:rPr>
              <a:t>fucking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terrifing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because</a:t>
            </a:r>
            <a:r>
              <a:rPr lang="pl-PL" dirty="0">
                <a:solidFill>
                  <a:schemeClr val="bg1"/>
                </a:solidFill>
              </a:rPr>
              <a:t> one of the </a:t>
            </a:r>
            <a:r>
              <a:rPr lang="pl-PL" dirty="0" err="1">
                <a:solidFill>
                  <a:schemeClr val="bg1"/>
                </a:solidFill>
              </a:rPr>
              <a:t>guys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that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took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him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his</a:t>
            </a:r>
            <a:r>
              <a:rPr lang="pl-PL" dirty="0">
                <a:solidFill>
                  <a:schemeClr val="bg1"/>
                </a:solidFill>
              </a:rPr>
              <a:t> face </a:t>
            </a:r>
            <a:r>
              <a:rPr lang="pl-PL" dirty="0" err="1">
                <a:solidFill>
                  <a:schemeClr val="bg1"/>
                </a:solidFill>
              </a:rPr>
              <a:t>painted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green</a:t>
            </a:r>
            <a:r>
              <a:rPr lang="pl-PL" dirty="0">
                <a:solidFill>
                  <a:schemeClr val="bg1"/>
                </a:solidFill>
              </a:rPr>
              <a:t> and was </a:t>
            </a:r>
            <a:r>
              <a:rPr lang="pl-PL" dirty="0" err="1">
                <a:solidFill>
                  <a:schemeClr val="bg1"/>
                </a:solidFill>
              </a:rPr>
              <a:t>wearing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some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kind</a:t>
            </a:r>
            <a:r>
              <a:rPr lang="pl-PL" dirty="0">
                <a:solidFill>
                  <a:schemeClr val="bg1"/>
                </a:solidFill>
              </a:rPr>
              <a:t> of bootleg </a:t>
            </a:r>
            <a:r>
              <a:rPr lang="pl-PL" dirty="0" err="1">
                <a:solidFill>
                  <a:schemeClr val="bg1"/>
                </a:solidFill>
              </a:rPr>
              <a:t>shrek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costume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2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B274701-14A1-4570-B340-2BD3D179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803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2">
                    <a:alpha val="80000"/>
                  </a:schemeClr>
                </a:solidFill>
              </a:rPr>
              <a:t>Big green ogre</a:t>
            </a:r>
          </a:p>
        </p:txBody>
      </p:sp>
      <p:pic>
        <p:nvPicPr>
          <p:cNvPr id="5" name="Symbol zastępczy zawartości 4" descr="Obraz zawierający kot, ciemny&#10;&#10;Opis wygenerowany automatycznie">
            <a:extLst>
              <a:ext uri="{FF2B5EF4-FFF2-40B4-BE49-F238E27FC236}">
                <a16:creationId xmlns:a16="http://schemas.microsoft.com/office/drawing/2014/main" id="{136D9C75-0232-4EF5-BECD-5AACF35B2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319"/>
          <a:stretch/>
        </p:blipFill>
        <p:spPr>
          <a:xfrm>
            <a:off x="7573456" y="-1289539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2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D83C05-ADC7-46F4-80B8-2B24B8EA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Oniony</a:t>
            </a:r>
            <a:r>
              <a:rPr lang="pl-PL" dirty="0"/>
              <a:t> </a:t>
            </a:r>
            <a:r>
              <a:rPr lang="pl-PL" dirty="0" err="1"/>
              <a:t>ending</a:t>
            </a:r>
            <a:endParaRPr lang="pl-PL" dirty="0"/>
          </a:p>
        </p:txBody>
      </p:sp>
      <p:pic>
        <p:nvPicPr>
          <p:cNvPr id="5" name="Symbol zastępczy zawartości 4" descr="Obraz zawierający osoba, trzymający, mężczyzna, ręka&#10;&#10;Opis wygenerowany automatycznie">
            <a:extLst>
              <a:ext uri="{FF2B5EF4-FFF2-40B4-BE49-F238E27FC236}">
                <a16:creationId xmlns:a16="http://schemas.microsoft.com/office/drawing/2014/main" id="{BFB40FC4-5CEE-418D-B6B6-F0E4B0EDC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" y="2297906"/>
            <a:ext cx="4867275" cy="368617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A995462-028B-4F1F-81EA-8FCAC68B20E7}"/>
              </a:ext>
            </a:extLst>
          </p:cNvPr>
          <p:cNvSpPr txBox="1"/>
          <p:nvPr/>
        </p:nvSpPr>
        <p:spPr>
          <a:xfrm>
            <a:off x="4976018" y="1690688"/>
            <a:ext cx="675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shit</a:t>
            </a:r>
            <a:r>
              <a:rPr lang="pl-PL" dirty="0"/>
              <a:t> </a:t>
            </a:r>
            <a:r>
              <a:rPr lang="pl-PL" dirty="0" err="1"/>
              <a:t>bout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people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somehin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509180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7ACC3"/>
      </a:accent1>
      <a:accent2>
        <a:srgbClr val="36B396"/>
      </a:accent2>
      <a:accent3>
        <a:srgbClr val="42B76B"/>
      </a:accent3>
      <a:accent4>
        <a:srgbClr val="3FB637"/>
      </a:accent4>
      <a:accent5>
        <a:srgbClr val="75AF40"/>
      </a:accent5>
      <a:accent6>
        <a:srgbClr val="9DA933"/>
      </a:accent6>
      <a:hlink>
        <a:srgbClr val="C05942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234</Words>
  <Application>Microsoft Office PowerPoint</Application>
  <PresentationFormat>Panoramiczny</PresentationFormat>
  <Paragraphs>20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Posterama</vt:lpstr>
      <vt:lpstr>SineVTI</vt:lpstr>
      <vt:lpstr>The most interesting training that i ever had.</vt:lpstr>
      <vt:lpstr>Positive thinking training</vt:lpstr>
      <vt:lpstr>The monkey coach</vt:lpstr>
      <vt:lpstr>Big green ogre</vt:lpstr>
      <vt:lpstr>Oniony 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interesting training that i ever had.</dc:title>
  <dc:creator>Łukasz 16760</dc:creator>
  <cp:lastModifiedBy>Łukasz 16760</cp:lastModifiedBy>
  <cp:revision>1</cp:revision>
  <dcterms:created xsi:type="dcterms:W3CDTF">2021-11-12T13:07:57Z</dcterms:created>
  <dcterms:modified xsi:type="dcterms:W3CDTF">2021-11-12T13:47:37Z</dcterms:modified>
</cp:coreProperties>
</file>