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D4EC-DA7D-42D1-9BB9-DA014C2AA805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28136E-D920-4E37-8654-CCECAF4DFD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D4EC-DA7D-42D1-9BB9-DA014C2AA805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136E-D920-4E37-8654-CCECAF4DFD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628136E-D920-4E37-8654-CCECAF4DFD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D4EC-DA7D-42D1-9BB9-DA014C2AA805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D4EC-DA7D-42D1-9BB9-DA014C2AA805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628136E-D920-4E37-8654-CCECAF4DFD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D4EC-DA7D-42D1-9BB9-DA014C2AA805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28136E-D920-4E37-8654-CCECAF4DFD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CB6D4EC-DA7D-42D1-9BB9-DA014C2AA805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136E-D920-4E37-8654-CCECAF4DFD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D4EC-DA7D-42D1-9BB9-DA014C2AA805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628136E-D920-4E37-8654-CCECAF4DFDF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D4EC-DA7D-42D1-9BB9-DA014C2AA805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628136E-D920-4E37-8654-CCECAF4DF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D4EC-DA7D-42D1-9BB9-DA014C2AA805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28136E-D920-4E37-8654-CCECAF4DF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28136E-D920-4E37-8654-CCECAF4DFDF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D4EC-DA7D-42D1-9BB9-DA014C2AA805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628136E-D920-4E37-8654-CCECAF4DFD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CB6D4EC-DA7D-42D1-9BB9-DA014C2AA805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CB6D4EC-DA7D-42D1-9BB9-DA014C2AA805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28136E-D920-4E37-8654-CCECAF4DFDF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4191000"/>
            <a:ext cx="3048000" cy="1123336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latin typeface="New Cicle" panose="02000000000000000000" pitchFamily="2" charset="0"/>
              </a:rPr>
              <a:t>Plans for moving forward</a:t>
            </a:r>
            <a:endParaRPr lang="en-US" b="0" dirty="0">
              <a:solidFill>
                <a:schemeClr val="tx1"/>
              </a:solidFill>
              <a:latin typeface="New Cicle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38400"/>
            <a:ext cx="6476999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  <a:latin typeface="New Cicle" panose="02000000000000000000" pitchFamily="2" charset="0"/>
              </a:rPr>
              <a:t>Dream  </a:t>
            </a:r>
            <a:r>
              <a:rPr lang="en-US" sz="5400" dirty="0" smtClean="0">
                <a:latin typeface="New Cicle" panose="02000000000000000000" pitchFamily="2" charset="0"/>
              </a:rPr>
              <a:t>    </a:t>
            </a:r>
            <a:r>
              <a:rPr 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w Cicle" panose="02000000000000000000" pitchFamily="2" charset="0"/>
              </a:rPr>
              <a:t>Develop</a:t>
            </a:r>
            <a:endParaRPr lang="en-US" sz="5400" dirty="0">
              <a:solidFill>
                <a:schemeClr val="tx1">
                  <a:lumMod val="50000"/>
                  <a:lumOff val="50000"/>
                </a:schemeClr>
              </a:solidFill>
              <a:latin typeface="New Cicle" panose="02000000000000000000" pitchFamily="2" charset="0"/>
            </a:endParaRPr>
          </a:p>
        </p:txBody>
      </p:sp>
      <p:pic>
        <p:nvPicPr>
          <p:cNvPr id="1026" name="Picture 2" descr="E:\Downloads\Sort\CodeDay\CodeDay\src\AppPackage\Mini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489" y="3276600"/>
            <a:ext cx="533400" cy="5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99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2362200" cy="684066"/>
          </a:xfrm>
        </p:spPr>
        <p:txBody>
          <a:bodyPr>
            <a:normAutofit/>
          </a:bodyPr>
          <a:lstStyle/>
          <a:p>
            <a:r>
              <a:rPr lang="en-US" sz="3800" dirty="0" smtClean="0"/>
              <a:t>Topics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50392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do we need</a:t>
            </a:r>
          </a:p>
          <a:p>
            <a:r>
              <a:rPr lang="en-US" sz="2800" dirty="0" smtClean="0"/>
              <a:t>How </a:t>
            </a:r>
            <a:r>
              <a:rPr lang="en-US" sz="2800" dirty="0"/>
              <a:t>we are going to build </a:t>
            </a:r>
            <a:r>
              <a:rPr lang="en-US" sz="2800" dirty="0" smtClean="0"/>
              <a:t>it</a:t>
            </a:r>
          </a:p>
          <a:p>
            <a:r>
              <a:rPr lang="en-US" sz="2800" dirty="0" smtClean="0"/>
              <a:t>How </a:t>
            </a:r>
            <a:r>
              <a:rPr lang="en-US" sz="2800" dirty="0"/>
              <a:t>we are going to profit off of </a:t>
            </a:r>
            <a:r>
              <a:rPr lang="en-US" sz="2800" dirty="0" smtClean="0"/>
              <a:t>it</a:t>
            </a:r>
          </a:p>
          <a:p>
            <a:r>
              <a:rPr lang="en-US" sz="2800" dirty="0" smtClean="0"/>
              <a:t>Management/Business</a:t>
            </a:r>
          </a:p>
          <a:p>
            <a:r>
              <a:rPr lang="en-US" sz="2800" dirty="0" smtClean="0"/>
              <a:t>Next Steps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554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 we </a:t>
            </a:r>
            <a:r>
              <a:rPr lang="en-US" sz="3600" dirty="0" smtClean="0"/>
              <a:t>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Research (How many and are there more like us?)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Business plan</a:t>
            </a:r>
          </a:p>
          <a:p>
            <a:r>
              <a:rPr lang="en-US" dirty="0" smtClean="0"/>
              <a:t>Declaration of duties and responsibilities</a:t>
            </a:r>
          </a:p>
          <a:p>
            <a:r>
              <a:rPr lang="en-US" dirty="0" smtClean="0"/>
              <a:t>Profit scheme</a:t>
            </a:r>
          </a:p>
          <a:p>
            <a:r>
              <a:rPr lang="en-US" dirty="0" smtClean="0"/>
              <a:t>Website </a:t>
            </a:r>
          </a:p>
          <a:p>
            <a:r>
              <a:rPr lang="en-US" dirty="0" smtClean="0"/>
              <a:t>Network (get our name out there)</a:t>
            </a:r>
          </a:p>
          <a:p>
            <a:r>
              <a:rPr lang="en-US" dirty="0" smtClean="0"/>
              <a:t>Investments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3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we are going to build </a:t>
            </a:r>
            <a:r>
              <a:rPr lang="en-US" sz="3600" dirty="0" smtClean="0"/>
              <a:t>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Backend infrastructure (Hosting, Database)</a:t>
            </a:r>
          </a:p>
          <a:p>
            <a:r>
              <a:rPr lang="en-US" dirty="0" smtClean="0"/>
              <a:t>Website structure</a:t>
            </a:r>
          </a:p>
          <a:p>
            <a:r>
              <a:rPr lang="en-US" dirty="0" smtClean="0"/>
              <a:t>Website design</a:t>
            </a:r>
          </a:p>
          <a:p>
            <a:r>
              <a:rPr lang="en-US" dirty="0" smtClean="0"/>
              <a:t>New 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4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we are going to profit off of </a:t>
            </a:r>
            <a:r>
              <a:rPr lang="en-US" sz="3600" dirty="0" smtClean="0"/>
              <a:t>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we selling?</a:t>
            </a:r>
          </a:p>
          <a:p>
            <a:r>
              <a:rPr lang="en-US" dirty="0" smtClean="0"/>
              <a:t>How are we selling it?</a:t>
            </a:r>
          </a:p>
          <a:p>
            <a:r>
              <a:rPr lang="en-US" dirty="0" smtClean="0"/>
              <a:t>How would it be paid for?</a:t>
            </a:r>
          </a:p>
          <a:p>
            <a:r>
              <a:rPr lang="en-US" dirty="0" smtClean="0"/>
              <a:t>How much would we charge?</a:t>
            </a:r>
          </a:p>
          <a:p>
            <a:r>
              <a:rPr lang="en-US" dirty="0" smtClean="0"/>
              <a:t>Asset storage (money, software, information)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2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Startup costs</a:t>
            </a:r>
          </a:p>
          <a:p>
            <a:pPr lvl="1"/>
            <a:r>
              <a:rPr lang="en-US" dirty="0" smtClean="0"/>
              <a:t>Business license</a:t>
            </a:r>
          </a:p>
          <a:p>
            <a:pPr lvl="1"/>
            <a:r>
              <a:rPr lang="en-US" dirty="0" smtClean="0"/>
              <a:t>Website hosting</a:t>
            </a:r>
          </a:p>
          <a:p>
            <a:pPr lvl="1"/>
            <a:r>
              <a:rPr lang="en-US" dirty="0" smtClean="0"/>
              <a:t>Time investment</a:t>
            </a:r>
          </a:p>
          <a:p>
            <a:r>
              <a:rPr lang="en-US" dirty="0" smtClean="0"/>
              <a:t>How those costs are paid</a:t>
            </a:r>
          </a:p>
          <a:p>
            <a:pPr lvl="1"/>
            <a:r>
              <a:rPr lang="en-US" dirty="0" smtClean="0"/>
              <a:t>Our contributions</a:t>
            </a:r>
          </a:p>
          <a:p>
            <a:pPr lvl="1"/>
            <a:r>
              <a:rPr lang="en-US" dirty="0" smtClean="0"/>
              <a:t>Investments</a:t>
            </a:r>
          </a:p>
          <a:p>
            <a:pPr lvl="1"/>
            <a:r>
              <a:rPr lang="en-US" dirty="0" smtClean="0"/>
              <a:t>Crowd funding (Kickstarter, </a:t>
            </a:r>
            <a:r>
              <a:rPr lang="en-US" dirty="0" err="1"/>
              <a:t>I</a:t>
            </a:r>
            <a:r>
              <a:rPr lang="en-US" dirty="0" err="1" smtClean="0"/>
              <a:t>ndiegogo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6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Management/Business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Business licensing/LLC</a:t>
            </a:r>
          </a:p>
          <a:p>
            <a:r>
              <a:rPr lang="en-US" dirty="0" smtClean="0"/>
              <a:t>Ownership and division</a:t>
            </a:r>
          </a:p>
          <a:p>
            <a:r>
              <a:rPr lang="en-US" dirty="0" smtClean="0"/>
              <a:t>Structure and organization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Room for growth</a:t>
            </a:r>
          </a:p>
        </p:txBody>
      </p:sp>
    </p:spTree>
    <p:extLst>
      <p:ext uri="{BB962C8B-B14F-4D97-AF65-F5344CB8AC3E}">
        <p14:creationId xmlns:p14="http://schemas.microsoft.com/office/powerpoint/2010/main" val="274083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</TotalTime>
  <Words>167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Dream      Develop</vt:lpstr>
      <vt:lpstr>Topics</vt:lpstr>
      <vt:lpstr>What do we need?</vt:lpstr>
      <vt:lpstr>How we are going to build it?</vt:lpstr>
      <vt:lpstr>How we are going to profit off of it?</vt:lpstr>
      <vt:lpstr>Considerations</vt:lpstr>
      <vt:lpstr>Management/Business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  Develop</dc:title>
  <dc:creator>TJ</dc:creator>
  <cp:lastModifiedBy>TJ</cp:lastModifiedBy>
  <cp:revision>5</cp:revision>
  <dcterms:created xsi:type="dcterms:W3CDTF">2014-11-20T03:22:11Z</dcterms:created>
  <dcterms:modified xsi:type="dcterms:W3CDTF">2014-11-20T04:16:06Z</dcterms:modified>
</cp:coreProperties>
</file>