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9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52277B-41D9-4722-95BB-81752B7CB8C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FCCD6-CE74-4DC4-B105-CBD1C7DF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Ja-</a:t>
            </a:r>
            <a:r>
              <a:rPr lang="en-US" dirty="0" err="1" smtClean="0"/>
              <a:t>va</a:t>
            </a:r>
            <a:r>
              <a:rPr lang="en-US" dirty="0" smtClean="0"/>
              <a:t>-</a:t>
            </a:r>
            <a:r>
              <a:rPr lang="en-US" dirty="0" err="1" smtClean="0"/>
              <a:t>va-voom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Angelsberg</a:t>
            </a:r>
            <a:r>
              <a:rPr lang="en-US" sz="2000" dirty="0" smtClean="0"/>
              <a:t>, Rachel</a:t>
            </a:r>
          </a:p>
          <a:p>
            <a:r>
              <a:rPr lang="en-US" sz="2000" dirty="0" smtClean="0"/>
              <a:t>Blodgett, </a:t>
            </a:r>
            <a:r>
              <a:rPr lang="en-US" sz="2000" dirty="0" err="1" smtClean="0"/>
              <a:t>Kirjsten</a:t>
            </a:r>
            <a:endParaRPr lang="en-US" sz="2000" dirty="0" smtClean="0"/>
          </a:p>
          <a:p>
            <a:r>
              <a:rPr lang="en-US" sz="2000" dirty="0" err="1" smtClean="0"/>
              <a:t>Collantes</a:t>
            </a:r>
            <a:r>
              <a:rPr lang="en-US" sz="2000" dirty="0" smtClean="0"/>
              <a:t>, Christine</a:t>
            </a:r>
          </a:p>
          <a:p>
            <a:r>
              <a:rPr lang="en-US" sz="2000" dirty="0" smtClean="0"/>
              <a:t>Fang, Fan</a:t>
            </a:r>
          </a:p>
          <a:p>
            <a:r>
              <a:rPr lang="en-US" sz="2000" dirty="0" err="1" smtClean="0"/>
              <a:t>Valdovinos</a:t>
            </a:r>
            <a:r>
              <a:rPr lang="en-US" sz="2000" dirty="0" smtClean="0"/>
              <a:t>, Cynthia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03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Chosen Topic: Climate Change</a:t>
            </a:r>
          </a:p>
          <a:p>
            <a:r>
              <a:rPr lang="en-US" dirty="0" smtClean="0"/>
              <a:t>Project: An interactive </a:t>
            </a:r>
            <a:r>
              <a:rPr lang="en-US" dirty="0" smtClean="0"/>
              <a:t>game</a:t>
            </a:r>
            <a:r>
              <a:rPr lang="en-US" dirty="0" smtClean="0"/>
              <a:t> </a:t>
            </a:r>
            <a:r>
              <a:rPr lang="en-US" dirty="0" smtClean="0"/>
              <a:t>dealing with different daily life choices</a:t>
            </a:r>
          </a:p>
          <a:p>
            <a:pPr lvl="1"/>
            <a:r>
              <a:rPr lang="en-US" dirty="0"/>
              <a:t>Each choice </a:t>
            </a:r>
            <a:r>
              <a:rPr lang="en-US" dirty="0" smtClean="0"/>
              <a:t>correlates to a score to help determine the user’s “greenness”</a:t>
            </a:r>
          </a:p>
          <a:p>
            <a:pPr lvl="1"/>
            <a:r>
              <a:rPr lang="en-US" dirty="0" smtClean="0"/>
              <a:t>Choice Categories</a:t>
            </a:r>
            <a:r>
              <a:rPr lang="en-US" dirty="0"/>
              <a:t>:  </a:t>
            </a:r>
            <a:r>
              <a:rPr lang="en-US" dirty="0" smtClean="0"/>
              <a:t>Water, Transportation, Recycling, Energy</a:t>
            </a:r>
            <a:endParaRPr lang="en-US" dirty="0" smtClean="0"/>
          </a:p>
          <a:p>
            <a:r>
              <a:rPr lang="en-US" dirty="0" smtClean="0"/>
              <a:t>Target Audience: College Students</a:t>
            </a:r>
          </a:p>
          <a:p>
            <a:r>
              <a:rPr lang="en-US" dirty="0" smtClean="0"/>
              <a:t>Why Use </a:t>
            </a:r>
            <a:r>
              <a:rPr lang="en-US" dirty="0"/>
              <a:t>I</a:t>
            </a:r>
            <a:r>
              <a:rPr lang="en-US" dirty="0" smtClean="0"/>
              <a:t>t: </a:t>
            </a:r>
          </a:p>
          <a:p>
            <a:pPr lvl="1"/>
            <a:r>
              <a:rPr lang="en-US" dirty="0" smtClean="0"/>
              <a:t>It educates the user about how their daily actions affect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924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7" y="-298174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</a:t>
            </a:r>
            <a:r>
              <a:rPr lang="en-US" sz="7200" dirty="0" smtClean="0"/>
              <a:t>Time!!!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60" y="1454425"/>
            <a:ext cx="6187725" cy="46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46</TotalTime>
  <Words>83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Team Ja-va-va-voom</vt:lpstr>
      <vt:lpstr>Our Project</vt:lpstr>
      <vt:lpstr>Demo Time!!!</vt:lpstr>
    </vt:vector>
  </TitlesOfParts>
  <Company>Ccal State San Marcos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GENSTU</dc:creator>
  <cp:lastModifiedBy>GENSTU</cp:lastModifiedBy>
  <cp:revision>7</cp:revision>
  <dcterms:created xsi:type="dcterms:W3CDTF">2014-10-11T22:18:38Z</dcterms:created>
  <dcterms:modified xsi:type="dcterms:W3CDTF">2014-10-12T00:44:18Z</dcterms:modified>
</cp:coreProperties>
</file>