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84" r:id="rId4"/>
    <p:sldId id="285" r:id="rId5"/>
    <p:sldId id="286" r:id="rId6"/>
    <p:sldId id="279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mbria Math" panose="02040503050406030204" pitchFamily="18" charset="0"/>
      <p:regular r:id="rId13"/>
    </p:embeddedFont>
    <p:embeddedFont>
      <p:font typeface="Chivo" panose="020B0604020202020204" charset="0"/>
      <p:regular r:id="rId14"/>
      <p:bold r:id="rId15"/>
      <p:italic r:id="rId16"/>
      <p:boldItalic r:id="rId17"/>
    </p:embeddedFont>
    <p:embeddedFont>
      <p:font typeface="Roboto Slab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9A9360-AED7-46A4-8CC5-B414BC2FD685}">
  <a:tblStyle styleId="{359A9360-AED7-46A4-8CC5-B414BC2FD6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1766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305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Manipulate: allows slider bars and such to be implemented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Column: orients everything in one column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Show: can allow multiple graphics, but here he used it to specify options afterwards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Graphics3D[]: 3d graphics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3645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Hue: allows a scale of 0 to 1 and displays according shade of rainbow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Axes: shows axes[]: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Thickness[]: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4866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2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CA388"/>
            </a:gs>
            <a:gs pos="100000">
              <a:srgbClr val="A6D683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Electric Flux : </a:t>
            </a:r>
            <a:r>
              <a:rPr lang="en-US" sz="3200" b="0" dirty="0"/>
              <a:t>Mathematica Animation</a:t>
            </a:r>
            <a:br>
              <a:rPr lang="en-US" sz="3200" b="0" dirty="0"/>
            </a:br>
            <a:br>
              <a:rPr lang="en-US" dirty="0"/>
            </a:br>
            <a:r>
              <a:rPr lang="en-US" sz="4000" dirty="0"/>
              <a:t>Kirk Boyd</a:t>
            </a: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Flux</a:t>
            </a:r>
            <a:endParaRPr dirty="0"/>
          </a:p>
        </p:txBody>
      </p:sp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292E7F-FCCD-4008-AEAC-94DE619E7820}"/>
                  </a:ext>
                </a:extLst>
              </p:cNvPr>
              <p:cNvSpPr txBox="1"/>
              <p:nvPr/>
            </p:nvSpPr>
            <p:spPr>
              <a:xfrm>
                <a:off x="-116713" y="2005313"/>
                <a:ext cx="3790262" cy="11328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𝛷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grow m:val="on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⋅ⅆ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292E7F-FCCD-4008-AEAC-94DE619E7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6713" y="2005313"/>
                <a:ext cx="3790262" cy="11328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CFB77F-410E-4F68-98D2-3E5D9C75CA5A}"/>
                  </a:ext>
                </a:extLst>
              </p:cNvPr>
              <p:cNvSpPr txBox="1"/>
              <p:nvPr/>
            </p:nvSpPr>
            <p:spPr>
              <a:xfrm>
                <a:off x="701749" y="3350213"/>
                <a:ext cx="2830903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800" i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CFB77F-410E-4F68-98D2-3E5D9C75C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49" y="3350213"/>
                <a:ext cx="2830903" cy="4831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Mathematica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694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Structure</a:t>
            </a:r>
            <a:endParaRPr dirty="0"/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1"/>
          </p:nvPr>
        </p:nvSpPr>
        <p:spPr>
          <a:xfrm>
            <a:off x="372114" y="2307265"/>
            <a:ext cx="5438579" cy="22942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>
                <a:solidFill>
                  <a:srgbClr val="00001A"/>
                </a:solidFill>
              </a:rPr>
              <a:t>Manipulate[]: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/>
              <a:t>Column[]: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/>
              <a:t>Show[]:</a:t>
            </a:r>
          </a:p>
          <a:p>
            <a:pPr marL="285750" lvl="0" indent="-285750">
              <a:buClr>
                <a:schemeClr val="dk1"/>
              </a:buClr>
              <a:buSzPts val="1100"/>
              <a:buFontTx/>
              <a:buChar char="-"/>
            </a:pPr>
            <a:r>
              <a:rPr lang="en-US" dirty="0"/>
              <a:t>Graphics3D[]: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dirty="0"/>
          </a:p>
        </p:txBody>
      </p:sp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907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457200" y="-26682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Changes</a:t>
            </a:r>
            <a:endParaRPr dirty="0"/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1"/>
          </p:nvPr>
        </p:nvSpPr>
        <p:spPr>
          <a:xfrm>
            <a:off x="372114" y="2307265"/>
            <a:ext cx="5438579" cy="22942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/>
              <a:t>Hue</a:t>
            </a:r>
            <a:r>
              <a:rPr lang="en-US" dirty="0">
                <a:solidFill>
                  <a:srgbClr val="00001A"/>
                </a:solidFill>
              </a:rPr>
              <a:t>[]: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/>
              <a:t>Axes[]: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/>
              <a:t>Thickness[]: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dirty="0"/>
          </a:p>
        </p:txBody>
      </p:sp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599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</a:t>
            </a:r>
            <a:endParaRPr dirty="0"/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cmorri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97</Words>
  <Application>Microsoft Office PowerPoint</Application>
  <PresentationFormat>On-screen Show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Roboto Slab</vt:lpstr>
      <vt:lpstr>Calibri</vt:lpstr>
      <vt:lpstr>Chivo</vt:lpstr>
      <vt:lpstr>Arial</vt:lpstr>
      <vt:lpstr>Cambria Math</vt:lpstr>
      <vt:lpstr>Macmorris template</vt:lpstr>
      <vt:lpstr>Electric Flux : Mathematica Animation  Kirk Boyd</vt:lpstr>
      <vt:lpstr>Flux</vt:lpstr>
      <vt:lpstr>Mathematica</vt:lpstr>
      <vt:lpstr>Structure</vt:lpstr>
      <vt:lpstr>Changes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Flux : Mathematica Animation  Kirk Boyd</dc:title>
  <cp:lastModifiedBy>Boyd, Kirk M. (2021)</cp:lastModifiedBy>
  <cp:revision>5</cp:revision>
  <dcterms:modified xsi:type="dcterms:W3CDTF">2019-05-01T00:00:24Z</dcterms:modified>
</cp:coreProperties>
</file>