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96e143f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96e143f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Sim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When I Learned To Stop Worrying and Love The Python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13051" l="0" r="1283" t="0"/>
          <a:stretch/>
        </p:blipFill>
        <p:spPr>
          <a:xfrm>
            <a:off x="188050" y="166300"/>
            <a:ext cx="6713498" cy="4561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3452825" y="1595450"/>
            <a:ext cx="1226400" cy="3690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Wall @ 8.5ft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 flipH="1">
            <a:off x="1845425" y="1473950"/>
            <a:ext cx="1426500" cy="3690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Ceiling </a:t>
            </a:r>
            <a:r>
              <a:rPr lang="en">
                <a:solidFill>
                  <a:srgbClr val="980000"/>
                </a:solidFill>
              </a:rPr>
              <a:t>@ 6.5ft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7084225" y="476250"/>
            <a:ext cx="17502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Pictured:</a:t>
            </a:r>
            <a:br>
              <a:rPr lang="en"/>
            </a:b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084225" y="845250"/>
            <a:ext cx="1809900" cy="3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>
                <a:solidFill>
                  <a:srgbClr val="D9D9D9"/>
                </a:solidFill>
              </a:rPr>
              <a:t>Noise Signal</a:t>
            </a:r>
            <a:endParaRPr>
              <a:solidFill>
                <a:srgbClr val="D9D9D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>
                <a:solidFill>
                  <a:srgbClr val="D9D9D9"/>
                </a:solidFill>
              </a:rPr>
              <a:t>Ceiling Reflection</a:t>
            </a:r>
            <a:endParaRPr>
              <a:solidFill>
                <a:srgbClr val="D9D9D9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>
                <a:solidFill>
                  <a:srgbClr val="D9D9D9"/>
                </a:solidFill>
              </a:rPr>
              <a:t>Wall Reflection</a:t>
            </a:r>
            <a:br>
              <a:rPr lang="en">
                <a:solidFill>
                  <a:srgbClr val="D9D9D9"/>
                </a:solidFill>
              </a:rPr>
            </a:b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Decibels levels very high. Opposite what we found outdoors where our transmitted signal dominated our return noise.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