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9" r:id="rId10"/>
    <p:sldId id="271" r:id="rId11"/>
    <p:sldId id="270" r:id="rId12"/>
    <p:sldId id="266" r:id="rId13"/>
    <p:sldId id="265" r:id="rId14"/>
    <p:sldId id="273" r:id="rId15"/>
    <p:sldId id="268" r:id="rId16"/>
    <p:sldId id="267" r:id="rId17"/>
    <p:sldId id="27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9"/>
            <p14:sldId id="271"/>
            <p14:sldId id="270"/>
            <p14:sldId id="266"/>
            <p14:sldId id="265"/>
            <p14:sldId id="273"/>
            <p14:sldId id="268"/>
            <p14:sldId id="267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CD-4B32-AC75-67A0F3EBBE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CD-4B32-AC75-67A0F3EBBE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CD-4B32-AC75-67A0F3EBBE3C}"/>
              </c:ext>
            </c:extLst>
          </c:dPt>
          <c:dLbls>
            <c:dLbl>
              <c:idx val="0"/>
              <c:layout>
                <c:manualLayout>
                  <c:x val="2.52979827224241E-2"/>
                  <c:y val="2.081963312480913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4CD-4B32-AC75-67A0F3EBBE3C}"/>
                </c:ext>
              </c:extLst>
            </c:dLbl>
            <c:dLbl>
              <c:idx val="1"/>
              <c:layout>
                <c:manualLayout>
                  <c:x val="2.2135734882120988E-2"/>
                  <c:y val="4.461349955316242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4CD-4B32-AC75-67A0F3EBBE3C}"/>
                </c:ext>
              </c:extLst>
            </c:dLbl>
            <c:dLbl>
              <c:idx val="2"/>
              <c:layout>
                <c:manualLayout>
                  <c:x val="-3.9528098003787489E-2"/>
                  <c:y val="-7.733006589214831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4CD-4B32-AC75-67A0F3EBBE3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Sheet1!$A$1:$A$3</c:f>
              <c:strCache>
                <c:ptCount val="3"/>
                <c:pt idx="0">
                  <c:v>Time spent writing code</c:v>
                </c:pt>
                <c:pt idx="1">
                  <c:v>Time spent writing tests</c:v>
                </c:pt>
                <c:pt idx="2">
                  <c:v>time spent trying to mock a rest api for unit tests</c:v>
                </c:pt>
              </c:strCache>
            </c:strRef>
          </c:cat>
          <c:val>
            <c:numRef>
              <c:f>Sheet1!$B$1:$B$3</c:f>
              <c:numCache>
                <c:formatCode>0%</c:formatCode>
                <c:ptCount val="3"/>
                <c:pt idx="0">
                  <c:v>0.1</c:v>
                </c:pt>
                <c:pt idx="1">
                  <c:v>0.15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CD-4B32-AC75-67A0F3EBB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amblingcookiemonster.github.io/PSDeploy-Inception/" TargetMode="External"/><Relationship Id="rId2" Type="http://schemas.openxmlformats.org/officeDocument/2006/relationships/hyperlink" Target="https://github.com/murrahjm/Infoblox-Class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powershell/wmf/5.0/class_newtyp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Code Separation</a:t>
            </a:r>
          </a:p>
          <a:p>
            <a:pPr lvl="1"/>
            <a:r>
              <a:rPr lang="en-US" dirty="0" smtClean="0"/>
              <a:t>Class definitions interface between REST API and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lvl="1"/>
            <a:r>
              <a:rPr lang="en-US" dirty="0" smtClean="0"/>
              <a:t>Cmdlets interface between </a:t>
            </a:r>
            <a:r>
              <a:rPr lang="en-US" dirty="0" err="1" smtClean="0"/>
              <a:t>powershell</a:t>
            </a:r>
            <a:r>
              <a:rPr lang="en-US" dirty="0" smtClean="0"/>
              <a:t> and the user</a:t>
            </a:r>
          </a:p>
          <a:p>
            <a:r>
              <a:rPr lang="en-US" dirty="0" smtClean="0"/>
              <a:t>Cleaner Parameter validation</a:t>
            </a:r>
            <a:endParaRPr lang="en-US" dirty="0"/>
          </a:p>
          <a:p>
            <a:r>
              <a:rPr lang="en-US" dirty="0" smtClean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6770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ObjectType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InputObject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00008B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Parameter(</a:t>
            </a:r>
            <a:r>
              <a:rPr lang="en-US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[String]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Parameter(</a:t>
            </a:r>
            <a:r>
              <a:rPr lang="en-US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numericalvalue</a:t>
            </a:r>
            <a:r>
              <a:rPr lang="en-US" sz="1400" dirty="0" smtClean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Parameter(</a:t>
            </a:r>
            <a:r>
              <a:rPr lang="en-US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Parameter(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ValidateNotNullorEmpty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[String]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Stringvalue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70101E-70DF-493D-8544-A518EE4C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Things to know about the Infoblox API</a:t>
            </a:r>
            <a:endParaRPr lang="en-US" dirty="0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6303ABF4-D3A0-4A37-A613-C3B66CC5E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_ref string is unique identifier for every object</a:t>
            </a:r>
          </a:p>
          <a:p>
            <a:r>
              <a:rPr lang="en-US" dirty="0"/>
              <a:t>                </a:t>
            </a:r>
            <a:r>
              <a:rPr lang="en-US" dirty="0" err="1"/>
              <a:t>objectType</a:t>
            </a:r>
            <a:r>
              <a:rPr lang="en-US" dirty="0"/>
              <a:t>/</a:t>
            </a:r>
            <a:r>
              <a:rPr lang="en-US" dirty="0" err="1"/>
              <a:t>uniqueID</a:t>
            </a:r>
            <a:r>
              <a:rPr lang="en-US" dirty="0"/>
              <a:t>/</a:t>
            </a:r>
            <a:r>
              <a:rPr lang="en-US" dirty="0" err="1"/>
              <a:t>primaryvalue</a:t>
            </a:r>
            <a:endParaRPr lang="en-US" dirty="0"/>
          </a:p>
          <a:p>
            <a:r>
              <a:rPr lang="en-US" dirty="0"/>
              <a:t>                </a:t>
            </a:r>
            <a:r>
              <a:rPr lang="en-US" dirty="0" err="1"/>
              <a:t>record:a</a:t>
            </a:r>
            <a:r>
              <a:rPr lang="en-US" dirty="0"/>
              <a:t>/asdlfjfvpvioinhjknmflkffoewrfofnof/hostname.domain.com</a:t>
            </a:r>
          </a:p>
          <a:p>
            <a:r>
              <a:rPr lang="en-US" dirty="0"/>
              <a:t>                </a:t>
            </a:r>
            <a:r>
              <a:rPr lang="en-US" dirty="0" err="1"/>
              <a:t>record:ptr</a:t>
            </a:r>
            <a:r>
              <a:rPr lang="en-US" dirty="0"/>
              <a:t>/</a:t>
            </a:r>
            <a:r>
              <a:rPr lang="en-US" dirty="0" err="1"/>
              <a:t>wefBNJBPfdsasWTPKDasfdsfdsagFVJF</a:t>
            </a:r>
            <a:r>
              <a:rPr lang="en-US" dirty="0"/>
              <a:t>/10.1.1.2</a:t>
            </a:r>
          </a:p>
          <a:p>
            <a:r>
              <a:rPr lang="en-US" dirty="0" smtClean="0"/>
              <a:t>Extensible attributes, or “</a:t>
            </a:r>
            <a:r>
              <a:rPr lang="en-US" dirty="0" err="1" smtClean="0"/>
              <a:t>extattr</a:t>
            </a:r>
            <a:r>
              <a:rPr lang="en-US" dirty="0" smtClean="0"/>
              <a:t>” </a:t>
            </a:r>
            <a:r>
              <a:rPr lang="en-US" dirty="0"/>
              <a:t>is like object tagging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gridmaster</a:t>
            </a:r>
            <a:r>
              <a:rPr lang="en-US" dirty="0"/>
              <a:t> is the </a:t>
            </a:r>
            <a:r>
              <a:rPr lang="en-US" dirty="0" err="1"/>
              <a:t>api</a:t>
            </a:r>
            <a:r>
              <a:rPr lang="en-US" dirty="0"/>
              <a:t> hosting appliance</a:t>
            </a:r>
          </a:p>
          <a:p>
            <a:r>
              <a:rPr lang="en-US" dirty="0"/>
              <a:t>to specify what fields are returned use _</a:t>
            </a:r>
            <a:r>
              <a:rPr lang="en-US" dirty="0" err="1"/>
              <a:t>return_fields</a:t>
            </a:r>
            <a:endParaRPr lang="en-US" dirty="0"/>
          </a:p>
          <a:p>
            <a:r>
              <a:rPr lang="en-US" dirty="0"/>
              <a:t>REST GETs can be URI query or </a:t>
            </a:r>
            <a:r>
              <a:rPr lang="en-US" dirty="0" err="1"/>
              <a:t>json</a:t>
            </a:r>
            <a:r>
              <a:rPr lang="en-US" dirty="0"/>
              <a:t> body.  I mostly used URI query</a:t>
            </a:r>
          </a:p>
          <a:p>
            <a:pPr lvl="1"/>
            <a:r>
              <a:rPr lang="en-US" dirty="0"/>
              <a:t>https://gridmaster/wapi/v1.2/record:a?name=value&amp;</a:t>
            </a:r>
          </a:p>
          <a:p>
            <a:pPr lvl="1"/>
            <a:r>
              <a:rPr lang="en-US" dirty="0"/>
              <a:t>https://gridmaster/wapi/v1.2/record:a/asdfkjsdalfjdklfjdklfjasd/value.domain.com?_return_fields=name,ipaddress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771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50367-CCF8-43B5-9C4E-F40739DC52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Pipeline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Build…Test…Deploy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Always test your code!.....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227818"/>
              </p:ext>
            </p:extLst>
          </p:nvPr>
        </p:nvGraphicFramePr>
        <p:xfrm>
          <a:off x="3321538" y="1906955"/>
          <a:ext cx="8032261" cy="4270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8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28099" y="1247614"/>
            <a:ext cx="1557581" cy="476619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49675" y="1247614"/>
            <a:ext cx="1557581" cy="476619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06523" y="1247614"/>
            <a:ext cx="1557581" cy="479375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Psake.ps1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8011" y="344823"/>
            <a:ext cx="8596668" cy="6380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Release Pipeline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51169" y="2348153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251169" y="308065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51163" y="4545659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51166" y="1615651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51169" y="3813157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uild test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51164" y="5278162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85676" y="3053099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Build.ps1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9181" y="160717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Appveyor. </a:t>
            </a:r>
            <a:r>
              <a:rPr lang="en-US" dirty="0" err="1" smtClean="0"/>
              <a:t>yml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85676" y="160081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Appveyor. ps1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5944544" y="1886535"/>
            <a:ext cx="1041132" cy="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>
            <a:off x="8241039" y="1886535"/>
            <a:ext cx="86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</p:cNvCxnSpPr>
          <p:nvPr/>
        </p:nvCxnSpPr>
        <p:spPr>
          <a:xfrm flipV="1">
            <a:off x="8241039" y="1961965"/>
            <a:ext cx="865484" cy="137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9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Reference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164" y="1825625"/>
            <a:ext cx="7400636" cy="4351338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github.com/murrahjm/Infoblox-Classy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http://ramblingcookiemonster.github.io/PSDeploy-Inception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docs.microsoft.com/en-us/powershell/wmf/5.0/class_newtype</a:t>
            </a:r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Sched.com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1402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cmdlets for REST API with PowerShell classes, Azure-based integration tests and continuous deployment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717774"/>
            <a:ext cx="9144000" cy="1655762"/>
          </a:xfrm>
        </p:spPr>
        <p:txBody>
          <a:bodyPr/>
          <a:lstStyle/>
          <a:p>
            <a:r>
              <a:rPr lang="en-US" dirty="0"/>
              <a:t>Jeremy Murrah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                         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https://website/api/objecttype</a:t>
            </a:r>
          </a:p>
          <a:p>
            <a:pPr lvl="1"/>
            <a:r>
              <a:rPr lang="en-US" dirty="0" smtClean="0"/>
              <a:t>PUT	update</a:t>
            </a:r>
          </a:p>
          <a:p>
            <a:pPr lvl="1"/>
            <a:r>
              <a:rPr lang="en-US" dirty="0" smtClean="0"/>
              <a:t>GET	read</a:t>
            </a:r>
          </a:p>
          <a:p>
            <a:pPr lvl="1"/>
            <a:r>
              <a:rPr lang="en-US" dirty="0" smtClean="0"/>
              <a:t>POST	create</a:t>
            </a:r>
          </a:p>
          <a:p>
            <a:pPr lvl="1"/>
            <a:r>
              <a:rPr lang="en-US" dirty="0" smtClean="0"/>
              <a:t>DELETE	delete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objecttype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Static </a:t>
            </a:r>
            <a:r>
              <a:rPr lang="en-US" dirty="0" err="1" smtClean="0"/>
              <a:t>objecttype</a:t>
            </a:r>
            <a:r>
              <a:rPr lang="en-US" dirty="0" smtClean="0"/>
              <a:t> create {}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objecttype</a:t>
            </a:r>
            <a:r>
              <a:rPr lang="en-US" dirty="0" smtClean="0"/>
              <a:t> update {}</a:t>
            </a:r>
          </a:p>
          <a:p>
            <a:pPr lvl="1"/>
            <a:r>
              <a:rPr lang="en-US" dirty="0" smtClean="0"/>
              <a:t>Static </a:t>
            </a:r>
            <a:r>
              <a:rPr lang="en-US" dirty="0" err="1" smtClean="0"/>
              <a:t>objecttype</a:t>
            </a:r>
            <a:r>
              <a:rPr lang="en-US" dirty="0" smtClean="0"/>
              <a:t> get {}</a:t>
            </a:r>
          </a:p>
          <a:p>
            <a:pPr lvl="1"/>
            <a:r>
              <a:rPr lang="en-US" dirty="0" smtClean="0"/>
              <a:t>           </a:t>
            </a:r>
            <a:r>
              <a:rPr lang="en-US" dirty="0" err="1" smtClean="0"/>
              <a:t>objecttype</a:t>
            </a:r>
            <a:r>
              <a:rPr lang="en-US" dirty="0" smtClean="0"/>
              <a:t> delete 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451</Words>
  <Application>Microsoft Office PowerPoint</Application>
  <PresentationFormat>Widescreen</PresentationFormat>
  <Paragraphs>94</Paragraphs>
  <Slides>18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Mangal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Building cmdlets for REST API with PowerShell classes, Azure-based integration tests and continuous deployment</vt:lpstr>
      <vt:lpstr>REST API                           CLASSES</vt:lpstr>
      <vt:lpstr>But Why?</vt:lpstr>
      <vt:lpstr>But why?</vt:lpstr>
      <vt:lpstr>Things to know about the Infoblox API</vt:lpstr>
      <vt:lpstr>PowerPoint Presentation</vt:lpstr>
      <vt:lpstr>Release Pipeline</vt:lpstr>
      <vt:lpstr>Always test your code!.....</vt:lpstr>
      <vt:lpstr>Release Pipeline</vt:lpstr>
      <vt:lpstr>Reference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Murrah, Jeremy</cp:lastModifiedBy>
  <cp:revision>20</cp:revision>
  <dcterms:created xsi:type="dcterms:W3CDTF">2017-08-03T21:53:21Z</dcterms:created>
  <dcterms:modified xsi:type="dcterms:W3CDTF">2018-02-14T23:16:00Z</dcterms:modified>
</cp:coreProperties>
</file>