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4"/>
  </p:notesMasterIdLst>
  <p:sldIdLst>
    <p:sldId id="257" r:id="rId2"/>
    <p:sldId id="269" r:id="rId3"/>
    <p:sldId id="271" r:id="rId4"/>
    <p:sldId id="270" r:id="rId5"/>
    <p:sldId id="276" r:id="rId6"/>
    <p:sldId id="265" r:id="rId7"/>
    <p:sldId id="273" r:id="rId8"/>
    <p:sldId id="274" r:id="rId9"/>
    <p:sldId id="275" r:id="rId10"/>
    <p:sldId id="267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9"/>
            <p14:sldId id="271"/>
            <p14:sldId id="270"/>
            <p14:sldId id="276"/>
            <p14:sldId id="265"/>
            <p14:sldId id="273"/>
            <p14:sldId id="274"/>
            <p14:sldId id="275"/>
            <p14:sldId id="267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86" autoAdjust="0"/>
  </p:normalViewPr>
  <p:slideViewPr>
    <p:cSldViewPr snapToGrid="0" snapToObjects="1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8BF6-A8F6-45E4-934F-66193C77F25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332F-D54A-4050-A012-A33A569E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Build…easy.</a:t>
            </a:r>
            <a:r>
              <a:rPr lang="en-US" baseline="0" dirty="0"/>
              <a:t>  Deploy…easy.  Unit tests? A month and a couple thousand lines of code later I gave that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</a:t>
            </a:r>
            <a:r>
              <a:rPr lang="en-US" baseline="0" dirty="0"/>
              <a:t> a virtual appliance in the cloud.  Two things needed:</a:t>
            </a:r>
          </a:p>
          <a:p>
            <a:r>
              <a:rPr lang="en-US" baseline="0" dirty="0"/>
              <a:t>ARM Template</a:t>
            </a:r>
          </a:p>
          <a:p>
            <a:r>
              <a:rPr lang="en-US" baseline="0" dirty="0"/>
              <a:t>Authentication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amblingcookiemonster.github.io/PSDeploy-Inception/" TargetMode="External"/><Relationship Id="rId2" Type="http://schemas.openxmlformats.org/officeDocument/2006/relationships/hyperlink" Target="https://github.com/murrahjm/Infoblox-Class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402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cmdlets for REST API with PowerShell classes, Azure-based integration tests and continuous 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717774"/>
            <a:ext cx="9144000" cy="1655762"/>
          </a:xfrm>
        </p:spPr>
        <p:txBody>
          <a:bodyPr/>
          <a:lstStyle/>
          <a:p>
            <a:r>
              <a:rPr lang="en-US" dirty="0"/>
              <a:t>Jeremy Murrah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8099" y="1247614"/>
            <a:ext cx="1557581" cy="476619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49675" y="1247614"/>
            <a:ext cx="1557581" cy="476619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06523" y="1247614"/>
            <a:ext cx="1557581" cy="479375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Psake.ps1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8011" y="344823"/>
            <a:ext cx="8596668" cy="6380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Release Pipeline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51169" y="2348153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1169" y="308065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51163" y="454565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1166" y="1615651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51169" y="3813157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test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1164" y="5278162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85676" y="305309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Build.ps1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9181" y="160717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Appveyor. </a:t>
            </a:r>
            <a:r>
              <a:rPr lang="en-US" dirty="0" err="1"/>
              <a:t>yml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85676" y="160081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Appveyor. ps1</a:t>
            </a: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5944544" y="1886535"/>
            <a:ext cx="1041132" cy="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8241039" y="1886535"/>
            <a:ext cx="86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8241039" y="1961965"/>
            <a:ext cx="865484" cy="137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164" y="1825625"/>
            <a:ext cx="7400636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github.com/murrahjm/PSSummit2018</a:t>
            </a: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://github.com/murrahjm/Infoblox-Classy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http://ramblingcookiemonster.github.io/PSDeploy-Inception/</a:t>
            </a:r>
            <a:endParaRPr lang="en-US" sz="2000" dirty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21808" b="23616"/>
          <a:stretch/>
        </p:blipFill>
        <p:spPr>
          <a:xfrm>
            <a:off x="3037667" y="3921071"/>
            <a:ext cx="6762474" cy="2798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                         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https://website/api/objecttype</a:t>
            </a:r>
          </a:p>
          <a:p>
            <a:pPr lvl="1"/>
            <a:r>
              <a:rPr lang="en-US" dirty="0"/>
              <a:t>PUT	update</a:t>
            </a:r>
          </a:p>
          <a:p>
            <a:pPr lvl="1"/>
            <a:r>
              <a:rPr lang="en-US" dirty="0"/>
              <a:t>GET	read</a:t>
            </a:r>
          </a:p>
          <a:p>
            <a:pPr lvl="1"/>
            <a:r>
              <a:rPr lang="en-US" dirty="0"/>
              <a:t>POST	create</a:t>
            </a:r>
          </a:p>
          <a:p>
            <a:pPr lvl="1"/>
            <a:r>
              <a:rPr lang="en-US" dirty="0"/>
              <a:t>DELETE	delete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objecttype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objecttype</a:t>
            </a:r>
            <a:r>
              <a:rPr lang="en-US" dirty="0"/>
              <a:t> create {}</a:t>
            </a:r>
          </a:p>
          <a:p>
            <a:pPr lvl="1"/>
            <a:r>
              <a:rPr lang="en-US" dirty="0"/>
              <a:t>           </a:t>
            </a:r>
            <a:r>
              <a:rPr lang="en-US" dirty="0" err="1"/>
              <a:t>objecttype</a:t>
            </a:r>
            <a:r>
              <a:rPr lang="en-US" dirty="0"/>
              <a:t> update {}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objecttype</a:t>
            </a:r>
            <a:r>
              <a:rPr lang="en-US" dirty="0"/>
              <a:t> get {}</a:t>
            </a:r>
          </a:p>
          <a:p>
            <a:pPr lvl="1"/>
            <a:r>
              <a:rPr lang="en-US" dirty="0"/>
              <a:t>           </a:t>
            </a:r>
            <a:r>
              <a:rPr lang="en-US" dirty="0" err="1"/>
              <a:t>objecttype</a:t>
            </a:r>
            <a:r>
              <a:rPr lang="en-US" dirty="0"/>
              <a:t> delete {}</a:t>
            </a:r>
          </a:p>
        </p:txBody>
      </p:sp>
    </p:spTree>
    <p:extLst>
      <p:ext uri="{BB962C8B-B14F-4D97-AF65-F5344CB8AC3E}">
        <p14:creationId xmlns:p14="http://schemas.microsoft.com/office/powerpoint/2010/main" val="244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Code Separation</a:t>
            </a:r>
          </a:p>
          <a:p>
            <a:pPr lvl="1"/>
            <a:r>
              <a:rPr lang="en-US" dirty="0"/>
              <a:t>Class definitions interface between REST API and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Cmdlets interface between </a:t>
            </a:r>
            <a:r>
              <a:rPr lang="en-US" dirty="0" err="1"/>
              <a:t>powershell</a:t>
            </a:r>
            <a:r>
              <a:rPr lang="en-US" dirty="0"/>
              <a:t> and the user</a:t>
            </a:r>
          </a:p>
        </p:txBody>
      </p:sp>
    </p:spTree>
    <p:extLst>
      <p:ext uri="{BB962C8B-B14F-4D97-AF65-F5344CB8AC3E}">
        <p14:creationId xmlns:p14="http://schemas.microsoft.com/office/powerpoint/2010/main" val="6770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ObjectType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InputObject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numericalvalue</a:t>
            </a:r>
            <a:r>
              <a:rPr lang="en-US" sz="14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ValidateNotNullorEmpty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Stringvalue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t="15965"/>
          <a:stretch/>
        </p:blipFill>
        <p:spPr>
          <a:xfrm>
            <a:off x="6974236" y="1825625"/>
            <a:ext cx="4379563" cy="32560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5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50367-CCF8-43B5-9C4E-F40739DC5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Pipeline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Build…Test…Deploy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5610" r="-201" b="21219"/>
          <a:stretch/>
        </p:blipFill>
        <p:spPr>
          <a:xfrm>
            <a:off x="7439187" y="1709738"/>
            <a:ext cx="3848020" cy="40140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2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Pipeline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directory 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combine script files into psm1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module manifest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compile help files with </a:t>
            </a:r>
            <a:r>
              <a:rPr lang="en-US" dirty="0" err="1"/>
              <a:t>platyPS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Test – unit test by mocking Invoke-</a:t>
            </a:r>
            <a:r>
              <a:rPr lang="en-US" dirty="0" err="1"/>
              <a:t>RestMethod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Deploy – publish module to the </a:t>
            </a:r>
            <a:r>
              <a:rPr lang="en-US" dirty="0" err="1"/>
              <a:t>Powershell</a:t>
            </a:r>
            <a:r>
              <a:rPr lang="en-US" dirty="0"/>
              <a:t> Gallery</a:t>
            </a:r>
          </a:p>
        </p:txBody>
      </p:sp>
    </p:spTree>
    <p:extLst>
      <p:ext uri="{BB962C8B-B14F-4D97-AF65-F5344CB8AC3E}">
        <p14:creationId xmlns:p14="http://schemas.microsoft.com/office/powerpoint/2010/main" val="7048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Cloud!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53" y="854440"/>
            <a:ext cx="4220307" cy="4220307"/>
          </a:xfrm>
        </p:spPr>
      </p:pic>
    </p:spTree>
    <p:extLst>
      <p:ext uri="{BB962C8B-B14F-4D97-AF65-F5344CB8AC3E}">
        <p14:creationId xmlns:p14="http://schemas.microsoft.com/office/powerpoint/2010/main" val="2911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10679</TotalTime>
  <Words>210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Building cmdlets for REST API with PowerShell classes, Azure-based integration tests and continuous deployment</vt:lpstr>
      <vt:lpstr>REST API                           CLASSES</vt:lpstr>
      <vt:lpstr>But Why?</vt:lpstr>
      <vt:lpstr>But Why?</vt:lpstr>
      <vt:lpstr>But Why?</vt:lpstr>
      <vt:lpstr>PowerPoint Presentation</vt:lpstr>
      <vt:lpstr>Release Pipeline</vt:lpstr>
      <vt:lpstr>Release Pipeline </vt:lpstr>
      <vt:lpstr>To The Cloud!</vt:lpstr>
      <vt:lpstr>Release Pipeline</vt:lpstr>
      <vt:lpstr>Reference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Murrah, Jeremy</cp:lastModifiedBy>
  <cp:revision>34</cp:revision>
  <dcterms:created xsi:type="dcterms:W3CDTF">2017-08-03T21:53:21Z</dcterms:created>
  <dcterms:modified xsi:type="dcterms:W3CDTF">2018-04-04T17:51:43Z</dcterms:modified>
</cp:coreProperties>
</file>