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9" r:id="rId10"/>
    <p:sldId id="271" r:id="rId11"/>
    <p:sldId id="270" r:id="rId12"/>
    <p:sldId id="276" r:id="rId13"/>
    <p:sldId id="266" r:id="rId14"/>
    <p:sldId id="265" r:id="rId15"/>
    <p:sldId id="273" r:id="rId16"/>
    <p:sldId id="274" r:id="rId17"/>
    <p:sldId id="275" r:id="rId18"/>
    <p:sldId id="268" r:id="rId19"/>
    <p:sldId id="267" r:id="rId20"/>
    <p:sldId id="272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9"/>
            <p14:sldId id="271"/>
            <p14:sldId id="270"/>
            <p14:sldId id="276"/>
            <p14:sldId id="266"/>
            <p14:sldId id="265"/>
            <p14:sldId id="273"/>
            <p14:sldId id="274"/>
            <p14:sldId id="275"/>
            <p14:sldId id="268"/>
            <p14:sldId id="267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86" autoAdjust="0"/>
  </p:normalViewPr>
  <p:slideViewPr>
    <p:cSldViewPr snapToGrid="0" snapToObjects="1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CD-4B32-AC75-67A0F3EBBE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CD-4B32-AC75-67A0F3EBBE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CD-4B32-AC75-67A0F3EBBE3C}"/>
              </c:ext>
            </c:extLst>
          </c:dPt>
          <c:dLbls>
            <c:dLbl>
              <c:idx val="0"/>
              <c:layout>
                <c:manualLayout>
                  <c:x val="2.52979827224241E-2"/>
                  <c:y val="2.081963312480913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CD-4B32-AC75-67A0F3EBBE3C}"/>
                </c:ext>
              </c:extLst>
            </c:dLbl>
            <c:dLbl>
              <c:idx val="1"/>
              <c:layout>
                <c:manualLayout>
                  <c:x val="2.2135734882120988E-2"/>
                  <c:y val="4.461349955316242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CD-4B32-AC75-67A0F3EBBE3C}"/>
                </c:ext>
              </c:extLst>
            </c:dLbl>
            <c:dLbl>
              <c:idx val="2"/>
              <c:layout>
                <c:manualLayout>
                  <c:x val="-3.9528098003787489E-2"/>
                  <c:y val="-7.733006589214831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CD-4B32-AC75-67A0F3EBBE3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Sheet1!$A$1:$A$3</c:f>
              <c:strCache>
                <c:ptCount val="3"/>
                <c:pt idx="0">
                  <c:v>Time spent writing code</c:v>
                </c:pt>
                <c:pt idx="1">
                  <c:v>Time spent writing tests</c:v>
                </c:pt>
                <c:pt idx="2">
                  <c:v>time spent trying to mock a rest api for unit tests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0.1</c:v>
                </c:pt>
                <c:pt idx="1">
                  <c:v>0.15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CD-4B32-AC75-67A0F3EBB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8BF6-A8F6-45E4-934F-66193C77F25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B332F-D54A-4050-A012-A33A569E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Build…easy.</a:t>
            </a:r>
            <a:r>
              <a:rPr lang="en-US" baseline="0" dirty="0"/>
              <a:t>  Deploy…easy.  Unit tests? A month and a couple thousand lines of code later I gave that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</a:t>
            </a:r>
            <a:r>
              <a:rPr lang="en-US" baseline="0" dirty="0"/>
              <a:t> a virtual appliance in the cloud.  Two things needed:</a:t>
            </a:r>
          </a:p>
          <a:p>
            <a:r>
              <a:rPr lang="en-US" baseline="0" dirty="0"/>
              <a:t>ARM Template</a:t>
            </a:r>
          </a:p>
          <a:p>
            <a:r>
              <a:rPr lang="en-US" baseline="0" dirty="0"/>
              <a:t>Authentication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problem.  When</a:t>
            </a:r>
            <a:r>
              <a:rPr lang="en-US" baseline="0" dirty="0"/>
              <a:t> you mock invoke-</a:t>
            </a:r>
            <a:r>
              <a:rPr lang="en-US" baseline="0" dirty="0" err="1"/>
              <a:t>restmethod</a:t>
            </a:r>
            <a:r>
              <a:rPr lang="en-US" baseline="0" dirty="0"/>
              <a:t> you basically have to reverse engineer your API.</a:t>
            </a:r>
          </a:p>
          <a:p>
            <a:r>
              <a:rPr lang="en-US" baseline="0" dirty="0"/>
              <a:t>Or write a specific mock for every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B332F-D54A-4050-A012-A33A569E7E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amblingcookiemonster.github.io/PSDeploy-Inception/" TargetMode="External"/><Relationship Id="rId2" Type="http://schemas.openxmlformats.org/officeDocument/2006/relationships/hyperlink" Target="https://github.com/murrahjm/Infoblox-Class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powershell/wmf/5.0/class_newtyp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Code Separation</a:t>
            </a:r>
          </a:p>
          <a:p>
            <a:pPr lvl="1"/>
            <a:r>
              <a:rPr lang="en-US" dirty="0"/>
              <a:t>Class definitions interface between REST API and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Cmdlets interface between </a:t>
            </a:r>
            <a:r>
              <a:rPr lang="en-US" dirty="0" err="1"/>
              <a:t>powershell</a:t>
            </a:r>
            <a:r>
              <a:rPr lang="en-US" dirty="0"/>
              <a:t> and the user</a:t>
            </a:r>
          </a:p>
        </p:txBody>
      </p:sp>
    </p:spTree>
    <p:extLst>
      <p:ext uri="{BB962C8B-B14F-4D97-AF65-F5344CB8AC3E}">
        <p14:creationId xmlns:p14="http://schemas.microsoft.com/office/powerpoint/2010/main" val="67709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ObjectType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InputObject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numericalvalue</a:t>
            </a:r>
            <a:r>
              <a:rPr lang="en-US" sz="1400" dirty="0">
                <a:solidFill>
                  <a:srgbClr val="A9A9A9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Consolas" panose="020B0609020204030204" pitchFamily="49" charset="0"/>
              </a:rPr>
              <a:t>$True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[Parameter(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ValidateNotNullorEmpty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[String]</a:t>
            </a: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Consolas" panose="020B0609020204030204" pitchFamily="49" charset="0"/>
              </a:rPr>
              <a:t>Stringvalue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7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3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70101E-70DF-493D-8544-A518EE4C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Things to know about the Infoblox API</a:t>
            </a:r>
            <a:endParaRPr lang="en-US" dirty="0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6303ABF4-D3A0-4A37-A613-C3B66CC5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_ref string is unique identifier for every object</a:t>
            </a:r>
          </a:p>
          <a:p>
            <a:r>
              <a:rPr lang="en-US" dirty="0"/>
              <a:t>                </a:t>
            </a:r>
            <a:r>
              <a:rPr lang="en-US" dirty="0" err="1"/>
              <a:t>objectType</a:t>
            </a:r>
            <a:r>
              <a:rPr lang="en-US" dirty="0"/>
              <a:t>/</a:t>
            </a:r>
            <a:r>
              <a:rPr lang="en-US" dirty="0" err="1"/>
              <a:t>uniqueID</a:t>
            </a:r>
            <a:r>
              <a:rPr lang="en-US" dirty="0"/>
              <a:t>/</a:t>
            </a:r>
            <a:r>
              <a:rPr lang="en-US" dirty="0" err="1"/>
              <a:t>primaryvalue</a:t>
            </a:r>
            <a:endParaRPr lang="en-US" dirty="0"/>
          </a:p>
          <a:p>
            <a:r>
              <a:rPr lang="en-US" dirty="0"/>
              <a:t>                </a:t>
            </a:r>
            <a:r>
              <a:rPr lang="en-US" dirty="0" err="1"/>
              <a:t>record:a</a:t>
            </a:r>
            <a:r>
              <a:rPr lang="en-US" dirty="0"/>
              <a:t>/asdlfjfvpvioinhjknmflkffoewrfofnof/hostname.domain.com</a:t>
            </a:r>
          </a:p>
          <a:p>
            <a:r>
              <a:rPr lang="en-US" dirty="0"/>
              <a:t>                </a:t>
            </a:r>
            <a:r>
              <a:rPr lang="en-US" dirty="0" err="1"/>
              <a:t>record:ptr</a:t>
            </a:r>
            <a:r>
              <a:rPr lang="en-US" dirty="0"/>
              <a:t>/</a:t>
            </a:r>
            <a:r>
              <a:rPr lang="en-US" dirty="0" err="1"/>
              <a:t>wefBNJBPfdsasWTPKDasfdsfdsagFVJF</a:t>
            </a:r>
            <a:r>
              <a:rPr lang="en-US" dirty="0"/>
              <a:t>/10.1.1.2</a:t>
            </a:r>
          </a:p>
          <a:p>
            <a:r>
              <a:rPr lang="en-US" dirty="0"/>
              <a:t>Extensible attributes, or “</a:t>
            </a:r>
            <a:r>
              <a:rPr lang="en-US" dirty="0" err="1"/>
              <a:t>extattr</a:t>
            </a:r>
            <a:r>
              <a:rPr lang="en-US" dirty="0"/>
              <a:t>” is like object tagging.</a:t>
            </a:r>
          </a:p>
          <a:p>
            <a:r>
              <a:rPr lang="en-US" dirty="0" err="1"/>
              <a:t>gridmaster</a:t>
            </a:r>
            <a:r>
              <a:rPr lang="en-US" dirty="0"/>
              <a:t> is the </a:t>
            </a:r>
            <a:r>
              <a:rPr lang="en-US" dirty="0" err="1"/>
              <a:t>api</a:t>
            </a:r>
            <a:r>
              <a:rPr lang="en-US" dirty="0"/>
              <a:t> hosting appliance</a:t>
            </a:r>
          </a:p>
          <a:p>
            <a:r>
              <a:rPr lang="en-US" dirty="0"/>
              <a:t>to specify what fields are returned use _</a:t>
            </a:r>
            <a:r>
              <a:rPr lang="en-US" dirty="0" err="1"/>
              <a:t>return_fields</a:t>
            </a:r>
            <a:endParaRPr lang="en-US" dirty="0"/>
          </a:p>
          <a:p>
            <a:r>
              <a:rPr lang="en-US" dirty="0"/>
              <a:t>REST GETs can be URI query or </a:t>
            </a:r>
            <a:r>
              <a:rPr lang="en-US" dirty="0" err="1"/>
              <a:t>json</a:t>
            </a:r>
            <a:r>
              <a:rPr lang="en-US" dirty="0"/>
              <a:t> body.  I mostly used URI query</a:t>
            </a:r>
          </a:p>
          <a:p>
            <a:pPr lvl="1"/>
            <a:r>
              <a:rPr lang="en-US" dirty="0"/>
              <a:t>https://gridmaster/wapi/v1.2/record:a?name=value&amp;</a:t>
            </a:r>
          </a:p>
          <a:p>
            <a:pPr lvl="1"/>
            <a:r>
              <a:rPr lang="en-US" dirty="0"/>
              <a:t>https://gridmaster/wapi/v1.2/record:a/asdfkjsdalfjdklfjdklfjasd/value.domain.com?_return_fields=name,ipaddress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771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50367-CCF8-43B5-9C4E-F40739DC5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Pipeline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Build…Test…Deploy</a:t>
            </a:r>
          </a:p>
        </p:txBody>
      </p:sp>
    </p:spTree>
    <p:extLst>
      <p:ext uri="{BB962C8B-B14F-4D97-AF65-F5344CB8AC3E}">
        <p14:creationId xmlns:p14="http://schemas.microsoft.com/office/powerpoint/2010/main" val="79322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Pipeline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directory 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combine script files into psm1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module manifest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compile help files with </a:t>
            </a:r>
            <a:r>
              <a:rPr lang="en-US" dirty="0" err="1"/>
              <a:t>platyPS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Test – unit test by mocking Invoke-</a:t>
            </a:r>
            <a:r>
              <a:rPr lang="en-US" dirty="0" err="1"/>
              <a:t>RestMethod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Deploy – publish module to the </a:t>
            </a:r>
            <a:r>
              <a:rPr lang="en-US" dirty="0" err="1"/>
              <a:t>Powershell</a:t>
            </a:r>
            <a:r>
              <a:rPr lang="en-US" dirty="0"/>
              <a:t> Gallery</a:t>
            </a:r>
          </a:p>
        </p:txBody>
      </p:sp>
    </p:spTree>
    <p:extLst>
      <p:ext uri="{BB962C8B-B14F-4D97-AF65-F5344CB8AC3E}">
        <p14:creationId xmlns:p14="http://schemas.microsoft.com/office/powerpoint/2010/main" val="7048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Cloud!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53" y="854440"/>
            <a:ext cx="4220307" cy="4220307"/>
          </a:xfrm>
        </p:spPr>
      </p:pic>
    </p:spTree>
    <p:extLst>
      <p:ext uri="{BB962C8B-B14F-4D97-AF65-F5344CB8AC3E}">
        <p14:creationId xmlns:p14="http://schemas.microsoft.com/office/powerpoint/2010/main" val="291138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Always test your code!.....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227818"/>
              </p:ext>
            </p:extLst>
          </p:nvPr>
        </p:nvGraphicFramePr>
        <p:xfrm>
          <a:off x="3321538" y="1906955"/>
          <a:ext cx="8032261" cy="427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80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28099" y="1247614"/>
            <a:ext cx="1557581" cy="476619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49675" y="1247614"/>
            <a:ext cx="1557581" cy="476619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06523" y="1247614"/>
            <a:ext cx="1557581" cy="479375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Psake.ps1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8011" y="344823"/>
            <a:ext cx="8596668" cy="6380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Release Pipeline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51169" y="2348153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51169" y="308065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51163" y="454565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51166" y="1615651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51169" y="3813157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test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1164" y="5278162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85676" y="3053099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Build.ps1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89181" y="160717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Appveyor. </a:t>
            </a:r>
            <a:r>
              <a:rPr lang="en-US" dirty="0" err="1"/>
              <a:t>yml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985676" y="1600815"/>
            <a:ext cx="1255363" cy="57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Appveyor. ps1</a:t>
            </a: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5944544" y="1886535"/>
            <a:ext cx="1041132" cy="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8241039" y="1886535"/>
            <a:ext cx="86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8241039" y="1961965"/>
            <a:ext cx="865484" cy="137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164" y="1825625"/>
            <a:ext cx="7400636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https://github.com/murrahjm/Infoblox-Classy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http://ramblingcookiemonster.github.io/PSDeploy-Inception/</a:t>
            </a:r>
            <a:endParaRPr lang="en-US" sz="2000" dirty="0"/>
          </a:p>
          <a:p>
            <a:r>
              <a:rPr lang="en-US" sz="1800" dirty="0">
                <a:hlinkClick r:id="rId4"/>
              </a:rPr>
              <a:t>https://docs.microsoft.com/en-us/powershell/wmf/5.0/class_newtype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5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402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cmdlets for REST API with PowerShell classes, Azure-based integration tests and continuous 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717774"/>
            <a:ext cx="9144000" cy="1655762"/>
          </a:xfrm>
        </p:spPr>
        <p:txBody>
          <a:bodyPr/>
          <a:lstStyle/>
          <a:p>
            <a:r>
              <a:rPr lang="en-US" dirty="0"/>
              <a:t>Jeremy Murrah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                         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https://website/api/objecttype</a:t>
            </a:r>
          </a:p>
          <a:p>
            <a:pPr lvl="1"/>
            <a:r>
              <a:rPr lang="en-US" dirty="0"/>
              <a:t>PUT	update</a:t>
            </a:r>
          </a:p>
          <a:p>
            <a:pPr lvl="1"/>
            <a:r>
              <a:rPr lang="en-US" dirty="0"/>
              <a:t>GET	read</a:t>
            </a:r>
          </a:p>
          <a:p>
            <a:pPr lvl="1"/>
            <a:r>
              <a:rPr lang="en-US" dirty="0"/>
              <a:t>POST	create</a:t>
            </a:r>
          </a:p>
          <a:p>
            <a:pPr lvl="1"/>
            <a:r>
              <a:rPr lang="en-US" dirty="0"/>
              <a:t>DELETE	delete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objecttype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objecttype</a:t>
            </a:r>
            <a:r>
              <a:rPr lang="en-US" dirty="0"/>
              <a:t> create {}</a:t>
            </a:r>
          </a:p>
          <a:p>
            <a:pPr lvl="1"/>
            <a:r>
              <a:rPr lang="en-US" dirty="0"/>
              <a:t>           </a:t>
            </a:r>
            <a:r>
              <a:rPr lang="en-US" dirty="0" err="1"/>
              <a:t>objecttype</a:t>
            </a:r>
            <a:r>
              <a:rPr lang="en-US" dirty="0"/>
              <a:t> update {}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objecttype</a:t>
            </a:r>
            <a:r>
              <a:rPr lang="en-US" dirty="0"/>
              <a:t> get {}</a:t>
            </a:r>
          </a:p>
          <a:p>
            <a:pPr lvl="1"/>
            <a:r>
              <a:rPr lang="en-US" dirty="0"/>
              <a:t>           </a:t>
            </a:r>
            <a:r>
              <a:rPr lang="en-US" dirty="0" err="1"/>
              <a:t>objecttype</a:t>
            </a:r>
            <a:r>
              <a:rPr lang="en-US" dirty="0"/>
              <a:t> delete {}</a:t>
            </a:r>
          </a:p>
        </p:txBody>
      </p:sp>
    </p:spTree>
    <p:extLst>
      <p:ext uri="{BB962C8B-B14F-4D97-AF65-F5344CB8AC3E}">
        <p14:creationId xmlns:p14="http://schemas.microsoft.com/office/powerpoint/2010/main" val="24458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10545</TotalTime>
  <Words>608</Words>
  <Application>Microsoft Office PowerPoint</Application>
  <PresentationFormat>Widescreen</PresentationFormat>
  <Paragraphs>112</Paragraphs>
  <Slides>21</Slides>
  <Notes>3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Building cmdlets for REST API with PowerShell classes, Azure-based integration tests and continuous deployment</vt:lpstr>
      <vt:lpstr>REST API                           CLASSES</vt:lpstr>
      <vt:lpstr>But Why?</vt:lpstr>
      <vt:lpstr>But Why?</vt:lpstr>
      <vt:lpstr>But Why?</vt:lpstr>
      <vt:lpstr>Things to know about the Infoblox API</vt:lpstr>
      <vt:lpstr>PowerPoint Presentation</vt:lpstr>
      <vt:lpstr>Release Pipeline</vt:lpstr>
      <vt:lpstr>Release Pipeline </vt:lpstr>
      <vt:lpstr>To The Cloud!</vt:lpstr>
      <vt:lpstr>Always test your code!.....</vt:lpstr>
      <vt:lpstr>Release Pipeline</vt:lpstr>
      <vt:lpstr>Reference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Jeremy Murrah</cp:lastModifiedBy>
  <cp:revision>30</cp:revision>
  <dcterms:created xsi:type="dcterms:W3CDTF">2017-08-03T21:53:21Z</dcterms:created>
  <dcterms:modified xsi:type="dcterms:W3CDTF">2018-03-06T19:00:53Z</dcterms:modified>
</cp:coreProperties>
</file>