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6CFEA-B645-48B9-87C2-AE99D7057D9B}" v="15" dt="2019-11-20T04:13:4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70" d="100"/>
          <a:sy n="70" d="100"/>
        </p:scale>
        <p:origin x="72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 Munro" userId="f262197e-20c9-4a8e-ae93-b21b5e279d46" providerId="ADAL" clId="{5E86CFEA-B645-48B9-87C2-AE99D7057D9B}"/>
    <pc:docChg chg="undo custSel addSld modSld">
      <pc:chgData name="Kirk Munro" userId="f262197e-20c9-4a8e-ae93-b21b5e279d46" providerId="ADAL" clId="{5E86CFEA-B645-48B9-87C2-AE99D7057D9B}" dt="2019-11-20T04:14:10.324" v="1460" actId="6549"/>
      <pc:docMkLst>
        <pc:docMk/>
      </pc:docMkLst>
      <pc:sldChg chg="modSp">
        <pc:chgData name="Kirk Munro" userId="f262197e-20c9-4a8e-ae93-b21b5e279d46" providerId="ADAL" clId="{5E86CFEA-B645-48B9-87C2-AE99D7057D9B}" dt="2019-11-20T04:02:48.014" v="551" actId="14100"/>
        <pc:sldMkLst>
          <pc:docMk/>
          <pc:sldMk cId="0" sldId="258"/>
        </pc:sldMkLst>
        <pc:spChg chg="mod">
          <ac:chgData name="Kirk Munro" userId="f262197e-20c9-4a8e-ae93-b21b5e279d46" providerId="ADAL" clId="{5E86CFEA-B645-48B9-87C2-AE99D7057D9B}" dt="2019-11-20T02:58:40.162" v="137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irk Munro" userId="f262197e-20c9-4a8e-ae93-b21b5e279d46" providerId="ADAL" clId="{5E86CFEA-B645-48B9-87C2-AE99D7057D9B}" dt="2019-11-20T04:02:48.014" v="551" actId="14100"/>
          <ac:spMkLst>
            <pc:docMk/>
            <pc:sldMk cId="0" sldId="258"/>
            <ac:spMk id="6" creationId="{00000000-0000-0000-0000-000000000000}"/>
          </ac:spMkLst>
        </pc:spChg>
      </pc:sldChg>
      <pc:sldChg chg="modSp">
        <pc:chgData name="Kirk Munro" userId="f262197e-20c9-4a8e-ae93-b21b5e279d46" providerId="ADAL" clId="{5E86CFEA-B645-48B9-87C2-AE99D7057D9B}" dt="2019-11-20T04:00:33.808" v="332" actId="20577"/>
        <pc:sldMkLst>
          <pc:docMk/>
          <pc:sldMk cId="0" sldId="259"/>
        </pc:sldMkLst>
        <pc:spChg chg="mod">
          <ac:chgData name="Kirk Munro" userId="f262197e-20c9-4a8e-ae93-b21b5e279d46" providerId="ADAL" clId="{5E86CFEA-B645-48B9-87C2-AE99D7057D9B}" dt="2019-11-20T04:00:33.808" v="332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rk Munro" userId="f262197e-20c9-4a8e-ae93-b21b5e279d46" providerId="ADAL" clId="{5E86CFEA-B645-48B9-87C2-AE99D7057D9B}" dt="2019-11-20T03:58:19.742" v="143" actId="20577"/>
          <ac:spMkLst>
            <pc:docMk/>
            <pc:sldMk cId="0" sldId="259"/>
            <ac:spMk id="17410" creationId="{00000000-0000-0000-0000-000000000000}"/>
          </ac:spMkLst>
        </pc:spChg>
      </pc:sldChg>
      <pc:sldChg chg="modSp add">
        <pc:chgData name="Kirk Munro" userId="f262197e-20c9-4a8e-ae93-b21b5e279d46" providerId="ADAL" clId="{5E86CFEA-B645-48B9-87C2-AE99D7057D9B}" dt="2019-11-20T04:11:05.572" v="1162" actId="20577"/>
        <pc:sldMkLst>
          <pc:docMk/>
          <pc:sldMk cId="1665692682" sldId="260"/>
        </pc:sldMkLst>
        <pc:spChg chg="mod">
          <ac:chgData name="Kirk Munro" userId="f262197e-20c9-4a8e-ae93-b21b5e279d46" providerId="ADAL" clId="{5E86CFEA-B645-48B9-87C2-AE99D7057D9B}" dt="2019-11-20T04:00:53.851" v="337" actId="20577"/>
          <ac:spMkLst>
            <pc:docMk/>
            <pc:sldMk cId="1665692682" sldId="260"/>
            <ac:spMk id="2" creationId="{5B42338C-AD85-49D9-A9FD-06992C25CE65}"/>
          </ac:spMkLst>
        </pc:spChg>
        <pc:spChg chg="mod">
          <ac:chgData name="Kirk Munro" userId="f262197e-20c9-4a8e-ae93-b21b5e279d46" providerId="ADAL" clId="{5E86CFEA-B645-48B9-87C2-AE99D7057D9B}" dt="2019-11-20T04:11:05.572" v="1162" actId="20577"/>
          <ac:spMkLst>
            <pc:docMk/>
            <pc:sldMk cId="1665692682" sldId="260"/>
            <ac:spMk id="3" creationId="{16E6348A-AA7B-45CE-9D3A-2D43F92F2729}"/>
          </ac:spMkLst>
        </pc:spChg>
      </pc:sldChg>
      <pc:sldChg chg="addSp delSp modSp add">
        <pc:chgData name="Kirk Munro" userId="f262197e-20c9-4a8e-ae93-b21b5e279d46" providerId="ADAL" clId="{5E86CFEA-B645-48B9-87C2-AE99D7057D9B}" dt="2019-11-20T04:10:16.544" v="1059" actId="403"/>
        <pc:sldMkLst>
          <pc:docMk/>
          <pc:sldMk cId="2243685238" sldId="261"/>
        </pc:sldMkLst>
        <pc:spChg chg="del">
          <ac:chgData name="Kirk Munro" userId="f262197e-20c9-4a8e-ae93-b21b5e279d46" providerId="ADAL" clId="{5E86CFEA-B645-48B9-87C2-AE99D7057D9B}" dt="2019-11-20T04:04:50.290" v="553"/>
          <ac:spMkLst>
            <pc:docMk/>
            <pc:sldMk cId="2243685238" sldId="261"/>
            <ac:spMk id="2" creationId="{7F447C26-EFB0-4D09-83F4-DC4A69499695}"/>
          </ac:spMkLst>
        </pc:spChg>
        <pc:spChg chg="del">
          <ac:chgData name="Kirk Munro" userId="f262197e-20c9-4a8e-ae93-b21b5e279d46" providerId="ADAL" clId="{5E86CFEA-B645-48B9-87C2-AE99D7057D9B}" dt="2019-11-20T04:04:50.290" v="553"/>
          <ac:spMkLst>
            <pc:docMk/>
            <pc:sldMk cId="2243685238" sldId="261"/>
            <ac:spMk id="3" creationId="{5FB10E41-360F-4AA8-89C1-9B93CF2090A0}"/>
          </ac:spMkLst>
        </pc:spChg>
        <pc:spChg chg="add mod">
          <ac:chgData name="Kirk Munro" userId="f262197e-20c9-4a8e-ae93-b21b5e279d46" providerId="ADAL" clId="{5E86CFEA-B645-48B9-87C2-AE99D7057D9B}" dt="2019-11-20T04:05:07.208" v="578" actId="20577"/>
          <ac:spMkLst>
            <pc:docMk/>
            <pc:sldMk cId="2243685238" sldId="261"/>
            <ac:spMk id="4" creationId="{3A5E60C9-746D-4E1A-95D6-E7D3C8DEE258}"/>
          </ac:spMkLst>
        </pc:spChg>
        <pc:spChg chg="add del mod">
          <ac:chgData name="Kirk Munro" userId="f262197e-20c9-4a8e-ae93-b21b5e279d46" providerId="ADAL" clId="{5E86CFEA-B645-48B9-87C2-AE99D7057D9B}" dt="2019-11-20T04:10:16.544" v="1059" actId="403"/>
          <ac:spMkLst>
            <pc:docMk/>
            <pc:sldMk cId="2243685238" sldId="261"/>
            <ac:spMk id="5" creationId="{CB320D0B-9F8F-4E3F-9086-67844C470D5D}"/>
          </ac:spMkLst>
        </pc:spChg>
        <pc:spChg chg="add del">
          <ac:chgData name="Kirk Munro" userId="f262197e-20c9-4a8e-ae93-b21b5e279d46" providerId="ADAL" clId="{5E86CFEA-B645-48B9-87C2-AE99D7057D9B}" dt="2019-11-20T04:05:18.109" v="580"/>
          <ac:spMkLst>
            <pc:docMk/>
            <pc:sldMk cId="2243685238" sldId="261"/>
            <ac:spMk id="7" creationId="{47EF257B-EEDB-4313-B340-AC9AA89D9322}"/>
          </ac:spMkLst>
        </pc:spChg>
        <pc:spChg chg="add del">
          <ac:chgData name="Kirk Munro" userId="f262197e-20c9-4a8e-ae93-b21b5e279d46" providerId="ADAL" clId="{5E86CFEA-B645-48B9-87C2-AE99D7057D9B}" dt="2019-11-20T04:05:25.253" v="582"/>
          <ac:spMkLst>
            <pc:docMk/>
            <pc:sldMk cId="2243685238" sldId="261"/>
            <ac:spMk id="9" creationId="{B6DA4A79-BF9E-4F0A-B472-EF6370B5E7BC}"/>
          </ac:spMkLst>
        </pc:spChg>
        <pc:spChg chg="add del">
          <ac:chgData name="Kirk Munro" userId="f262197e-20c9-4a8e-ae93-b21b5e279d46" providerId="ADAL" clId="{5E86CFEA-B645-48B9-87C2-AE99D7057D9B}" dt="2019-11-20T04:05:36.575" v="590" actId="478"/>
          <ac:spMkLst>
            <pc:docMk/>
            <pc:sldMk cId="2243685238" sldId="261"/>
            <ac:spMk id="11" creationId="{DBB0E869-DC96-46B0-BC3B-576B0C9597FD}"/>
          </ac:spMkLst>
        </pc:spChg>
        <pc:graphicFrameChg chg="add del mod">
          <ac:chgData name="Kirk Munro" userId="f262197e-20c9-4a8e-ae93-b21b5e279d46" providerId="ADAL" clId="{5E86CFEA-B645-48B9-87C2-AE99D7057D9B}" dt="2019-11-20T04:05:18.109" v="580"/>
          <ac:graphicFrameMkLst>
            <pc:docMk/>
            <pc:sldMk cId="2243685238" sldId="261"/>
            <ac:graphicFrameMk id="6" creationId="{AB1DE93E-555C-423A-9546-A9DAFC43AEFC}"/>
          </ac:graphicFrameMkLst>
        </pc:graphicFrameChg>
        <pc:graphicFrameChg chg="add del mod">
          <ac:chgData name="Kirk Munro" userId="f262197e-20c9-4a8e-ae93-b21b5e279d46" providerId="ADAL" clId="{5E86CFEA-B645-48B9-87C2-AE99D7057D9B}" dt="2019-11-20T04:05:25.253" v="582"/>
          <ac:graphicFrameMkLst>
            <pc:docMk/>
            <pc:sldMk cId="2243685238" sldId="261"/>
            <ac:graphicFrameMk id="8" creationId="{58FA1819-B997-40C9-A61D-C39042A0E177}"/>
          </ac:graphicFrameMkLst>
        </pc:graphicFrameChg>
        <pc:graphicFrameChg chg="add del">
          <ac:chgData name="Kirk Munro" userId="f262197e-20c9-4a8e-ae93-b21b5e279d46" providerId="ADAL" clId="{5E86CFEA-B645-48B9-87C2-AE99D7057D9B}" dt="2019-11-20T04:05:36.575" v="590" actId="478"/>
          <ac:graphicFrameMkLst>
            <pc:docMk/>
            <pc:sldMk cId="2243685238" sldId="261"/>
            <ac:graphicFrameMk id="10" creationId="{91D374F1-E6A7-4F05-B0FD-C11DACFE04B4}"/>
          </ac:graphicFrameMkLst>
        </pc:graphicFrameChg>
      </pc:sldChg>
      <pc:sldChg chg="add">
        <pc:chgData name="Kirk Munro" userId="f262197e-20c9-4a8e-ae93-b21b5e279d46" providerId="ADAL" clId="{5E86CFEA-B645-48B9-87C2-AE99D7057D9B}" dt="2019-11-20T04:10:30.604" v="1060"/>
        <pc:sldMkLst>
          <pc:docMk/>
          <pc:sldMk cId="110960168" sldId="262"/>
        </pc:sldMkLst>
      </pc:sldChg>
      <pc:sldChg chg="addSp delSp modSp add">
        <pc:chgData name="Kirk Munro" userId="f262197e-20c9-4a8e-ae93-b21b5e279d46" providerId="ADAL" clId="{5E86CFEA-B645-48B9-87C2-AE99D7057D9B}" dt="2019-11-20T04:13:24.939" v="1397" actId="20577"/>
        <pc:sldMkLst>
          <pc:docMk/>
          <pc:sldMk cId="2908332302" sldId="263"/>
        </pc:sldMkLst>
        <pc:spChg chg="del">
          <ac:chgData name="Kirk Munro" userId="f262197e-20c9-4a8e-ae93-b21b5e279d46" providerId="ADAL" clId="{5E86CFEA-B645-48B9-87C2-AE99D7057D9B}" dt="2019-11-20T04:11:47.510" v="1164"/>
          <ac:spMkLst>
            <pc:docMk/>
            <pc:sldMk cId="2908332302" sldId="263"/>
            <ac:spMk id="2" creationId="{E71610AC-0E4B-43DD-BBB0-4BED18928A05}"/>
          </ac:spMkLst>
        </pc:spChg>
        <pc:spChg chg="del">
          <ac:chgData name="Kirk Munro" userId="f262197e-20c9-4a8e-ae93-b21b5e279d46" providerId="ADAL" clId="{5E86CFEA-B645-48B9-87C2-AE99D7057D9B}" dt="2019-11-20T04:11:47.510" v="1164"/>
          <ac:spMkLst>
            <pc:docMk/>
            <pc:sldMk cId="2908332302" sldId="263"/>
            <ac:spMk id="3" creationId="{314A7431-DCC5-4623-8D09-1EE05FE6483A}"/>
          </ac:spMkLst>
        </pc:spChg>
        <pc:spChg chg="add mod">
          <ac:chgData name="Kirk Munro" userId="f262197e-20c9-4a8e-ae93-b21b5e279d46" providerId="ADAL" clId="{5E86CFEA-B645-48B9-87C2-AE99D7057D9B}" dt="2019-11-20T04:11:54.436" v="1179" actId="20577"/>
          <ac:spMkLst>
            <pc:docMk/>
            <pc:sldMk cId="2908332302" sldId="263"/>
            <ac:spMk id="4" creationId="{DD63095B-67C0-454B-8307-4C3D9013660E}"/>
          </ac:spMkLst>
        </pc:spChg>
        <pc:spChg chg="add mod">
          <ac:chgData name="Kirk Munro" userId="f262197e-20c9-4a8e-ae93-b21b5e279d46" providerId="ADAL" clId="{5E86CFEA-B645-48B9-87C2-AE99D7057D9B}" dt="2019-11-20T04:13:24.939" v="1397" actId="20577"/>
          <ac:spMkLst>
            <pc:docMk/>
            <pc:sldMk cId="2908332302" sldId="263"/>
            <ac:spMk id="5" creationId="{C3840FE8-7359-4F65-A04F-B628E3B34687}"/>
          </ac:spMkLst>
        </pc:spChg>
      </pc:sldChg>
      <pc:sldChg chg="addSp delSp modSp add">
        <pc:chgData name="Kirk Munro" userId="f262197e-20c9-4a8e-ae93-b21b5e279d46" providerId="ADAL" clId="{5E86CFEA-B645-48B9-87C2-AE99D7057D9B}" dt="2019-11-20T04:14:10.324" v="1460" actId="6549"/>
        <pc:sldMkLst>
          <pc:docMk/>
          <pc:sldMk cId="738558862" sldId="264"/>
        </pc:sldMkLst>
        <pc:spChg chg="del">
          <ac:chgData name="Kirk Munro" userId="f262197e-20c9-4a8e-ae93-b21b5e279d46" providerId="ADAL" clId="{5E86CFEA-B645-48B9-87C2-AE99D7057D9B}" dt="2019-11-20T04:13:42.318" v="1399"/>
          <ac:spMkLst>
            <pc:docMk/>
            <pc:sldMk cId="738558862" sldId="264"/>
            <ac:spMk id="2" creationId="{C7DD1477-F963-4A62-A053-5FA11D4E7AD6}"/>
          </ac:spMkLst>
        </pc:spChg>
        <pc:spChg chg="del">
          <ac:chgData name="Kirk Munro" userId="f262197e-20c9-4a8e-ae93-b21b5e279d46" providerId="ADAL" clId="{5E86CFEA-B645-48B9-87C2-AE99D7057D9B}" dt="2019-11-20T04:13:42.318" v="1399"/>
          <ac:spMkLst>
            <pc:docMk/>
            <pc:sldMk cId="738558862" sldId="264"/>
            <ac:spMk id="3" creationId="{FDB55C31-8862-4DB7-82E3-43D1E1BD6DB4}"/>
          </ac:spMkLst>
        </pc:spChg>
        <pc:spChg chg="add mod">
          <ac:chgData name="Kirk Munro" userId="f262197e-20c9-4a8e-ae93-b21b5e279d46" providerId="ADAL" clId="{5E86CFEA-B645-48B9-87C2-AE99D7057D9B}" dt="2019-11-20T04:13:58.449" v="1409" actId="20577"/>
          <ac:spMkLst>
            <pc:docMk/>
            <pc:sldMk cId="738558862" sldId="264"/>
            <ac:spMk id="4" creationId="{5ECD68EB-762D-4013-B801-6DB83313FBB9}"/>
          </ac:spMkLst>
        </pc:spChg>
        <pc:spChg chg="add mod">
          <ac:chgData name="Kirk Munro" userId="f262197e-20c9-4a8e-ae93-b21b5e279d46" providerId="ADAL" clId="{5E86CFEA-B645-48B9-87C2-AE99D7057D9B}" dt="2019-11-20T04:14:10.324" v="1460" actId="6549"/>
          <ac:spMkLst>
            <pc:docMk/>
            <pc:sldMk cId="738558862" sldId="264"/>
            <ac:spMk id="5" creationId="{80CC1DDF-426A-43AE-AF20-725F46D8B8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635646"/>
            <a:ext cx="8784975" cy="1028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Become a PowerShell</a:t>
            </a:r>
            <a:b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Debugging Ninja!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67944" y="2859782"/>
            <a:ext cx="4563864" cy="1002506"/>
          </a:xfrm>
          <a:prstGeom prst="rect">
            <a:avLst/>
          </a:prstGeom>
          <a:noFill/>
          <a:ln>
            <a:noFill/>
          </a:ln>
          <a:effec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Kirk Munro</a:t>
            </a: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CTO, 12x MVP, @poshoholic</a:t>
            </a: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UC Clearly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87071" y="4083918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sz="3000" dirty="0"/>
              <a:t>Soft “debugging” skills</a:t>
            </a:r>
          </a:p>
          <a:p>
            <a:r>
              <a:rPr lang="en-US" sz="3000" dirty="0"/>
              <a:t>“Hard” debugging skills</a:t>
            </a:r>
          </a:p>
          <a:p>
            <a:pPr>
              <a:buFont typeface="Times" pitchFamily="-72" charset="0"/>
              <a:buChar char="•"/>
            </a:pPr>
            <a:r>
              <a:rPr lang="en-US" sz="3000" dirty="0"/>
              <a:t>Debugging jobs</a:t>
            </a:r>
          </a:p>
          <a:p>
            <a:pPr>
              <a:buFont typeface="Times" pitchFamily="-72" charset="0"/>
              <a:buChar char="•"/>
            </a:pPr>
            <a:r>
              <a:rPr lang="en-US" sz="3000" dirty="0"/>
              <a:t>Debugging processes</a:t>
            </a:r>
          </a:p>
          <a:p>
            <a:pPr>
              <a:buFont typeface="Times" pitchFamily="-72" charset="0"/>
              <a:buChar char="•"/>
            </a:pPr>
            <a:r>
              <a:rPr lang="en-US" sz="3000" dirty="0"/>
              <a:t>Debugging using </a:t>
            </a:r>
            <a:r>
              <a:rPr lang="en-US" sz="3000" dirty="0" err="1"/>
              <a:t>DebugPx</a:t>
            </a:r>
            <a:endParaRPr lang="en-US" sz="3000" dirty="0"/>
          </a:p>
          <a:p>
            <a:pPr>
              <a:buFont typeface="Times" pitchFamily="-72" charset="0"/>
              <a:buChar char="•"/>
            </a:pPr>
            <a:r>
              <a:rPr lang="en-US" sz="3000" dirty="0"/>
              <a:t>Tips, recommendations, and 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338C-AD85-49D9-A9FD-06992C2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348A-AA7B-45CE-9D3A-2D43F92F2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Troubleshooting skills start outside of a debugger.</a:t>
            </a:r>
          </a:p>
        </p:txBody>
      </p:sp>
    </p:spTree>
    <p:extLst>
      <p:ext uri="{BB962C8B-B14F-4D97-AF65-F5344CB8AC3E}">
        <p14:creationId xmlns:p14="http://schemas.microsoft.com/office/powerpoint/2010/main" val="16656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E60C9-746D-4E1A-95D6-E7D3C8DE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Debugger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20D0B-9F8F-4E3F-9086-67844C47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Use…</a:t>
            </a:r>
          </a:p>
          <a:p>
            <a:pPr lvl="1"/>
            <a:r>
              <a:rPr lang="en-CA" sz="2400" dirty="0"/>
              <a:t>…h or ? to get (h)</a:t>
            </a:r>
            <a:r>
              <a:rPr lang="en-CA" sz="2400" dirty="0" err="1"/>
              <a:t>elp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…l to (l)</a:t>
            </a:r>
            <a:r>
              <a:rPr lang="en-CA" sz="2400" dirty="0" err="1"/>
              <a:t>ook</a:t>
            </a:r>
            <a:r>
              <a:rPr lang="en-CA" sz="2400" dirty="0"/>
              <a:t> around the code.</a:t>
            </a:r>
          </a:p>
          <a:p>
            <a:pPr lvl="1"/>
            <a:r>
              <a:rPr lang="en-CA" sz="2400" dirty="0"/>
              <a:t>…s to (s)</a:t>
            </a:r>
            <a:r>
              <a:rPr lang="en-CA" sz="2400" dirty="0" err="1"/>
              <a:t>tep</a:t>
            </a:r>
            <a:r>
              <a:rPr lang="en-CA" sz="2400" dirty="0"/>
              <a:t> into a child script,</a:t>
            </a:r>
          </a:p>
          <a:p>
            <a:pPr lvl="1"/>
            <a:r>
              <a:rPr lang="en-CA" sz="2400" dirty="0"/>
              <a:t>…v to step o(v)</a:t>
            </a:r>
            <a:r>
              <a:rPr lang="en-CA" sz="2400" dirty="0" err="1"/>
              <a:t>er</a:t>
            </a:r>
            <a:r>
              <a:rPr lang="en-CA" sz="2400" dirty="0"/>
              <a:t> a command (go to next sibling)</a:t>
            </a:r>
          </a:p>
          <a:p>
            <a:pPr lvl="1"/>
            <a:r>
              <a:rPr lang="en-CA" sz="2400" dirty="0"/>
              <a:t>…o to step (o)</a:t>
            </a:r>
            <a:r>
              <a:rPr lang="en-CA" sz="2400" dirty="0" err="1"/>
              <a:t>ut</a:t>
            </a:r>
            <a:r>
              <a:rPr lang="en-CA" sz="2400" dirty="0"/>
              <a:t> of a command/script</a:t>
            </a:r>
          </a:p>
          <a:p>
            <a:r>
              <a:rPr lang="en-CA" sz="2800" dirty="0"/>
              <a:t>Any step will be interrupted if a breakpoint is hit.</a:t>
            </a:r>
          </a:p>
        </p:txBody>
      </p:sp>
    </p:spTree>
    <p:extLst>
      <p:ext uri="{BB962C8B-B14F-4D97-AF65-F5344CB8AC3E}">
        <p14:creationId xmlns:p14="http://schemas.microsoft.com/office/powerpoint/2010/main" val="22436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338C-AD85-49D9-A9FD-06992C25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348A-AA7B-45CE-9D3A-2D43F92F2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want to learn about debugging, you need to use a debugger.</a:t>
            </a:r>
          </a:p>
        </p:txBody>
      </p:sp>
    </p:spTree>
    <p:extLst>
      <p:ext uri="{BB962C8B-B14F-4D97-AF65-F5344CB8AC3E}">
        <p14:creationId xmlns:p14="http://schemas.microsoft.com/office/powerpoint/2010/main" val="11096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3095B-67C0-454B-8307-4C3D90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40FE8-7359-4F65-A04F-B628E3B3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debugging!</a:t>
            </a:r>
          </a:p>
          <a:p>
            <a:r>
              <a:rPr lang="en-CA" dirty="0"/>
              <a:t>Install </a:t>
            </a:r>
            <a:r>
              <a:rPr lang="en-CA" dirty="0" err="1"/>
              <a:t>DebugPx</a:t>
            </a:r>
            <a:r>
              <a:rPr lang="en-CA" dirty="0"/>
              <a:t> and give it a try!</a:t>
            </a:r>
          </a:p>
          <a:p>
            <a:r>
              <a:rPr lang="en-CA" dirty="0"/>
              <a:t>Ask questions! Your community will support you!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3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68EB-762D-4013-B801-6DB83313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CC1DDF-426A-43AE-AF20-725F46D8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Please fill out your evals!</a:t>
            </a:r>
          </a:p>
        </p:txBody>
      </p:sp>
    </p:spTree>
    <p:extLst>
      <p:ext uri="{BB962C8B-B14F-4D97-AF65-F5344CB8AC3E}">
        <p14:creationId xmlns:p14="http://schemas.microsoft.com/office/powerpoint/2010/main" val="738558862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177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Bold</vt:lpstr>
      <vt:lpstr>Calibri</vt:lpstr>
      <vt:lpstr>Times</vt:lpstr>
      <vt:lpstr>Times New Roman</vt:lpstr>
      <vt:lpstr>Visual Studio Live! New York 2015</vt:lpstr>
      <vt:lpstr>Live! 360 2018</vt:lpstr>
      <vt:lpstr>PowerPoint Presentation</vt:lpstr>
      <vt:lpstr>Agenda</vt:lpstr>
      <vt:lpstr>Demo</vt:lpstr>
      <vt:lpstr>Debugger basics</vt:lpstr>
      <vt:lpstr>Demo</vt:lpstr>
      <vt:lpstr>Recommendations</vt:lpstr>
      <vt:lpstr>Thank you!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Kirk Munro</cp:lastModifiedBy>
  <cp:revision>136</cp:revision>
  <dcterms:created xsi:type="dcterms:W3CDTF">2012-12-07T00:48:42Z</dcterms:created>
  <dcterms:modified xsi:type="dcterms:W3CDTF">2019-11-20T04:14:15Z</dcterms:modified>
</cp:coreProperties>
</file>