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87203-5917-46B5-988B-30F7715F521F}" v="44" dt="2019-06-05T00:50:12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k Munro" userId="f262197e-20c9-4a8e-ae93-b21b5e279d46" providerId="ADAL" clId="{BF987203-5917-46B5-988B-30F7715F521F}"/>
    <pc:docChg chg="undo custSel mod addSld modSld sldOrd">
      <pc:chgData name="Kirk Munro" userId="f262197e-20c9-4a8e-ae93-b21b5e279d46" providerId="ADAL" clId="{BF987203-5917-46B5-988B-30F7715F521F}" dt="2019-06-05T00:53:45.758" v="4432" actId="26606"/>
      <pc:docMkLst>
        <pc:docMk/>
      </pc:docMkLst>
      <pc:sldChg chg="modSp">
        <pc:chgData name="Kirk Munro" userId="f262197e-20c9-4a8e-ae93-b21b5e279d46" providerId="ADAL" clId="{BF987203-5917-46B5-988B-30F7715F521F}" dt="2019-06-05T00:51:48.317" v="4430" actId="20577"/>
        <pc:sldMkLst>
          <pc:docMk/>
          <pc:sldMk cId="1333691549" sldId="256"/>
        </pc:sldMkLst>
        <pc:spChg chg="mod">
          <ac:chgData name="Kirk Munro" userId="f262197e-20c9-4a8e-ae93-b21b5e279d46" providerId="ADAL" clId="{BF987203-5917-46B5-988B-30F7715F521F}" dt="2019-06-05T00:25:51.241" v="4099" actId="6549"/>
          <ac:spMkLst>
            <pc:docMk/>
            <pc:sldMk cId="1333691549" sldId="256"/>
            <ac:spMk id="2" creationId="{AC2E67DA-1963-4F31-B46E-74EC90E0F341}"/>
          </ac:spMkLst>
        </pc:spChg>
        <pc:spChg chg="mod">
          <ac:chgData name="Kirk Munro" userId="f262197e-20c9-4a8e-ae93-b21b5e279d46" providerId="ADAL" clId="{BF987203-5917-46B5-988B-30F7715F521F}" dt="2019-06-05T00:51:48.317" v="4430" actId="20577"/>
          <ac:spMkLst>
            <pc:docMk/>
            <pc:sldMk cId="1333691549" sldId="256"/>
            <ac:spMk id="3" creationId="{108F30AF-B5A6-4F61-A12F-FDE59C0156D0}"/>
          </ac:spMkLst>
        </pc:spChg>
      </pc:sldChg>
      <pc:sldChg chg="modSp">
        <pc:chgData name="Kirk Munro" userId="f262197e-20c9-4a8e-ae93-b21b5e279d46" providerId="ADAL" clId="{BF987203-5917-46B5-988B-30F7715F521F}" dt="2019-06-05T00:31:03.559" v="4143" actId="20577"/>
        <pc:sldMkLst>
          <pc:docMk/>
          <pc:sldMk cId="3589557600" sldId="257"/>
        </pc:sldMkLst>
        <pc:spChg chg="mod">
          <ac:chgData name="Kirk Munro" userId="f262197e-20c9-4a8e-ae93-b21b5e279d46" providerId="ADAL" clId="{BF987203-5917-46B5-988B-30F7715F521F}" dt="2019-06-05T00:31:03.559" v="4143" actId="20577"/>
          <ac:spMkLst>
            <pc:docMk/>
            <pc:sldMk cId="3589557600" sldId="257"/>
            <ac:spMk id="3" creationId="{AA2E1F37-46E3-43B9-94AB-0BA00A6727B8}"/>
          </ac:spMkLst>
        </pc:spChg>
      </pc:sldChg>
      <pc:sldChg chg="ord">
        <pc:chgData name="Kirk Munro" userId="f262197e-20c9-4a8e-ae93-b21b5e279d46" providerId="ADAL" clId="{BF987203-5917-46B5-988B-30F7715F521F}" dt="2019-06-05T00:04:44.285" v="1906"/>
        <pc:sldMkLst>
          <pc:docMk/>
          <pc:sldMk cId="1539094293" sldId="258"/>
        </pc:sldMkLst>
      </pc:sldChg>
      <pc:sldChg chg="addSp delSp modSp add">
        <pc:chgData name="Kirk Munro" userId="f262197e-20c9-4a8e-ae93-b21b5e279d46" providerId="ADAL" clId="{BF987203-5917-46B5-988B-30F7715F521F}" dt="2019-06-04T23:53:39.887" v="634" actId="27636"/>
        <pc:sldMkLst>
          <pc:docMk/>
          <pc:sldMk cId="799713874" sldId="259"/>
        </pc:sldMkLst>
        <pc:spChg chg="del">
          <ac:chgData name="Kirk Munro" userId="f262197e-20c9-4a8e-ae93-b21b5e279d46" providerId="ADAL" clId="{BF987203-5917-46B5-988B-30F7715F521F}" dt="2019-06-04T23:46:10.399" v="1"/>
          <ac:spMkLst>
            <pc:docMk/>
            <pc:sldMk cId="799713874" sldId="259"/>
            <ac:spMk id="2" creationId="{15B52C42-FAF5-4416-8BB6-7D53E955191B}"/>
          </ac:spMkLst>
        </pc:spChg>
        <pc:spChg chg="del">
          <ac:chgData name="Kirk Munro" userId="f262197e-20c9-4a8e-ae93-b21b5e279d46" providerId="ADAL" clId="{BF987203-5917-46B5-988B-30F7715F521F}" dt="2019-06-04T23:46:10.399" v="1"/>
          <ac:spMkLst>
            <pc:docMk/>
            <pc:sldMk cId="799713874" sldId="259"/>
            <ac:spMk id="3" creationId="{4416A1A7-CFF0-4DCC-8DAB-F6F99B6750CC}"/>
          </ac:spMkLst>
        </pc:spChg>
        <pc:spChg chg="add mod">
          <ac:chgData name="Kirk Munro" userId="f262197e-20c9-4a8e-ae93-b21b5e279d46" providerId="ADAL" clId="{BF987203-5917-46B5-988B-30F7715F521F}" dt="2019-06-04T23:46:46.913" v="42" actId="20577"/>
          <ac:spMkLst>
            <pc:docMk/>
            <pc:sldMk cId="799713874" sldId="259"/>
            <ac:spMk id="4" creationId="{62C62A94-8344-4BF9-9E47-E89BCD139B30}"/>
          </ac:spMkLst>
        </pc:spChg>
        <pc:spChg chg="add mod">
          <ac:chgData name="Kirk Munro" userId="f262197e-20c9-4a8e-ae93-b21b5e279d46" providerId="ADAL" clId="{BF987203-5917-46B5-988B-30F7715F521F}" dt="2019-06-04T23:53:39.887" v="634" actId="27636"/>
          <ac:spMkLst>
            <pc:docMk/>
            <pc:sldMk cId="799713874" sldId="259"/>
            <ac:spMk id="5" creationId="{888DB780-AE82-4DB0-8A1F-CFABC3D1D295}"/>
          </ac:spMkLst>
        </pc:spChg>
        <pc:spChg chg="add del mod">
          <ac:chgData name="Kirk Munro" userId="f262197e-20c9-4a8e-ae93-b21b5e279d46" providerId="ADAL" clId="{BF987203-5917-46B5-988B-30F7715F521F}" dt="2019-06-04T23:49:19.284" v="270"/>
          <ac:spMkLst>
            <pc:docMk/>
            <pc:sldMk cId="799713874" sldId="259"/>
            <ac:spMk id="6" creationId="{0BC21C4C-080A-4B60-A4DF-498CF77BCE4A}"/>
          </ac:spMkLst>
        </pc:spChg>
        <pc:picChg chg="add mod">
          <ac:chgData name="Kirk Munro" userId="f262197e-20c9-4a8e-ae93-b21b5e279d46" providerId="ADAL" clId="{BF987203-5917-46B5-988B-30F7715F521F}" dt="2019-06-04T23:52:07.235" v="564" actId="1076"/>
          <ac:picMkLst>
            <pc:docMk/>
            <pc:sldMk cId="799713874" sldId="259"/>
            <ac:picMk id="8" creationId="{E1575A44-DA7B-4B29-AF2B-A925CD0D7221}"/>
          </ac:picMkLst>
        </pc:picChg>
      </pc:sldChg>
      <pc:sldChg chg="addSp delSp modSp add mod setBg setClrOvrMap">
        <pc:chgData name="Kirk Munro" userId="f262197e-20c9-4a8e-ae93-b21b5e279d46" providerId="ADAL" clId="{BF987203-5917-46B5-988B-30F7715F521F}" dt="2019-06-05T00:53:40.105" v="4431" actId="26606"/>
        <pc:sldMkLst>
          <pc:docMk/>
          <pc:sldMk cId="2634987952" sldId="260"/>
        </pc:sldMkLst>
        <pc:spChg chg="del">
          <ac:chgData name="Kirk Munro" userId="f262197e-20c9-4a8e-ae93-b21b5e279d46" providerId="ADAL" clId="{BF987203-5917-46B5-988B-30F7715F521F}" dt="2019-06-04T23:52:36.925" v="567"/>
          <ac:spMkLst>
            <pc:docMk/>
            <pc:sldMk cId="2634987952" sldId="260"/>
            <ac:spMk id="2" creationId="{3972902E-76C6-49E3-B61D-862040FF3FEE}"/>
          </ac:spMkLst>
        </pc:spChg>
        <pc:spChg chg="del">
          <ac:chgData name="Kirk Munro" userId="f262197e-20c9-4a8e-ae93-b21b5e279d46" providerId="ADAL" clId="{BF987203-5917-46B5-988B-30F7715F521F}" dt="2019-06-04T23:52:36.925" v="567"/>
          <ac:spMkLst>
            <pc:docMk/>
            <pc:sldMk cId="2634987952" sldId="260"/>
            <ac:spMk id="3" creationId="{E6E4F8BC-864A-4706-AFE9-C41BE59B0F94}"/>
          </ac:spMkLst>
        </pc:spChg>
        <pc:spChg chg="add mod">
          <ac:chgData name="Kirk Munro" userId="f262197e-20c9-4a8e-ae93-b21b5e279d46" providerId="ADAL" clId="{BF987203-5917-46B5-988B-30F7715F521F}" dt="2019-06-05T00:53:40.105" v="4431" actId="26606"/>
          <ac:spMkLst>
            <pc:docMk/>
            <pc:sldMk cId="2634987952" sldId="260"/>
            <ac:spMk id="4" creationId="{CA2AB1AF-5236-453C-A405-CAAA762141C7}"/>
          </ac:spMkLst>
        </pc:spChg>
        <pc:spChg chg="add mod">
          <ac:chgData name="Kirk Munro" userId="f262197e-20c9-4a8e-ae93-b21b5e279d46" providerId="ADAL" clId="{BF987203-5917-46B5-988B-30F7715F521F}" dt="2019-06-05T00:53:40.105" v="4431" actId="26606"/>
          <ac:spMkLst>
            <pc:docMk/>
            <pc:sldMk cId="2634987952" sldId="260"/>
            <ac:spMk id="5" creationId="{5C506B43-C306-4A4A-9B7B-CE9C5DB191D0}"/>
          </ac:spMkLst>
        </pc:spChg>
      </pc:sldChg>
      <pc:sldChg chg="modSp add mod setBg setClrOvrMap">
        <pc:chgData name="Kirk Munro" userId="f262197e-20c9-4a8e-ae93-b21b5e279d46" providerId="ADAL" clId="{BF987203-5917-46B5-988B-30F7715F521F}" dt="2019-06-05T00:53:45.758" v="4432" actId="26606"/>
        <pc:sldMkLst>
          <pc:docMk/>
          <pc:sldMk cId="3386212713" sldId="261"/>
        </pc:sldMkLst>
        <pc:spChg chg="mod">
          <ac:chgData name="Kirk Munro" userId="f262197e-20c9-4a8e-ae93-b21b5e279d46" providerId="ADAL" clId="{BF987203-5917-46B5-988B-30F7715F521F}" dt="2019-06-05T00:53:45.758" v="4432" actId="26606"/>
          <ac:spMkLst>
            <pc:docMk/>
            <pc:sldMk cId="3386212713" sldId="261"/>
            <ac:spMk id="4" creationId="{CA2AB1AF-5236-453C-A405-CAAA762141C7}"/>
          </ac:spMkLst>
        </pc:spChg>
        <pc:spChg chg="mod">
          <ac:chgData name="Kirk Munro" userId="f262197e-20c9-4a8e-ae93-b21b5e279d46" providerId="ADAL" clId="{BF987203-5917-46B5-988B-30F7715F521F}" dt="2019-06-05T00:53:45.758" v="4432" actId="26606"/>
          <ac:spMkLst>
            <pc:docMk/>
            <pc:sldMk cId="3386212713" sldId="261"/>
            <ac:spMk id="5" creationId="{5C506B43-C306-4A4A-9B7B-CE9C5DB191D0}"/>
          </ac:spMkLst>
        </pc:spChg>
      </pc:sldChg>
      <pc:sldChg chg="addSp delSp modSp add mod setBg">
        <pc:chgData name="Kirk Munro" userId="f262197e-20c9-4a8e-ae93-b21b5e279d46" providerId="ADAL" clId="{BF987203-5917-46B5-988B-30F7715F521F}" dt="2019-06-05T00:05:47.323" v="2001" actId="20577"/>
        <pc:sldMkLst>
          <pc:docMk/>
          <pc:sldMk cId="2298350748" sldId="262"/>
        </pc:sldMkLst>
        <pc:spChg chg="del">
          <ac:chgData name="Kirk Munro" userId="f262197e-20c9-4a8e-ae93-b21b5e279d46" providerId="ADAL" clId="{BF987203-5917-46B5-988B-30F7715F521F}" dt="2019-06-05T00:01:36.777" v="1799"/>
          <ac:spMkLst>
            <pc:docMk/>
            <pc:sldMk cId="2298350748" sldId="262"/>
            <ac:spMk id="2" creationId="{B0A09EA9-45B8-4F51-857B-A1D55D904126}"/>
          </ac:spMkLst>
        </pc:spChg>
        <pc:spChg chg="del">
          <ac:chgData name="Kirk Munro" userId="f262197e-20c9-4a8e-ae93-b21b5e279d46" providerId="ADAL" clId="{BF987203-5917-46B5-988B-30F7715F521F}" dt="2019-06-05T00:01:36.777" v="1799"/>
          <ac:spMkLst>
            <pc:docMk/>
            <pc:sldMk cId="2298350748" sldId="262"/>
            <ac:spMk id="3" creationId="{7DE886E7-12B0-428B-9A9E-5305D31B665E}"/>
          </ac:spMkLst>
        </pc:spChg>
        <pc:spChg chg="add mod">
          <ac:chgData name="Kirk Munro" userId="f262197e-20c9-4a8e-ae93-b21b5e279d46" providerId="ADAL" clId="{BF987203-5917-46B5-988B-30F7715F521F}" dt="2019-06-05T00:01:56.646" v="1804"/>
          <ac:spMkLst>
            <pc:docMk/>
            <pc:sldMk cId="2298350748" sldId="262"/>
            <ac:spMk id="4" creationId="{86ACA900-0953-4609-A03D-AEBA76A5FCFE}"/>
          </ac:spMkLst>
        </pc:spChg>
        <pc:spChg chg="add mod">
          <ac:chgData name="Kirk Munro" userId="f262197e-20c9-4a8e-ae93-b21b5e279d46" providerId="ADAL" clId="{BF987203-5917-46B5-988B-30F7715F521F}" dt="2019-06-05T00:05:47.323" v="2001" actId="20577"/>
          <ac:spMkLst>
            <pc:docMk/>
            <pc:sldMk cId="2298350748" sldId="262"/>
            <ac:spMk id="5" creationId="{8B3F3CC4-BDCA-4DC1-93A1-A65B580187B9}"/>
          </ac:spMkLst>
        </pc:spChg>
        <pc:spChg chg="add">
          <ac:chgData name="Kirk Munro" userId="f262197e-20c9-4a8e-ae93-b21b5e279d46" providerId="ADAL" clId="{BF987203-5917-46B5-988B-30F7715F521F}" dt="2019-06-05T00:01:52.814" v="1800" actId="26606"/>
          <ac:spMkLst>
            <pc:docMk/>
            <pc:sldMk cId="2298350748" sldId="262"/>
            <ac:spMk id="10" creationId="{23522FE7-5A29-4EF6-B1EF-2CA55748A772}"/>
          </ac:spMkLst>
        </pc:spChg>
        <pc:spChg chg="add">
          <ac:chgData name="Kirk Munro" userId="f262197e-20c9-4a8e-ae93-b21b5e279d46" providerId="ADAL" clId="{BF987203-5917-46B5-988B-30F7715F521F}" dt="2019-06-05T00:01:52.814" v="1800" actId="26606"/>
          <ac:spMkLst>
            <pc:docMk/>
            <pc:sldMk cId="2298350748" sldId="262"/>
            <ac:spMk id="18" creationId="{1EE485E7-7D6D-4CB0-A3AD-261D97B2EFEA}"/>
          </ac:spMkLst>
        </pc:spChg>
        <pc:spChg chg="add">
          <ac:chgData name="Kirk Munro" userId="f262197e-20c9-4a8e-ae93-b21b5e279d46" providerId="ADAL" clId="{BF987203-5917-46B5-988B-30F7715F521F}" dt="2019-06-05T00:01:52.814" v="1800" actId="26606"/>
          <ac:spMkLst>
            <pc:docMk/>
            <pc:sldMk cId="2298350748" sldId="262"/>
            <ac:spMk id="20" creationId="{A55E3208-F0C4-4962-8946-065C94F89635}"/>
          </ac:spMkLst>
        </pc:spChg>
        <pc:picChg chg="add del mod">
          <ac:chgData name="Kirk Munro" userId="f262197e-20c9-4a8e-ae93-b21b5e279d46" providerId="ADAL" clId="{BF987203-5917-46B5-988B-30F7715F521F}" dt="2019-06-05T00:02:30.055" v="1809"/>
          <ac:picMkLst>
            <pc:docMk/>
            <pc:sldMk cId="2298350748" sldId="262"/>
            <ac:picMk id="7" creationId="{B07BE603-742E-484E-B309-3AD987A20AA2}"/>
          </ac:picMkLst>
        </pc:picChg>
        <pc:picChg chg="add mod">
          <ac:chgData name="Kirk Munro" userId="f262197e-20c9-4a8e-ae93-b21b5e279d46" providerId="ADAL" clId="{BF987203-5917-46B5-988B-30F7715F521F}" dt="2019-06-05T00:02:49.916" v="1816" actId="14100"/>
          <ac:picMkLst>
            <pc:docMk/>
            <pc:sldMk cId="2298350748" sldId="262"/>
            <ac:picMk id="9" creationId="{0B31A9B7-9253-483C-9985-DE4B0AA74178}"/>
          </ac:picMkLst>
        </pc:picChg>
        <pc:picChg chg="add">
          <ac:chgData name="Kirk Munro" userId="f262197e-20c9-4a8e-ae93-b21b5e279d46" providerId="ADAL" clId="{BF987203-5917-46B5-988B-30F7715F521F}" dt="2019-06-05T00:01:52.814" v="1800" actId="26606"/>
          <ac:picMkLst>
            <pc:docMk/>
            <pc:sldMk cId="2298350748" sldId="262"/>
            <ac:picMk id="12" creationId="{C2192E09-EBC7-416C-B887-DFF915D7F43D}"/>
          </ac:picMkLst>
        </pc:picChg>
        <pc:picChg chg="add">
          <ac:chgData name="Kirk Munro" userId="f262197e-20c9-4a8e-ae93-b21b5e279d46" providerId="ADAL" clId="{BF987203-5917-46B5-988B-30F7715F521F}" dt="2019-06-05T00:01:52.814" v="1800" actId="26606"/>
          <ac:picMkLst>
            <pc:docMk/>
            <pc:sldMk cId="2298350748" sldId="262"/>
            <ac:picMk id="24" creationId="{7021C573-B3FF-44B8-A5DE-AB39E9AA6B96}"/>
          </ac:picMkLst>
        </pc:picChg>
        <pc:cxnChg chg="add">
          <ac:chgData name="Kirk Munro" userId="f262197e-20c9-4a8e-ae93-b21b5e279d46" providerId="ADAL" clId="{BF987203-5917-46B5-988B-30F7715F521F}" dt="2019-06-05T00:01:52.814" v="1800" actId="26606"/>
          <ac:cxnSpMkLst>
            <pc:docMk/>
            <pc:sldMk cId="2298350748" sldId="262"/>
            <ac:cxnSpMk id="14" creationId="{2924498D-E084-44BE-A196-CFCE35564350}"/>
          </ac:cxnSpMkLst>
        </pc:cxnChg>
        <pc:cxnChg chg="add">
          <ac:chgData name="Kirk Munro" userId="f262197e-20c9-4a8e-ae93-b21b5e279d46" providerId="ADAL" clId="{BF987203-5917-46B5-988B-30F7715F521F}" dt="2019-06-05T00:01:52.814" v="1800" actId="26606"/>
          <ac:cxnSpMkLst>
            <pc:docMk/>
            <pc:sldMk cId="2298350748" sldId="262"/>
            <ac:cxnSpMk id="16" creationId="{3BBC7667-C352-4842-9AFD-E5C16AD002F4}"/>
          </ac:cxnSpMkLst>
        </pc:cxnChg>
        <pc:cxnChg chg="add">
          <ac:chgData name="Kirk Munro" userId="f262197e-20c9-4a8e-ae93-b21b5e279d46" providerId="ADAL" clId="{BF987203-5917-46B5-988B-30F7715F521F}" dt="2019-06-05T00:01:52.814" v="1800" actId="26606"/>
          <ac:cxnSpMkLst>
            <pc:docMk/>
            <pc:sldMk cId="2298350748" sldId="262"/>
            <ac:cxnSpMk id="22" creationId="{4FAE17D3-C2DC-4665-AF20-33C5BACD5E01}"/>
          </ac:cxnSpMkLst>
        </pc:cxnChg>
        <pc:cxnChg chg="add">
          <ac:chgData name="Kirk Munro" userId="f262197e-20c9-4a8e-ae93-b21b5e279d46" providerId="ADAL" clId="{BF987203-5917-46B5-988B-30F7715F521F}" dt="2019-06-05T00:01:52.814" v="1800" actId="26606"/>
          <ac:cxnSpMkLst>
            <pc:docMk/>
            <pc:sldMk cId="2298350748" sldId="262"/>
            <ac:cxnSpMk id="26" creationId="{50B0CCD4-E9B0-43B2-806F-05EDF57A7628}"/>
          </ac:cxnSpMkLst>
        </pc:cxnChg>
      </pc:sldChg>
      <pc:sldChg chg="addSp delSp modSp add">
        <pc:chgData name="Kirk Munro" userId="f262197e-20c9-4a8e-ae93-b21b5e279d46" providerId="ADAL" clId="{BF987203-5917-46B5-988B-30F7715F521F}" dt="2019-06-05T00:50:13.215" v="4424" actId="20577"/>
        <pc:sldMkLst>
          <pc:docMk/>
          <pc:sldMk cId="4122003553" sldId="263"/>
        </pc:sldMkLst>
        <pc:spChg chg="mod">
          <ac:chgData name="Kirk Munro" userId="f262197e-20c9-4a8e-ae93-b21b5e279d46" providerId="ADAL" clId="{BF987203-5917-46B5-988B-30F7715F521F}" dt="2019-06-05T00:06:14.995" v="2009" actId="20577"/>
          <ac:spMkLst>
            <pc:docMk/>
            <pc:sldMk cId="4122003553" sldId="263"/>
            <ac:spMk id="2" creationId="{9F38FE57-A985-4606-9E27-A733DDB5C487}"/>
          </ac:spMkLst>
        </pc:spChg>
        <pc:spChg chg="del">
          <ac:chgData name="Kirk Munro" userId="f262197e-20c9-4a8e-ae93-b21b5e279d46" providerId="ADAL" clId="{BF987203-5917-46B5-988B-30F7715F521F}" dt="2019-06-05T00:06:21.823" v="2010"/>
          <ac:spMkLst>
            <pc:docMk/>
            <pc:sldMk cId="4122003553" sldId="263"/>
            <ac:spMk id="3" creationId="{A1011994-9844-4565-9831-58279693A240}"/>
          </ac:spMkLst>
        </pc:spChg>
        <pc:spChg chg="add mod">
          <ac:chgData name="Kirk Munro" userId="f262197e-20c9-4a8e-ae93-b21b5e279d46" providerId="ADAL" clId="{BF987203-5917-46B5-988B-30F7715F521F}" dt="2019-06-05T00:50:13.215" v="4424" actId="20577"/>
          <ac:spMkLst>
            <pc:docMk/>
            <pc:sldMk cId="4122003553" sldId="263"/>
            <ac:spMk id="4" creationId="{CF54A1FB-CE75-4100-BBBA-A7B75F133B2F}"/>
          </ac:spMkLst>
        </pc:spChg>
      </pc:sldChg>
      <pc:sldChg chg="addSp delSp modSp add">
        <pc:chgData name="Kirk Munro" userId="f262197e-20c9-4a8e-ae93-b21b5e279d46" providerId="ADAL" clId="{BF987203-5917-46B5-988B-30F7715F521F}" dt="2019-06-05T00:49:14.547" v="4420" actId="403"/>
        <pc:sldMkLst>
          <pc:docMk/>
          <pc:sldMk cId="1825907632" sldId="264"/>
        </pc:sldMkLst>
        <pc:spChg chg="del">
          <ac:chgData name="Kirk Munro" userId="f262197e-20c9-4a8e-ae93-b21b5e279d46" providerId="ADAL" clId="{BF987203-5917-46B5-988B-30F7715F521F}" dt="2019-06-05T00:08:22.041" v="2287"/>
          <ac:spMkLst>
            <pc:docMk/>
            <pc:sldMk cId="1825907632" sldId="264"/>
            <ac:spMk id="2" creationId="{614FD88A-DD7A-4AE5-8A6B-70890CA94FA0}"/>
          </ac:spMkLst>
        </pc:spChg>
        <pc:spChg chg="del">
          <ac:chgData name="Kirk Munro" userId="f262197e-20c9-4a8e-ae93-b21b5e279d46" providerId="ADAL" clId="{BF987203-5917-46B5-988B-30F7715F521F}" dt="2019-06-05T00:08:22.041" v="2287"/>
          <ac:spMkLst>
            <pc:docMk/>
            <pc:sldMk cId="1825907632" sldId="264"/>
            <ac:spMk id="3" creationId="{E37B26CA-2D8B-40BD-92B4-D0A3B3B74837}"/>
          </ac:spMkLst>
        </pc:spChg>
        <pc:spChg chg="add mod">
          <ac:chgData name="Kirk Munro" userId="f262197e-20c9-4a8e-ae93-b21b5e279d46" providerId="ADAL" clId="{BF987203-5917-46B5-988B-30F7715F521F}" dt="2019-06-05T00:49:14.547" v="4420" actId="403"/>
          <ac:spMkLst>
            <pc:docMk/>
            <pc:sldMk cId="1825907632" sldId="264"/>
            <ac:spMk id="4" creationId="{0BE0FBB5-697F-47C8-8B18-627B86DDEDF3}"/>
          </ac:spMkLst>
        </pc:spChg>
        <pc:spChg chg="add mod">
          <ac:chgData name="Kirk Munro" userId="f262197e-20c9-4a8e-ae93-b21b5e279d46" providerId="ADAL" clId="{BF987203-5917-46B5-988B-30F7715F521F}" dt="2019-06-05T00:15:52.155" v="3548" actId="27636"/>
          <ac:spMkLst>
            <pc:docMk/>
            <pc:sldMk cId="1825907632" sldId="264"/>
            <ac:spMk id="5" creationId="{82458CA4-A20F-4264-8FEB-055FCB35A090}"/>
          </ac:spMkLst>
        </pc:spChg>
        <pc:spChg chg="add mod">
          <ac:chgData name="Kirk Munro" userId="f262197e-20c9-4a8e-ae93-b21b5e279d46" providerId="ADAL" clId="{BF987203-5917-46B5-988B-30F7715F521F}" dt="2019-06-05T00:16:01.350" v="3594" actId="20577"/>
          <ac:spMkLst>
            <pc:docMk/>
            <pc:sldMk cId="1825907632" sldId="264"/>
            <ac:spMk id="6" creationId="{F03CF61E-CC04-43D1-BDE4-E1A8C62D0E92}"/>
          </ac:spMkLst>
        </pc:spChg>
      </pc:sldChg>
      <pc:sldChg chg="addSp delSp modSp add mod setBg setClrOvrMap">
        <pc:chgData name="Kirk Munro" userId="f262197e-20c9-4a8e-ae93-b21b5e279d46" providerId="ADAL" clId="{BF987203-5917-46B5-988B-30F7715F521F}" dt="2019-06-05T00:35:39.372" v="4229" actId="20577"/>
        <pc:sldMkLst>
          <pc:docMk/>
          <pc:sldMk cId="205521624" sldId="265"/>
        </pc:sldMkLst>
        <pc:spChg chg="del">
          <ac:chgData name="Kirk Munro" userId="f262197e-20c9-4a8e-ae93-b21b5e279d46" providerId="ADAL" clId="{BF987203-5917-46B5-988B-30F7715F521F}" dt="2019-06-05T00:16:33.084" v="3596"/>
          <ac:spMkLst>
            <pc:docMk/>
            <pc:sldMk cId="205521624" sldId="265"/>
            <ac:spMk id="2" creationId="{4E3AD1D6-3EB0-4ABE-91F1-DE5D744A93CC}"/>
          </ac:spMkLst>
        </pc:spChg>
        <pc:spChg chg="del">
          <ac:chgData name="Kirk Munro" userId="f262197e-20c9-4a8e-ae93-b21b5e279d46" providerId="ADAL" clId="{BF987203-5917-46B5-988B-30F7715F521F}" dt="2019-06-05T00:16:33.084" v="3596"/>
          <ac:spMkLst>
            <pc:docMk/>
            <pc:sldMk cId="205521624" sldId="265"/>
            <ac:spMk id="3" creationId="{B78F2AA1-C2F5-4F98-A72B-07BE0E35AAF2}"/>
          </ac:spMkLst>
        </pc:spChg>
        <pc:spChg chg="del">
          <ac:chgData name="Kirk Munro" userId="f262197e-20c9-4a8e-ae93-b21b5e279d46" providerId="ADAL" clId="{BF987203-5917-46B5-988B-30F7715F521F}" dt="2019-06-05T00:16:33.084" v="3596"/>
          <ac:spMkLst>
            <pc:docMk/>
            <pc:sldMk cId="205521624" sldId="265"/>
            <ac:spMk id="4" creationId="{90014774-DCA1-4EA5-8722-887C5E331AC1}"/>
          </ac:spMkLst>
        </pc:spChg>
        <pc:spChg chg="add del mod">
          <ac:chgData name="Kirk Munro" userId="f262197e-20c9-4a8e-ae93-b21b5e279d46" providerId="ADAL" clId="{BF987203-5917-46B5-988B-30F7715F521F}" dt="2019-06-05T00:16:38.446" v="3597"/>
          <ac:spMkLst>
            <pc:docMk/>
            <pc:sldMk cId="205521624" sldId="265"/>
            <ac:spMk id="5" creationId="{1DB005CD-67E4-4BE5-8CE8-A5542BA3852B}"/>
          </ac:spMkLst>
        </pc:spChg>
        <pc:spChg chg="add del mod">
          <ac:chgData name="Kirk Munro" userId="f262197e-20c9-4a8e-ae93-b21b5e279d46" providerId="ADAL" clId="{BF987203-5917-46B5-988B-30F7715F521F}" dt="2019-06-05T00:16:38.446" v="3597"/>
          <ac:spMkLst>
            <pc:docMk/>
            <pc:sldMk cId="205521624" sldId="265"/>
            <ac:spMk id="6" creationId="{CC607296-4584-4D37-86D8-F95109D5FCB4}"/>
          </ac:spMkLst>
        </pc:spChg>
        <pc:spChg chg="add mod">
          <ac:chgData name="Kirk Munro" userId="f262197e-20c9-4a8e-ae93-b21b5e279d46" providerId="ADAL" clId="{BF987203-5917-46B5-988B-30F7715F521F}" dt="2019-06-05T00:35:39.372" v="4229" actId="20577"/>
          <ac:spMkLst>
            <pc:docMk/>
            <pc:sldMk cId="205521624" sldId="265"/>
            <ac:spMk id="7" creationId="{689B894D-53FB-4649-94BF-5BDC542F8C5E}"/>
          </ac:spMkLst>
        </pc:spChg>
        <pc:spChg chg="add mod">
          <ac:chgData name="Kirk Munro" userId="f262197e-20c9-4a8e-ae93-b21b5e279d46" providerId="ADAL" clId="{BF987203-5917-46B5-988B-30F7715F521F}" dt="2019-06-05T00:20:20.932" v="3750" actId="20577"/>
          <ac:spMkLst>
            <pc:docMk/>
            <pc:sldMk cId="205521624" sldId="265"/>
            <ac:spMk id="8" creationId="{5686D063-8765-44AA-B521-9E5EA5C32846}"/>
          </ac:spMkLst>
        </pc:spChg>
        <pc:spChg chg="add del">
          <ac:chgData name="Kirk Munro" userId="f262197e-20c9-4a8e-ae93-b21b5e279d46" providerId="ADAL" clId="{BF987203-5917-46B5-988B-30F7715F521F}" dt="2019-06-05T00:19:03.232" v="3696" actId="26606"/>
          <ac:spMkLst>
            <pc:docMk/>
            <pc:sldMk cId="205521624" sldId="265"/>
            <ac:spMk id="13" creationId="{23522FE7-5A29-4EF6-B1EF-2CA55748A772}"/>
          </ac:spMkLst>
        </pc:spChg>
        <pc:spChg chg="add del">
          <ac:chgData name="Kirk Munro" userId="f262197e-20c9-4a8e-ae93-b21b5e279d46" providerId="ADAL" clId="{BF987203-5917-46B5-988B-30F7715F521F}" dt="2019-06-05T00:19:03.232" v="3696" actId="26606"/>
          <ac:spMkLst>
            <pc:docMk/>
            <pc:sldMk cId="205521624" sldId="265"/>
            <ac:spMk id="21" creationId="{B5F9E98A-4FF4-43D6-9C48-6DF0E7F2D272}"/>
          </ac:spMkLst>
        </pc:spChg>
        <pc:spChg chg="add del">
          <ac:chgData name="Kirk Munro" userId="f262197e-20c9-4a8e-ae93-b21b5e279d46" providerId="ADAL" clId="{BF987203-5917-46B5-988B-30F7715F521F}" dt="2019-06-05T00:19:03.232" v="3696" actId="26606"/>
          <ac:spMkLst>
            <pc:docMk/>
            <pc:sldMk cId="205521624" sldId="265"/>
            <ac:spMk id="23" creationId="{D207A636-DC99-4588-80C4-9E069B97C3FD}"/>
          </ac:spMkLst>
        </pc:spChg>
        <pc:spChg chg="add del">
          <ac:chgData name="Kirk Munro" userId="f262197e-20c9-4a8e-ae93-b21b5e279d46" providerId="ADAL" clId="{BF987203-5917-46B5-988B-30F7715F521F}" dt="2019-06-05T00:19:03.155" v="3695" actId="26606"/>
          <ac:spMkLst>
            <pc:docMk/>
            <pc:sldMk cId="205521624" sldId="265"/>
            <ac:spMk id="34" creationId="{23522FE7-5A29-4EF6-B1EF-2CA55748A772}"/>
          </ac:spMkLst>
        </pc:spChg>
        <pc:spChg chg="add del">
          <ac:chgData name="Kirk Munro" userId="f262197e-20c9-4a8e-ae93-b21b5e279d46" providerId="ADAL" clId="{BF987203-5917-46B5-988B-30F7715F521F}" dt="2019-06-05T00:19:03.155" v="3695" actId="26606"/>
          <ac:spMkLst>
            <pc:docMk/>
            <pc:sldMk cId="205521624" sldId="265"/>
            <ac:spMk id="42" creationId="{48D226DA-E368-46E4-BF0C-D467A1E86BF6}"/>
          </ac:spMkLst>
        </pc:spChg>
        <pc:spChg chg="add">
          <ac:chgData name="Kirk Munro" userId="f262197e-20c9-4a8e-ae93-b21b5e279d46" providerId="ADAL" clId="{BF987203-5917-46B5-988B-30F7715F521F}" dt="2019-06-05T00:19:03.232" v="3696" actId="26606"/>
          <ac:spMkLst>
            <pc:docMk/>
            <pc:sldMk cId="205521624" sldId="265"/>
            <ac:spMk id="47" creationId="{23522FE7-5A29-4EF6-B1EF-2CA55748A772}"/>
          </ac:spMkLst>
        </pc:spChg>
        <pc:spChg chg="add">
          <ac:chgData name="Kirk Munro" userId="f262197e-20c9-4a8e-ae93-b21b5e279d46" providerId="ADAL" clId="{BF987203-5917-46B5-988B-30F7715F521F}" dt="2019-06-05T00:19:03.232" v="3696" actId="26606"/>
          <ac:spMkLst>
            <pc:docMk/>
            <pc:sldMk cId="205521624" sldId="265"/>
            <ac:spMk id="53" creationId="{B5F9E98A-4FF4-43D6-9C48-6DF0E7F2D272}"/>
          </ac:spMkLst>
        </pc:spChg>
        <pc:spChg chg="add">
          <ac:chgData name="Kirk Munro" userId="f262197e-20c9-4a8e-ae93-b21b5e279d46" providerId="ADAL" clId="{BF987203-5917-46B5-988B-30F7715F521F}" dt="2019-06-05T00:19:03.232" v="3696" actId="26606"/>
          <ac:spMkLst>
            <pc:docMk/>
            <pc:sldMk cId="205521624" sldId="265"/>
            <ac:spMk id="54" creationId="{D207A636-DC99-4588-80C4-9E069B97C3FD}"/>
          </ac:spMkLst>
        </pc:spChg>
        <pc:picChg chg="add del">
          <ac:chgData name="Kirk Munro" userId="f262197e-20c9-4a8e-ae93-b21b5e279d46" providerId="ADAL" clId="{BF987203-5917-46B5-988B-30F7715F521F}" dt="2019-06-05T00:19:03.232" v="3696" actId="26606"/>
          <ac:picMkLst>
            <pc:docMk/>
            <pc:sldMk cId="205521624" sldId="265"/>
            <ac:picMk id="15" creationId="{C2192E09-EBC7-416C-B887-DFF915D7F43D}"/>
          </ac:picMkLst>
        </pc:picChg>
        <pc:picChg chg="add del">
          <ac:chgData name="Kirk Munro" userId="f262197e-20c9-4a8e-ae93-b21b5e279d46" providerId="ADAL" clId="{BF987203-5917-46B5-988B-30F7715F521F}" dt="2019-06-05T00:19:03.232" v="3696" actId="26606"/>
          <ac:picMkLst>
            <pc:docMk/>
            <pc:sldMk cId="205521624" sldId="265"/>
            <ac:picMk id="27" creationId="{D4ED6A5F-3B06-48C5-850F-8045C4DF69AE}"/>
          </ac:picMkLst>
        </pc:picChg>
        <pc:picChg chg="add del">
          <ac:chgData name="Kirk Munro" userId="f262197e-20c9-4a8e-ae93-b21b5e279d46" providerId="ADAL" clId="{BF987203-5917-46B5-988B-30F7715F521F}" dt="2019-06-05T00:19:03.155" v="3695" actId="26606"/>
          <ac:picMkLst>
            <pc:docMk/>
            <pc:sldMk cId="205521624" sldId="265"/>
            <ac:picMk id="36" creationId="{C2192E09-EBC7-416C-B887-DFF915D7F43D}"/>
          </ac:picMkLst>
        </pc:picChg>
        <pc:picChg chg="add">
          <ac:chgData name="Kirk Munro" userId="f262197e-20c9-4a8e-ae93-b21b5e279d46" providerId="ADAL" clId="{BF987203-5917-46B5-988B-30F7715F521F}" dt="2019-06-05T00:19:03.232" v="3696" actId="26606"/>
          <ac:picMkLst>
            <pc:docMk/>
            <pc:sldMk cId="205521624" sldId="265"/>
            <ac:picMk id="48" creationId="{D4ED6A5F-3B06-48C5-850F-8045C4DF69AE}"/>
          </ac:picMkLst>
        </pc:picChg>
        <pc:picChg chg="add">
          <ac:chgData name="Kirk Munro" userId="f262197e-20c9-4a8e-ae93-b21b5e279d46" providerId="ADAL" clId="{BF987203-5917-46B5-988B-30F7715F521F}" dt="2019-06-05T00:19:03.232" v="3696" actId="26606"/>
          <ac:picMkLst>
            <pc:docMk/>
            <pc:sldMk cId="205521624" sldId="265"/>
            <ac:picMk id="49" creationId="{C2192E09-EBC7-416C-B887-DFF915D7F43D}"/>
          </ac:picMkLst>
        </pc:picChg>
        <pc:cxnChg chg="add del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17" creationId="{2924498D-E084-44BE-A196-CFCE35564350}"/>
          </ac:cxnSpMkLst>
        </pc:cxnChg>
        <pc:cxnChg chg="add del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19" creationId="{3BBC7667-C352-4842-9AFD-E5C16AD002F4}"/>
          </ac:cxnSpMkLst>
        </pc:cxnChg>
        <pc:cxnChg chg="add del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25" creationId="{0F2BAA51-3181-4303-929A-FCD9C33F8900}"/>
          </ac:cxnSpMkLst>
        </pc:cxnChg>
        <pc:cxnChg chg="add del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29" creationId="{C9A60B9D-8DAC-4DA9-88DE-9911621A2B96}"/>
          </ac:cxnSpMkLst>
        </pc:cxnChg>
        <pc:cxnChg chg="add del">
          <ac:chgData name="Kirk Munro" userId="f262197e-20c9-4a8e-ae93-b21b5e279d46" providerId="ADAL" clId="{BF987203-5917-46B5-988B-30F7715F521F}" dt="2019-06-05T00:19:03.155" v="3695" actId="26606"/>
          <ac:cxnSpMkLst>
            <pc:docMk/>
            <pc:sldMk cId="205521624" sldId="265"/>
            <ac:cxnSpMk id="38" creationId="{2924498D-E084-44BE-A196-CFCE35564350}"/>
          </ac:cxnSpMkLst>
        </pc:cxnChg>
        <pc:cxnChg chg="add del">
          <ac:chgData name="Kirk Munro" userId="f262197e-20c9-4a8e-ae93-b21b5e279d46" providerId="ADAL" clId="{BF987203-5917-46B5-988B-30F7715F521F}" dt="2019-06-05T00:19:03.155" v="3695" actId="26606"/>
          <ac:cxnSpMkLst>
            <pc:docMk/>
            <pc:sldMk cId="205521624" sldId="265"/>
            <ac:cxnSpMk id="40" creationId="{3BBC7667-C352-4842-9AFD-E5C16AD002F4}"/>
          </ac:cxnSpMkLst>
        </pc:cxnChg>
        <pc:cxnChg chg="add del">
          <ac:chgData name="Kirk Munro" userId="f262197e-20c9-4a8e-ae93-b21b5e279d46" providerId="ADAL" clId="{BF987203-5917-46B5-988B-30F7715F521F}" dt="2019-06-05T00:19:03.155" v="3695" actId="26606"/>
          <ac:cxnSpMkLst>
            <pc:docMk/>
            <pc:sldMk cId="205521624" sldId="265"/>
            <ac:cxnSpMk id="44" creationId="{7105F2EF-F4AA-488F-8E74-484FA0078518}"/>
          </ac:cxnSpMkLst>
        </pc:cxnChg>
        <pc:cxnChg chg="add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46" creationId="{0F2BAA51-3181-4303-929A-FCD9C33F8900}"/>
          </ac:cxnSpMkLst>
        </pc:cxnChg>
        <pc:cxnChg chg="add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50" creationId="{C9A60B9D-8DAC-4DA9-88DE-9911621A2B96}"/>
          </ac:cxnSpMkLst>
        </pc:cxnChg>
        <pc:cxnChg chg="add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51" creationId="{2924498D-E084-44BE-A196-CFCE35564350}"/>
          </ac:cxnSpMkLst>
        </pc:cxnChg>
        <pc:cxnChg chg="add">
          <ac:chgData name="Kirk Munro" userId="f262197e-20c9-4a8e-ae93-b21b5e279d46" providerId="ADAL" clId="{BF987203-5917-46B5-988B-30F7715F521F}" dt="2019-06-05T00:19:03.232" v="3696" actId="26606"/>
          <ac:cxnSpMkLst>
            <pc:docMk/>
            <pc:sldMk cId="205521624" sldId="265"/>
            <ac:cxnSpMk id="52" creationId="{3BBC7667-C352-4842-9AFD-E5C16AD002F4}"/>
          </ac:cxnSpMkLst>
        </pc:cxnChg>
      </pc:sldChg>
      <pc:sldChg chg="addSp modSp add mod setBg setClrOvrMap">
        <pc:chgData name="Kirk Munro" userId="f262197e-20c9-4a8e-ae93-b21b5e279d46" providerId="ADAL" clId="{BF987203-5917-46B5-988B-30F7715F521F}" dt="2019-06-05T00:21:32.084" v="3890" actId="404"/>
        <pc:sldMkLst>
          <pc:docMk/>
          <pc:sldMk cId="2061372318" sldId="266"/>
        </pc:sldMkLst>
        <pc:spChg chg="mod">
          <ac:chgData name="Kirk Munro" userId="f262197e-20c9-4a8e-ae93-b21b5e279d46" providerId="ADAL" clId="{BF987203-5917-46B5-988B-30F7715F521F}" dt="2019-06-05T00:21:32.084" v="3890" actId="404"/>
          <ac:spMkLst>
            <pc:docMk/>
            <pc:sldMk cId="2061372318" sldId="266"/>
            <ac:spMk id="2" creationId="{5F0F15A3-76B0-4DAA-A8F4-474DEAA71BF3}"/>
          </ac:spMkLst>
        </pc:spChg>
        <pc:spChg chg="mod">
          <ac:chgData name="Kirk Munro" userId="f262197e-20c9-4a8e-ae93-b21b5e279d46" providerId="ADAL" clId="{BF987203-5917-46B5-988B-30F7715F521F}" dt="2019-06-05T00:20:31.126" v="3753" actId="403"/>
          <ac:spMkLst>
            <pc:docMk/>
            <pc:sldMk cId="2061372318" sldId="266"/>
            <ac:spMk id="3" creationId="{2CC9C4CA-1963-497C-8A08-74FE8D51DCA8}"/>
          </ac:spMkLst>
        </pc:spChg>
        <pc:spChg chg="add">
          <ac:chgData name="Kirk Munro" userId="f262197e-20c9-4a8e-ae93-b21b5e279d46" providerId="ADAL" clId="{BF987203-5917-46B5-988B-30F7715F521F}" dt="2019-06-05T00:20:06.767" v="3722" actId="26606"/>
          <ac:spMkLst>
            <pc:docMk/>
            <pc:sldMk cId="2061372318" sldId="266"/>
            <ac:spMk id="8" creationId="{23522FE7-5A29-4EF6-B1EF-2CA55748A772}"/>
          </ac:spMkLst>
        </pc:spChg>
        <pc:spChg chg="add">
          <ac:chgData name="Kirk Munro" userId="f262197e-20c9-4a8e-ae93-b21b5e279d46" providerId="ADAL" clId="{BF987203-5917-46B5-988B-30F7715F521F}" dt="2019-06-05T00:20:06.767" v="3722" actId="26606"/>
          <ac:spMkLst>
            <pc:docMk/>
            <pc:sldMk cId="2061372318" sldId="266"/>
            <ac:spMk id="16" creationId="{F0AB17F6-592B-45CB-96F6-705C9825AFBC}"/>
          </ac:spMkLst>
        </pc:spChg>
        <pc:picChg chg="add">
          <ac:chgData name="Kirk Munro" userId="f262197e-20c9-4a8e-ae93-b21b5e279d46" providerId="ADAL" clId="{BF987203-5917-46B5-988B-30F7715F521F}" dt="2019-06-05T00:20:06.767" v="3722" actId="26606"/>
          <ac:picMkLst>
            <pc:docMk/>
            <pc:sldMk cId="2061372318" sldId="266"/>
            <ac:picMk id="10" creationId="{C2192E09-EBC7-416C-B887-DFF915D7F43D}"/>
          </ac:picMkLst>
        </pc:picChg>
        <pc:cxnChg chg="add">
          <ac:chgData name="Kirk Munro" userId="f262197e-20c9-4a8e-ae93-b21b5e279d46" providerId="ADAL" clId="{BF987203-5917-46B5-988B-30F7715F521F}" dt="2019-06-05T00:20:06.767" v="3722" actId="26606"/>
          <ac:cxnSpMkLst>
            <pc:docMk/>
            <pc:sldMk cId="2061372318" sldId="266"/>
            <ac:cxnSpMk id="12" creationId="{2924498D-E084-44BE-A196-CFCE35564350}"/>
          </ac:cxnSpMkLst>
        </pc:cxnChg>
        <pc:cxnChg chg="add">
          <ac:chgData name="Kirk Munro" userId="f262197e-20c9-4a8e-ae93-b21b5e279d46" providerId="ADAL" clId="{BF987203-5917-46B5-988B-30F7715F521F}" dt="2019-06-05T00:20:06.767" v="3722" actId="26606"/>
          <ac:cxnSpMkLst>
            <pc:docMk/>
            <pc:sldMk cId="2061372318" sldId="266"/>
            <ac:cxnSpMk id="14" creationId="{3BBC7667-C352-4842-9AFD-E5C16AD002F4}"/>
          </ac:cxnSpMkLst>
        </pc:cxnChg>
        <pc:cxnChg chg="add">
          <ac:chgData name="Kirk Munro" userId="f262197e-20c9-4a8e-ae93-b21b5e279d46" providerId="ADAL" clId="{BF987203-5917-46B5-988B-30F7715F521F}" dt="2019-06-05T00:20:06.767" v="3722" actId="26606"/>
          <ac:cxnSpMkLst>
            <pc:docMk/>
            <pc:sldMk cId="2061372318" sldId="266"/>
            <ac:cxnSpMk id="18" creationId="{5A9284E7-0823-472D-9963-18D89DFEB8B4}"/>
          </ac:cxnSpMkLst>
        </pc:cxnChg>
      </pc:sldChg>
      <pc:sldChg chg="addSp delSp modSp add mod setBg setClrOvrMap">
        <pc:chgData name="Kirk Munro" userId="f262197e-20c9-4a8e-ae93-b21b5e279d46" providerId="ADAL" clId="{BF987203-5917-46B5-988B-30F7715F521F}" dt="2019-06-05T00:37:53.569" v="4316" actId="20577"/>
        <pc:sldMkLst>
          <pc:docMk/>
          <pc:sldMk cId="1330295977" sldId="267"/>
        </pc:sldMkLst>
        <pc:spChg chg="mod">
          <ac:chgData name="Kirk Munro" userId="f262197e-20c9-4a8e-ae93-b21b5e279d46" providerId="ADAL" clId="{BF987203-5917-46B5-988B-30F7715F521F}" dt="2019-06-05T00:22:08.365" v="3903" actId="26606"/>
          <ac:spMkLst>
            <pc:docMk/>
            <pc:sldMk cId="1330295977" sldId="267"/>
            <ac:spMk id="2" creationId="{E988E6DD-6D42-4C1E-9DD6-5C9F537A69BE}"/>
          </ac:spMkLst>
        </pc:spChg>
        <pc:spChg chg="del">
          <ac:chgData name="Kirk Munro" userId="f262197e-20c9-4a8e-ae93-b21b5e279d46" providerId="ADAL" clId="{BF987203-5917-46B5-988B-30F7715F521F}" dt="2019-06-05T00:22:00.680" v="3902"/>
          <ac:spMkLst>
            <pc:docMk/>
            <pc:sldMk cId="1330295977" sldId="267"/>
            <ac:spMk id="3" creationId="{9CCB9571-5197-49B5-8088-1EF236AF4DEF}"/>
          </ac:spMkLst>
        </pc:spChg>
        <pc:spChg chg="add mod">
          <ac:chgData name="Kirk Munro" userId="f262197e-20c9-4a8e-ae93-b21b5e279d46" providerId="ADAL" clId="{BF987203-5917-46B5-988B-30F7715F521F}" dt="2019-06-05T00:37:53.569" v="4316" actId="20577"/>
          <ac:spMkLst>
            <pc:docMk/>
            <pc:sldMk cId="1330295977" sldId="267"/>
            <ac:spMk id="4" creationId="{22029081-2FD6-4B42-8740-54D3B4AE4062}"/>
          </ac:spMkLst>
        </pc:spChg>
        <pc:spChg chg="add">
          <ac:chgData name="Kirk Munro" userId="f262197e-20c9-4a8e-ae93-b21b5e279d46" providerId="ADAL" clId="{BF987203-5917-46B5-988B-30F7715F521F}" dt="2019-06-05T00:22:08.365" v="3903" actId="26606"/>
          <ac:spMkLst>
            <pc:docMk/>
            <pc:sldMk cId="1330295977" sldId="267"/>
            <ac:spMk id="9" creationId="{1C69834E-5EEE-4D61-833E-04928896454C}"/>
          </ac:spMkLst>
        </pc:spChg>
        <pc:spChg chg="add">
          <ac:chgData name="Kirk Munro" userId="f262197e-20c9-4a8e-ae93-b21b5e279d46" providerId="ADAL" clId="{BF987203-5917-46B5-988B-30F7715F521F}" dt="2019-06-05T00:22:08.365" v="3903" actId="26606"/>
          <ac:spMkLst>
            <pc:docMk/>
            <pc:sldMk cId="1330295977" sldId="267"/>
            <ac:spMk id="11" creationId="{58E5D9BA-46E7-4BFA-9C74-75495BF6F54D}"/>
          </ac:spMkLst>
        </pc:spChg>
        <pc:spChg chg="add">
          <ac:chgData name="Kirk Munro" userId="f262197e-20c9-4a8e-ae93-b21b5e279d46" providerId="ADAL" clId="{BF987203-5917-46B5-988B-30F7715F521F}" dt="2019-06-05T00:22:08.365" v="3903" actId="26606"/>
          <ac:spMkLst>
            <pc:docMk/>
            <pc:sldMk cId="1330295977" sldId="267"/>
            <ac:spMk id="13" creationId="{5B033D76-5800-44B6-AFE9-EE2106935115}"/>
          </ac:spMkLst>
        </pc:spChg>
        <pc:spChg chg="add">
          <ac:chgData name="Kirk Munro" userId="f262197e-20c9-4a8e-ae93-b21b5e279d46" providerId="ADAL" clId="{BF987203-5917-46B5-988B-30F7715F521F}" dt="2019-06-05T00:22:08.365" v="3903" actId="26606"/>
          <ac:spMkLst>
            <pc:docMk/>
            <pc:sldMk cId="1330295977" sldId="267"/>
            <ac:spMk id="15" creationId="{522D6F85-FFBA-4F81-AEE5-AAA17CB7AA98}"/>
          </ac:spMkLst>
        </pc:spChg>
        <pc:spChg chg="add">
          <ac:chgData name="Kirk Munro" userId="f262197e-20c9-4a8e-ae93-b21b5e279d46" providerId="ADAL" clId="{BF987203-5917-46B5-988B-30F7715F521F}" dt="2019-06-05T00:22:08.365" v="3903" actId="26606"/>
          <ac:spMkLst>
            <pc:docMk/>
            <pc:sldMk cId="1330295977" sldId="267"/>
            <ac:spMk id="17" creationId="{13B31514-E6DF-4357-9EEA-EFB7983080DA}"/>
          </ac:spMkLst>
        </pc:spChg>
        <pc:picChg chg="add">
          <ac:chgData name="Kirk Munro" userId="f262197e-20c9-4a8e-ae93-b21b5e279d46" providerId="ADAL" clId="{BF987203-5917-46B5-988B-30F7715F521F}" dt="2019-06-05T00:22:08.365" v="3903" actId="26606"/>
          <ac:picMkLst>
            <pc:docMk/>
            <pc:sldMk cId="1330295977" sldId="267"/>
            <ac:picMk id="19" creationId="{4C401D57-600A-4C91-AC9A-14CA1ED6F7D8}"/>
          </ac:picMkLst>
        </pc:picChg>
        <pc:cxnChg chg="add">
          <ac:chgData name="Kirk Munro" userId="f262197e-20c9-4a8e-ae93-b21b5e279d46" providerId="ADAL" clId="{BF987203-5917-46B5-988B-30F7715F521F}" dt="2019-06-05T00:22:08.365" v="3903" actId="26606"/>
          <ac:cxnSpMkLst>
            <pc:docMk/>
            <pc:sldMk cId="1330295977" sldId="267"/>
            <ac:cxnSpMk id="21" creationId="{412BDC66-00FA-4A3F-9BC7-BE05FF7705F8}"/>
          </ac:cxnSpMkLst>
        </pc:cxnChg>
      </pc:sldChg>
      <pc:sldChg chg="modSp add">
        <pc:chgData name="Kirk Munro" userId="f262197e-20c9-4a8e-ae93-b21b5e279d46" providerId="ADAL" clId="{BF987203-5917-46B5-988B-30F7715F521F}" dt="2019-06-05T00:38:51.295" v="4412" actId="20577"/>
        <pc:sldMkLst>
          <pc:docMk/>
          <pc:sldMk cId="2955303608" sldId="268"/>
        </pc:sldMkLst>
        <pc:spChg chg="mod">
          <ac:chgData name="Kirk Munro" userId="f262197e-20c9-4a8e-ae93-b21b5e279d46" providerId="ADAL" clId="{BF987203-5917-46B5-988B-30F7715F521F}" dt="2019-06-05T00:24:26.826" v="4005" actId="20577"/>
          <ac:spMkLst>
            <pc:docMk/>
            <pc:sldMk cId="2955303608" sldId="268"/>
            <ac:spMk id="2" creationId="{281B4038-EA59-4889-9B8E-CF79B9A23CE5}"/>
          </ac:spMkLst>
        </pc:spChg>
        <pc:spChg chg="mod">
          <ac:chgData name="Kirk Munro" userId="f262197e-20c9-4a8e-ae93-b21b5e279d46" providerId="ADAL" clId="{BF987203-5917-46B5-988B-30F7715F521F}" dt="2019-06-05T00:38:51.295" v="4412" actId="20577"/>
          <ac:spMkLst>
            <pc:docMk/>
            <pc:sldMk cId="2955303608" sldId="268"/>
            <ac:spMk id="3" creationId="{B94CEA46-94F7-4522-AE18-7EC183D0ED01}"/>
          </ac:spMkLst>
        </pc:spChg>
      </pc:sldChg>
      <pc:sldChg chg="addSp modSp add mod setBg">
        <pc:chgData name="Kirk Munro" userId="f262197e-20c9-4a8e-ae93-b21b5e279d46" providerId="ADAL" clId="{BF987203-5917-46B5-988B-30F7715F521F}" dt="2019-06-05T00:37:17.314" v="4279" actId="20577"/>
        <pc:sldMkLst>
          <pc:docMk/>
          <pc:sldMk cId="1140591636" sldId="269"/>
        </pc:sldMkLst>
        <pc:spChg chg="mod">
          <ac:chgData name="Kirk Munro" userId="f262197e-20c9-4a8e-ae93-b21b5e279d46" providerId="ADAL" clId="{BF987203-5917-46B5-988B-30F7715F521F}" dt="2019-06-05T00:37:17.314" v="4279" actId="20577"/>
          <ac:spMkLst>
            <pc:docMk/>
            <pc:sldMk cId="1140591636" sldId="269"/>
            <ac:spMk id="2" creationId="{7443FA96-ACB7-43A1-8237-84FF19E960B5}"/>
          </ac:spMkLst>
        </pc:spChg>
        <pc:spChg chg="mod">
          <ac:chgData name="Kirk Munro" userId="f262197e-20c9-4a8e-ae93-b21b5e279d46" providerId="ADAL" clId="{BF987203-5917-46B5-988B-30F7715F521F}" dt="2019-06-05T00:36:59.409" v="4265" actId="27636"/>
          <ac:spMkLst>
            <pc:docMk/>
            <pc:sldMk cId="1140591636" sldId="269"/>
            <ac:spMk id="3" creationId="{1A3EDC67-0EF5-439F-919D-B12070F13262}"/>
          </ac:spMkLst>
        </pc:spChg>
        <pc:spChg chg="add">
          <ac:chgData name="Kirk Munro" userId="f262197e-20c9-4a8e-ae93-b21b5e279d46" providerId="ADAL" clId="{BF987203-5917-46B5-988B-30F7715F521F}" dt="2019-06-05T00:31:57.807" v="4154" actId="26606"/>
          <ac:spMkLst>
            <pc:docMk/>
            <pc:sldMk cId="1140591636" sldId="269"/>
            <ac:spMk id="10" creationId="{0CABCAE3-64FC-4149-819F-2C1812824154}"/>
          </ac:spMkLst>
        </pc:spChg>
        <pc:spChg chg="add">
          <ac:chgData name="Kirk Munro" userId="f262197e-20c9-4a8e-ae93-b21b5e279d46" providerId="ADAL" clId="{BF987203-5917-46B5-988B-30F7715F521F}" dt="2019-06-05T00:31:57.807" v="4154" actId="26606"/>
          <ac:spMkLst>
            <pc:docMk/>
            <pc:sldMk cId="1140591636" sldId="269"/>
            <ac:spMk id="18" creationId="{D0712110-0BC1-4B31-B3BB-63B44222E87F}"/>
          </ac:spMkLst>
        </pc:spChg>
        <pc:spChg chg="add">
          <ac:chgData name="Kirk Munro" userId="f262197e-20c9-4a8e-ae93-b21b5e279d46" providerId="ADAL" clId="{BF987203-5917-46B5-988B-30F7715F521F}" dt="2019-06-05T00:31:57.807" v="4154" actId="26606"/>
          <ac:spMkLst>
            <pc:docMk/>
            <pc:sldMk cId="1140591636" sldId="269"/>
            <ac:spMk id="20" creationId="{4466B5F3-C053-4580-B04A-1EF949888280}"/>
          </ac:spMkLst>
        </pc:spChg>
        <pc:picChg chg="add">
          <ac:chgData name="Kirk Munro" userId="f262197e-20c9-4a8e-ae93-b21b5e279d46" providerId="ADAL" clId="{BF987203-5917-46B5-988B-30F7715F521F}" dt="2019-06-05T00:31:57.807" v="4154" actId="26606"/>
          <ac:picMkLst>
            <pc:docMk/>
            <pc:sldMk cId="1140591636" sldId="269"/>
            <ac:picMk id="7" creationId="{BF7AEA93-E27F-494D-AADA-62B544E87BB9}"/>
          </ac:picMkLst>
        </pc:picChg>
        <pc:picChg chg="add">
          <ac:chgData name="Kirk Munro" userId="f262197e-20c9-4a8e-ae93-b21b5e279d46" providerId="ADAL" clId="{BF987203-5917-46B5-988B-30F7715F521F}" dt="2019-06-05T00:31:57.807" v="4154" actId="26606"/>
          <ac:picMkLst>
            <pc:docMk/>
            <pc:sldMk cId="1140591636" sldId="269"/>
            <ac:picMk id="12" creationId="{012FDCFE-9AD2-4D8A-8CBF-B3AA37EBF6DD}"/>
          </ac:picMkLst>
        </pc:picChg>
        <pc:picChg chg="add">
          <ac:chgData name="Kirk Munro" userId="f262197e-20c9-4a8e-ae93-b21b5e279d46" providerId="ADAL" clId="{BF987203-5917-46B5-988B-30F7715F521F}" dt="2019-06-05T00:31:57.807" v="4154" actId="26606"/>
          <ac:picMkLst>
            <pc:docMk/>
            <pc:sldMk cId="1140591636" sldId="269"/>
            <ac:picMk id="24" creationId="{25CED634-E2D0-4AB7-96DD-816C9B52C5CF}"/>
          </ac:picMkLst>
        </pc:picChg>
        <pc:cxnChg chg="add">
          <ac:chgData name="Kirk Munro" userId="f262197e-20c9-4a8e-ae93-b21b5e279d46" providerId="ADAL" clId="{BF987203-5917-46B5-988B-30F7715F521F}" dt="2019-06-05T00:31:57.807" v="4154" actId="26606"/>
          <ac:cxnSpMkLst>
            <pc:docMk/>
            <pc:sldMk cId="1140591636" sldId="269"/>
            <ac:cxnSpMk id="14" creationId="{FBD463FC-4CA8-4FF4-85A3-AF9F4B98D210}"/>
          </ac:cxnSpMkLst>
        </pc:cxnChg>
        <pc:cxnChg chg="add">
          <ac:chgData name="Kirk Munro" userId="f262197e-20c9-4a8e-ae93-b21b5e279d46" providerId="ADAL" clId="{BF987203-5917-46B5-988B-30F7715F521F}" dt="2019-06-05T00:31:57.807" v="4154" actId="26606"/>
          <ac:cxnSpMkLst>
            <pc:docMk/>
            <pc:sldMk cId="1140591636" sldId="269"/>
            <ac:cxnSpMk id="16" creationId="{BECF35C3-8B44-4F4B-BD25-4C01823DB22A}"/>
          </ac:cxnSpMkLst>
        </pc:cxnChg>
        <pc:cxnChg chg="add">
          <ac:chgData name="Kirk Munro" userId="f262197e-20c9-4a8e-ae93-b21b5e279d46" providerId="ADAL" clId="{BF987203-5917-46B5-988B-30F7715F521F}" dt="2019-06-05T00:31:57.807" v="4154" actId="26606"/>
          <ac:cxnSpMkLst>
            <pc:docMk/>
            <pc:sldMk cId="1140591636" sldId="269"/>
            <ac:cxnSpMk id="22" creationId="{FA6123F2-4B61-414F-A7E5-5B7828EACAE2}"/>
          </ac:cxnSpMkLst>
        </pc:cxnChg>
        <pc:cxnChg chg="add">
          <ac:chgData name="Kirk Munro" userId="f262197e-20c9-4a8e-ae93-b21b5e279d46" providerId="ADAL" clId="{BF987203-5917-46B5-988B-30F7715F521F}" dt="2019-06-05T00:31:57.807" v="4154" actId="26606"/>
          <ac:cxnSpMkLst>
            <pc:docMk/>
            <pc:sldMk cId="1140591636" sldId="269"/>
            <ac:cxnSpMk id="26" creationId="{FCDDCDFB-696D-4FDF-9B58-24F71B7C3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18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19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65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6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2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5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95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92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2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26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C9EC7-511E-4EE5-866B-F7D1289199FC}" type="datetimeFigureOut">
              <a:rPr lang="en-CA" smtClean="0"/>
              <a:t>2019-06-04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4CC042-C701-4AAA-B1E6-08990DC9C10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github.com/PowerShell/PowerShell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owershell.slack.com/" TargetMode="External"/><Relationship Id="rId5" Type="http://schemas.openxmlformats.org/officeDocument/2006/relationships/hyperlink" Target="https://github.com/PowerShell/PowerShell/blob/master/.github/CONTRIBUTING.md" TargetMode="External"/><Relationship Id="rId4" Type="http://schemas.openxmlformats.org/officeDocument/2006/relationships/hyperlink" Target="https://github.com/PowerShell/PowerShell-RFC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owerShell/issues/97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microsoft.com/codeofconduc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E67DA-1963-4F31-B46E-74EC90E0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CA" sz="5400" dirty="0"/>
              <a:t>Open Source PowerShell 101</a:t>
            </a:r>
            <a:endParaRPr lang="en-CA" sz="2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F30AF-B5A6-4F61-A12F-FDE59C015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194" y="964027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CA" dirty="0"/>
              <a:t>Because On</a:t>
            </a:r>
            <a:br>
              <a:rPr lang="en-CA" dirty="0"/>
            </a:br>
            <a:r>
              <a:rPr lang="en-CA" dirty="0"/>
              <a:t>the Internet,</a:t>
            </a:r>
            <a:br>
              <a:rPr lang="en-CA" dirty="0"/>
            </a:br>
            <a:r>
              <a:rPr lang="en-CA" dirty="0"/>
              <a:t>no one can hear you scream</a:t>
            </a:r>
          </a:p>
        </p:txBody>
      </p: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91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E0FBB5-697F-47C8-8B18-627B86DD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My Git verb Cheat Sheet</a:t>
            </a:r>
            <a:br>
              <a:rPr lang="en-CA" dirty="0"/>
            </a:br>
            <a:r>
              <a:rPr lang="en-CA" sz="2800" cap="none" dirty="0">
                <a:latin typeface="Courier New" panose="02070309020205020404" pitchFamily="49" charset="0"/>
                <a:cs typeface="Courier New" panose="02070309020205020404" pitchFamily="49" charset="0"/>
              </a:rPr>
              <a:t>git &lt;verb&gt; &lt;arguments&gt;</a:t>
            </a:r>
            <a:endParaRPr lang="en-CA" cap="non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458CA4-A20F-4264-8FEB-055FCB35A0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Local git repo state management:</a:t>
            </a:r>
          </a:p>
          <a:p>
            <a:pPr lvl="1"/>
            <a:r>
              <a:rPr lang="en-CA" dirty="0"/>
              <a:t>status (see what files have changed)</a:t>
            </a:r>
          </a:p>
          <a:p>
            <a:pPr lvl="1"/>
            <a:r>
              <a:rPr lang="en-CA" dirty="0"/>
              <a:t>diff (see what content has changed)</a:t>
            </a:r>
          </a:p>
          <a:p>
            <a:r>
              <a:rPr lang="en-CA" dirty="0"/>
              <a:t>Local git repo branch management:</a:t>
            </a:r>
          </a:p>
          <a:p>
            <a:pPr lvl="1"/>
            <a:r>
              <a:rPr lang="en-CA" dirty="0"/>
              <a:t>checkout (change/create branches)</a:t>
            </a:r>
          </a:p>
          <a:p>
            <a:pPr lvl="1"/>
            <a:r>
              <a:rPr lang="en-CA" dirty="0"/>
              <a:t>branch (list branches)</a:t>
            </a:r>
          </a:p>
          <a:p>
            <a:r>
              <a:rPr lang="en-CA" dirty="0"/>
              <a:t>Local git repo file management:</a:t>
            </a:r>
          </a:p>
          <a:p>
            <a:pPr lvl="1"/>
            <a:r>
              <a:rPr lang="en-CA" dirty="0"/>
              <a:t>add (stage new/updated files)</a:t>
            </a:r>
          </a:p>
          <a:p>
            <a:pPr lvl="1"/>
            <a:r>
              <a:rPr lang="en-CA" dirty="0"/>
              <a:t>mv (stage file renames)</a:t>
            </a:r>
          </a:p>
          <a:p>
            <a:pPr lvl="1"/>
            <a:r>
              <a:rPr lang="en-CA" dirty="0"/>
              <a:t>rm	 (stage file removals)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CF61E-CC04-43D1-BDE4-E1A8C62D0E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Local git repo content updates:</a:t>
            </a:r>
          </a:p>
          <a:p>
            <a:pPr lvl="1"/>
            <a:r>
              <a:rPr lang="en-CA" dirty="0"/>
              <a:t>commit (save staged changes)</a:t>
            </a:r>
          </a:p>
          <a:p>
            <a:pPr lvl="1"/>
            <a:r>
              <a:rPr lang="en-CA" dirty="0"/>
              <a:t>checkout (undo local file changes)</a:t>
            </a:r>
          </a:p>
          <a:p>
            <a:pPr lvl="1"/>
            <a:r>
              <a:rPr lang="en-CA" dirty="0"/>
              <a:t>merge (merge updates from master into branch)</a:t>
            </a:r>
          </a:p>
          <a:p>
            <a:pPr lvl="1"/>
            <a:r>
              <a:rPr lang="en-CA" dirty="0"/>
              <a:t>stash (save uncommitted changes without committing them to come back to later)</a:t>
            </a:r>
          </a:p>
          <a:p>
            <a:r>
              <a:rPr lang="en-CA" dirty="0"/>
              <a:t>Syncing with GitHub (origin/upstream):</a:t>
            </a:r>
          </a:p>
          <a:p>
            <a:pPr lvl="1"/>
            <a:r>
              <a:rPr lang="en-CA" dirty="0"/>
              <a:t>clone (copy GitHub repo locally)</a:t>
            </a:r>
          </a:p>
          <a:p>
            <a:pPr lvl="1"/>
            <a:r>
              <a:rPr lang="en-CA" dirty="0"/>
              <a:t>remote (identify upstream repo location)</a:t>
            </a:r>
          </a:p>
          <a:p>
            <a:pPr lvl="1"/>
            <a:r>
              <a:rPr lang="en-CA" dirty="0"/>
              <a:t>push (push committed changes into GitHub)</a:t>
            </a:r>
          </a:p>
          <a:p>
            <a:pPr lvl="1"/>
            <a:r>
              <a:rPr lang="en-CA" dirty="0"/>
              <a:t>pull (pull GitHub changes into local repo)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590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9" name="Picture 3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3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41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43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89B894D-53FB-4649-94BF-5BDC542F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33" y="960241"/>
            <a:ext cx="6849699" cy="4203872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/>
            <a:r>
              <a:rPr lang="en-US" sz="2600" dirty="0"/>
              <a:t>“The hardest part about contributing to the PowerShell repo is the separation of issues. Seriously, there are so many things to fix/add in some areas, it's quite a challenge to break out different PRs for each thing, and then deal with dependencies between some of those PRs. Ugh.”</a:t>
            </a:r>
            <a:br>
              <a:rPr lang="en-US" sz="2600" dirty="0"/>
            </a:br>
            <a:r>
              <a:rPr lang="en-US" sz="2600" dirty="0"/>
              <a:t>- Me on Slack, 2 days ago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86D063-8765-44AA-B521-9E5EA5C3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sz="2400" cap="all" dirty="0"/>
              <a:t>Things to Avoid: Part I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21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F15A3-76B0-4DAA-A8F4-474DEAA7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68" y="802298"/>
            <a:ext cx="6015784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Don’t Do a ton of work before verifying that it’s worth the effort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9C4CA-1963-497C-8A08-74FE8D51D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352" y="802298"/>
            <a:ext cx="3401174" cy="5116985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sz="2400" cap="all" dirty="0"/>
              <a:t>Things to Avoid: Part II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7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3FA96-ACB7-43A1-8237-84FF19E9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45967"/>
            <a:ext cx="4176384" cy="240539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EDC67-0EF5-439F-919D-B12070F13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139" y="3506641"/>
            <a:ext cx="4399644" cy="1864193"/>
          </a:xfrm>
        </p:spPr>
        <p:txBody>
          <a:bodyPr vert="horz" lIns="91440" tIns="91440" rIns="91440" bIns="91440"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https://github.com/PowerShell/PowerShell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https://github.com/PowerShell/PowerShell-RFC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https://github.com/PowerShell/PowerShell/blob/master/.github/CONTRIBUTING.md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https://powershell.slack.com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anufacturing">
            <a:extLst>
              <a:ext uri="{FF2B5EF4-FFF2-40B4-BE49-F238E27FC236}">
                <a16:creationId xmlns:a16="http://schemas.microsoft.com/office/drawing/2014/main" id="{BF7AEA93-E27F-494D-AADA-62B544E87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9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8E6DD-6D42-4C1E-9DD6-5C9F537A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CA" sz="7200">
                <a:solidFill>
                  <a:srgbClr val="454545"/>
                </a:solidFill>
              </a:rPr>
              <a:t>Thank you!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2029081-2FD6-4B42-8740-54D3B4AE4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372" y="4133234"/>
            <a:ext cx="9120954" cy="744373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chemeClr val="accent1"/>
                </a:solidFill>
              </a:rPr>
              <a:t>Questions or Comments are welcome and appreciated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295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4038-EA59-4889-9B8E-CF79B9A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EA46-94F7-4522-AE18-7EC183D0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Kirk Munro</a:t>
            </a:r>
            <a:br>
              <a:rPr lang="en-CA" dirty="0"/>
            </a:br>
            <a:r>
              <a:rPr lang="en-CA" dirty="0"/>
              <a:t>PowerShell MVP, PowerShell contributor</a:t>
            </a:r>
            <a:br>
              <a:rPr lang="en-CA" dirty="0"/>
            </a:br>
            <a:r>
              <a:rPr lang="en-CA" dirty="0"/>
              <a:t>Independent Consultant</a:t>
            </a:r>
            <a:br>
              <a:rPr lang="en-CA" dirty="0"/>
            </a:br>
            <a:r>
              <a:rPr lang="en-CA" dirty="0"/>
              <a:t>Twitter: @poshoholic</a:t>
            </a:r>
            <a:br>
              <a:rPr lang="en-CA" dirty="0"/>
            </a:br>
            <a:r>
              <a:rPr lang="en-CA" dirty="0"/>
              <a:t>GitHub: @KirkMunro</a:t>
            </a:r>
          </a:p>
        </p:txBody>
      </p:sp>
    </p:spTree>
    <p:extLst>
      <p:ext uri="{BB962C8B-B14F-4D97-AF65-F5344CB8AC3E}">
        <p14:creationId xmlns:p14="http://schemas.microsoft.com/office/powerpoint/2010/main" val="29553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F1BD-4972-4D6E-88E6-74CF638D7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E1F37-46E3-43B9-94AB-0BA00A67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can you contribute?</a:t>
            </a:r>
          </a:p>
          <a:p>
            <a:r>
              <a:rPr lang="en-CA" dirty="0"/>
              <a:t>ABCs of Issues, PRs and RFCs</a:t>
            </a:r>
          </a:p>
          <a:p>
            <a:r>
              <a:rPr lang="en-CA" dirty="0"/>
              <a:t>Tooling</a:t>
            </a:r>
          </a:p>
          <a:p>
            <a:r>
              <a:rPr lang="en-CA" dirty="0"/>
              <a:t>Things to avoid</a:t>
            </a:r>
          </a:p>
          <a:p>
            <a:r>
              <a:rPr lang="en-CA" dirty="0"/>
              <a:t>Talk about examples along the way</a:t>
            </a:r>
          </a:p>
        </p:txBody>
      </p:sp>
    </p:spTree>
    <p:extLst>
      <p:ext uri="{BB962C8B-B14F-4D97-AF65-F5344CB8AC3E}">
        <p14:creationId xmlns:p14="http://schemas.microsoft.com/office/powerpoint/2010/main" val="358955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62A94-8344-4BF9-9E47-E89BCD13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can you contribute?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8DB780-AE82-4DB0-8A1F-CFABC3D1D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6154196" cy="3448595"/>
          </a:xfrm>
        </p:spPr>
        <p:txBody>
          <a:bodyPr>
            <a:normAutofit/>
          </a:bodyPr>
          <a:lstStyle/>
          <a:p>
            <a:r>
              <a:rPr lang="en-CA" dirty="0"/>
              <a:t>Documentation updates</a:t>
            </a:r>
          </a:p>
          <a:p>
            <a:r>
              <a:rPr lang="en-CA" dirty="0"/>
              <a:t>Issues</a:t>
            </a:r>
          </a:p>
          <a:p>
            <a:pPr lvl="1"/>
            <a:r>
              <a:rPr lang="en-CA" dirty="0"/>
              <a:t>bugs or feature requests or questions</a:t>
            </a:r>
          </a:p>
          <a:p>
            <a:r>
              <a:rPr lang="en-CA" dirty="0"/>
              <a:t>Code! (and not just C# either)</a:t>
            </a:r>
          </a:p>
          <a:p>
            <a:pPr lvl="1"/>
            <a:r>
              <a:rPr lang="en-CA" dirty="0"/>
              <a:t>You really should consider learning C# though, for many reasons</a:t>
            </a:r>
          </a:p>
          <a:p>
            <a:pPr lvl="1"/>
            <a:r>
              <a:rPr lang="en-CA" dirty="0"/>
              <a:t>C# isn’t that much of a leap once you know PowerShell</a:t>
            </a:r>
          </a:p>
          <a:p>
            <a:r>
              <a:rPr lang="en-CA" dirty="0"/>
              <a:t>Language enhancement ideas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E1575A44-DA7B-4B29-AF2B-A925CD0D72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89" y="2010878"/>
            <a:ext cx="3379363" cy="2399176"/>
          </a:xfrm>
        </p:spPr>
      </p:pic>
    </p:spTree>
    <p:extLst>
      <p:ext uri="{BB962C8B-B14F-4D97-AF65-F5344CB8AC3E}">
        <p14:creationId xmlns:p14="http://schemas.microsoft.com/office/powerpoint/2010/main" val="79971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AB1AF-5236-453C-A405-CAAA7621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ABC</a:t>
            </a:r>
            <a:r>
              <a:rPr lang="en-CA" cap="none" dirty="0"/>
              <a:t>s</a:t>
            </a:r>
            <a:r>
              <a:rPr lang="en-CA" dirty="0"/>
              <a:t> of </a:t>
            </a:r>
            <a:r>
              <a:rPr lang="en-CA" dirty="0" err="1"/>
              <a:t>IssuES</a:t>
            </a:r>
            <a:r>
              <a:rPr lang="en-CA" dirty="0"/>
              <a:t>, PR</a:t>
            </a:r>
            <a:r>
              <a:rPr lang="en-CA" cap="none" dirty="0"/>
              <a:t>s</a:t>
            </a:r>
            <a:r>
              <a:rPr lang="en-CA" dirty="0"/>
              <a:t>, and RFC</a:t>
            </a:r>
            <a:r>
              <a:rPr lang="en-CA" cap="none" dirty="0"/>
              <a:t>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6B43-C306-4A4A-9B7B-CE9C5DB1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CA" sz="1700"/>
              <a:t>Issues</a:t>
            </a:r>
          </a:p>
          <a:p>
            <a:pPr lvl="1"/>
            <a:r>
              <a:rPr lang="en-CA" sz="1700"/>
              <a:t>Bugs (just identifying bugs is a huge help – but search first please, and if you know Pester, please use Pester tests in your report – e.g. </a:t>
            </a:r>
            <a:r>
              <a:rPr lang="x-none" sz="1700">
                <a:hlinkClick r:id="rId2"/>
              </a:rPr>
              <a:t>https://github.com/PowerShell/PowerShell/issues/9703</a:t>
            </a:r>
            <a:r>
              <a:rPr lang="en-CA" sz="1700"/>
              <a:t>)</a:t>
            </a:r>
          </a:p>
          <a:p>
            <a:pPr lvl="1"/>
            <a:r>
              <a:rPr lang="en-CA" sz="1700"/>
              <a:t>Feature requests (share your ideas – for commands, for the language)</a:t>
            </a:r>
          </a:p>
          <a:p>
            <a:pPr lvl="1"/>
            <a:r>
              <a:rPr lang="en-CA" sz="1700"/>
              <a:t>Questions (not tech support – asking why something works a certain way is ok though and often leads to doc updates, bugs, or feature requests, but…</a:t>
            </a:r>
            <a:r>
              <a:rPr lang="en-CA" sz="1700" err="1"/>
              <a:t>lmgtfy</a:t>
            </a:r>
            <a:r>
              <a:rPr lang="en-CA" sz="1700"/>
              <a:t>)</a:t>
            </a:r>
          </a:p>
          <a:p>
            <a:r>
              <a:rPr lang="en-CA" sz="1700"/>
              <a:t>PRs (Pull Requests – a strange name, but it’s a git thing and actually makes sense)</a:t>
            </a:r>
          </a:p>
          <a:p>
            <a:pPr lvl="1"/>
            <a:r>
              <a:rPr lang="en-CA" sz="1700"/>
              <a:t>Doc updates (transparent/automatic pull requests)</a:t>
            </a:r>
          </a:p>
          <a:p>
            <a:pPr lvl="1"/>
            <a:r>
              <a:rPr lang="en-CA" sz="1700"/>
              <a:t>Code changes (bug fixes, new features, added Pester tests)</a:t>
            </a:r>
          </a:p>
        </p:txBody>
      </p:sp>
    </p:spTree>
    <p:extLst>
      <p:ext uri="{BB962C8B-B14F-4D97-AF65-F5344CB8AC3E}">
        <p14:creationId xmlns:p14="http://schemas.microsoft.com/office/powerpoint/2010/main" val="2634987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2AB1AF-5236-453C-A405-CAAA7621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ABC</a:t>
            </a:r>
            <a:r>
              <a:rPr lang="en-CA" cap="none" dirty="0"/>
              <a:t>s</a:t>
            </a:r>
            <a:r>
              <a:rPr lang="en-CA" dirty="0"/>
              <a:t> of </a:t>
            </a:r>
            <a:r>
              <a:rPr lang="en-CA" dirty="0" err="1"/>
              <a:t>IssuES</a:t>
            </a:r>
            <a:r>
              <a:rPr lang="en-CA" dirty="0"/>
              <a:t>, PR</a:t>
            </a:r>
            <a:r>
              <a:rPr lang="en-CA" cap="none" dirty="0"/>
              <a:t>s</a:t>
            </a:r>
            <a:r>
              <a:rPr lang="en-CA" dirty="0"/>
              <a:t>, and RFC</a:t>
            </a:r>
            <a:r>
              <a:rPr lang="en-CA" cap="none" dirty="0"/>
              <a:t>s (cont’d)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506B43-C306-4A4A-9B7B-CE9C5DB1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CA" dirty="0"/>
              <a:t>RFCs (Requests For Comment)</a:t>
            </a:r>
          </a:p>
          <a:p>
            <a:pPr lvl="1"/>
            <a:r>
              <a:rPr lang="en-CA" dirty="0"/>
              <a:t>Used to discuss more significant changes</a:t>
            </a:r>
          </a:p>
          <a:p>
            <a:pPr lvl="2"/>
            <a:r>
              <a:rPr lang="en-CA" dirty="0"/>
              <a:t>Breaking changes</a:t>
            </a:r>
          </a:p>
          <a:p>
            <a:pPr lvl="2"/>
            <a:r>
              <a:rPr lang="en-CA" dirty="0"/>
              <a:t>Additions to the PowerShell language</a:t>
            </a:r>
          </a:p>
          <a:p>
            <a:pPr lvl="2"/>
            <a:r>
              <a:rPr lang="en-CA" dirty="0"/>
              <a:t>New, broad feature sets</a:t>
            </a:r>
          </a:p>
          <a:p>
            <a:pPr lvl="1"/>
            <a:r>
              <a:rPr lang="en-CA" dirty="0"/>
              <a:t>To RFC or not to RFC…</a:t>
            </a:r>
          </a:p>
          <a:p>
            <a:pPr lvl="1"/>
            <a:r>
              <a:rPr lang="en-CA" dirty="0"/>
              <a:t>Do you PR with your RFC or not?</a:t>
            </a:r>
          </a:p>
        </p:txBody>
      </p:sp>
    </p:spTree>
    <p:extLst>
      <p:ext uri="{BB962C8B-B14F-4D97-AF65-F5344CB8AC3E}">
        <p14:creationId xmlns:p14="http://schemas.microsoft.com/office/powerpoint/2010/main" val="3386212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4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7">
            <a:extLst>
              <a:ext uri="{FF2B5EF4-FFF2-40B4-BE49-F238E27FC236}">
                <a16:creationId xmlns:a16="http://schemas.microsoft.com/office/drawing/2014/main" id="{30C74CD3-A7BA-4F2E-BC3B-C9E8353C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03965C84-D76E-4618-9E0B-CD6F15D1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6032D-37CC-476B-A4C4-63207329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1407" y="3103464"/>
            <a:ext cx="2848300" cy="2282000"/>
          </a:xfrm>
        </p:spPr>
        <p:txBody>
          <a:bodyPr vert="horz" lIns="91440" tIns="91440" rIns="91440" bIns="91440" rtlCol="0">
            <a:normAutofit/>
          </a:bodyPr>
          <a:lstStyle/>
          <a:p>
            <a:pPr algn="ctr"/>
            <a:r>
              <a:rPr lang="en-US" sz="1600" cap="all" dirty="0"/>
              <a:t>“Here be </a:t>
            </a:r>
            <a:r>
              <a:rPr lang="en-US" sz="1600" cap="all" dirty="0" err="1"/>
              <a:t>dRagons</a:t>
            </a:r>
            <a:r>
              <a:rPr lang="en-US" sz="1600" cap="all" dirty="0"/>
              <a:t>”</a:t>
            </a: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52AEC266-7735-48E3-ADBD-EC9024CF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56" y="481108"/>
            <a:ext cx="7508096" cy="51501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9190E8-5D18-4262-9BCD-ED6E6DB6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284" y="646746"/>
            <a:ext cx="717804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5">
            <a:extLst>
              <a:ext uri="{FF2B5EF4-FFF2-40B4-BE49-F238E27FC236}">
                <a16:creationId xmlns:a16="http://schemas.microsoft.com/office/drawing/2014/main" id="{4C8210C6-EC0C-4277-ACE3-B3BFB1E2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324" y="966786"/>
            <a:ext cx="6537960" cy="4178808"/>
          </a:xfrm>
          <a:prstGeom prst="rect">
            <a:avLst/>
          </a:prstGeom>
          <a:solidFill>
            <a:srgbClr val="FFFFFE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7ACAE5-9EFD-4D58-AB15-214E3802E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039" y="1155806"/>
            <a:ext cx="6116531" cy="3800769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ctr"/>
            <a:r>
              <a:rPr lang="en-US" sz="3400" dirty="0">
                <a:solidFill>
                  <a:srgbClr val="000000"/>
                </a:solidFill>
              </a:rPr>
              <a:t>Keep your passion in check, AND always adhere to the </a:t>
            </a:r>
            <a:r>
              <a:rPr lang="en-US" sz="3400" dirty="0">
                <a:solidFill>
                  <a:srgbClr val="000000"/>
                </a:solidFill>
                <a:hlinkClick r:id="rId3"/>
              </a:rPr>
              <a:t>Code of Conduct</a:t>
            </a:r>
            <a:r>
              <a:rPr lang="en-US" sz="3400" dirty="0">
                <a:solidFill>
                  <a:srgbClr val="000000"/>
                </a:solidFill>
              </a:rPr>
              <a:t>, focusing on the technical merits of the discussion without making it or taking it personally.</a:t>
            </a:r>
          </a:p>
        </p:txBody>
      </p:sp>
      <p:cxnSp>
        <p:nvCxnSpPr>
          <p:cNvPr id="41" name="Straight Connector 27">
            <a:extLst>
              <a:ext uri="{FF2B5EF4-FFF2-40B4-BE49-F238E27FC236}">
                <a16:creationId xmlns:a16="http://schemas.microsoft.com/office/drawing/2014/main" id="{07705AC7-A0E4-4672-9669-A00D64BC8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056721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B18CD888-FFE1-4CD1-A6BF-44D1EFEA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1F61204-3411-4FA8-A4B1-FC1FBF13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4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ACA900-0953-4609-A03D-AEBA76A5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235" y="1027937"/>
            <a:ext cx="6083708" cy="3711894"/>
          </a:xfrm>
        </p:spPr>
        <p:txBody>
          <a:bodyPr vert="horz" lIns="91440" tIns="45720" rIns="91440" bIns="0" rtlCol="0" anchor="ctr">
            <a:normAutofit/>
          </a:bodyPr>
          <a:lstStyle/>
          <a:p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F3CC4-BDCA-4DC1-93A1-A65B5801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8057" y="1027937"/>
            <a:ext cx="3254899" cy="3711894"/>
          </a:xfrm>
        </p:spPr>
        <p:txBody>
          <a:bodyPr vert="horz" lIns="91440" tIns="91440" rIns="91440" bIns="91440" rtlCol="0" anchor="ctr">
            <a:normAutofit/>
          </a:bodyPr>
          <a:lstStyle/>
          <a:p>
            <a:pPr algn="r"/>
            <a:r>
              <a:rPr lang="en-US" cap="all" dirty="0"/>
              <a:t>Keep yourself in</a:t>
            </a:r>
            <a:br>
              <a:rPr lang="en-US" cap="all" dirty="0"/>
            </a:br>
            <a:r>
              <a:rPr lang="en-US" cap="all" dirty="0"/>
              <a:t>check, Even when</a:t>
            </a:r>
            <a:br>
              <a:rPr lang="en-US" cap="all" dirty="0"/>
            </a:br>
            <a:r>
              <a:rPr lang="en-US" cap="all" dirty="0"/>
              <a:t>you are talking</a:t>
            </a:r>
            <a:br>
              <a:rPr lang="en-US" cap="all" dirty="0"/>
            </a:br>
            <a:r>
              <a:rPr lang="en-US" cap="all" dirty="0"/>
              <a:t>to this guy…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0B31A9B7-9253-483C-9985-DE4B0AA74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32" y="919271"/>
            <a:ext cx="6083707" cy="39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5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FE57-A985-4606-9E27-A733DDB5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4A1FB-CE75-4100-BBBA-A7B75F13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Doc updates, when creating Issues or RFCs, or when participating in ongoing discussions, you don’t really need extra tooling</a:t>
            </a:r>
          </a:p>
          <a:p>
            <a:r>
              <a:rPr lang="en-CA" dirty="0"/>
              <a:t>For everything else:</a:t>
            </a:r>
          </a:p>
          <a:p>
            <a:pPr lvl="1"/>
            <a:r>
              <a:rPr lang="en-CA" dirty="0"/>
              <a:t>Git</a:t>
            </a:r>
          </a:p>
          <a:p>
            <a:pPr lvl="2"/>
            <a:r>
              <a:rPr lang="en-CA" dirty="0"/>
              <a:t>Most important tool to learn for open source PowerShell</a:t>
            </a:r>
          </a:p>
          <a:p>
            <a:pPr lvl="2"/>
            <a:r>
              <a:rPr lang="en-CA" dirty="0"/>
              <a:t>Take the time, go through the tutorials, learn it, use it! (</a:t>
            </a:r>
            <a:r>
              <a:rPr lang="en-CA" dirty="0">
                <a:hlinkClick r:id="rId2"/>
              </a:rPr>
              <a:t>https://try.github.io/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Visual Studio (Code)</a:t>
            </a:r>
          </a:p>
          <a:p>
            <a:pPr lvl="1"/>
            <a:r>
              <a:rPr lang="en-CA" dirty="0"/>
              <a:t>Pester</a:t>
            </a:r>
          </a:p>
        </p:txBody>
      </p:sp>
    </p:spTree>
    <p:extLst>
      <p:ext uri="{BB962C8B-B14F-4D97-AF65-F5344CB8AC3E}">
        <p14:creationId xmlns:p14="http://schemas.microsoft.com/office/powerpoint/2010/main" val="41220035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Gill Sans MT</vt:lpstr>
      <vt:lpstr>Gallery</vt:lpstr>
      <vt:lpstr>Open Source PowerShell 101</vt:lpstr>
      <vt:lpstr>Who am I?</vt:lpstr>
      <vt:lpstr>Agenda</vt:lpstr>
      <vt:lpstr>What can you contribute?</vt:lpstr>
      <vt:lpstr>ABCs of IssuES, PRs, and RFCs</vt:lpstr>
      <vt:lpstr>ABCs of IssuES, PRs, and RFCs (cont’d)</vt:lpstr>
      <vt:lpstr>Keep your passion in check, AND always adhere to the Code of Conduct, focusing on the technical merits of the discussion without making it or taking it personally.</vt:lpstr>
      <vt:lpstr>PowerPoint Presentation</vt:lpstr>
      <vt:lpstr>TOOLING</vt:lpstr>
      <vt:lpstr>My Git verb Cheat Sheet git &lt;verb&gt; &lt;arguments&gt;</vt:lpstr>
      <vt:lpstr>“The hardest part about contributing to the PowerShell repo is the separation of issues. Seriously, there are so many things to fix/add in some areas, it's quite a challenge to break out different PRs for each thing, and then deal with dependencies between some of those PRs. Ugh.” - Me on Slack, 2 days ago</vt:lpstr>
      <vt:lpstr>Don’t Do a ton of work before verifying that it’s worth the effort</vt:lpstr>
      <vt:lpstr>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PowerShell 101</dc:title>
  <dc:creator>Kirk Munro</dc:creator>
  <cp:lastModifiedBy>Kirk Munro</cp:lastModifiedBy>
  <cp:revision>1</cp:revision>
  <dcterms:created xsi:type="dcterms:W3CDTF">2019-06-05T00:53:45Z</dcterms:created>
  <dcterms:modified xsi:type="dcterms:W3CDTF">2019-06-05T00:53:49Z</dcterms:modified>
</cp:coreProperties>
</file>