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8"/>
  </p:notesMasterIdLst>
  <p:handoutMasterIdLst>
    <p:handoutMasterId r:id="rId9"/>
  </p:handoutMasterIdLst>
  <p:sldIdLst>
    <p:sldId id="258" r:id="rId3"/>
    <p:sldId id="259" r:id="rId4"/>
    <p:sldId id="262" r:id="rId5"/>
    <p:sldId id="263" r:id="rId6"/>
    <p:sldId id="264" r:id="rId7"/>
  </p:sldIdLst>
  <p:sldSz cx="9144000" cy="5143500" type="screen16x9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5B26"/>
    <a:srgbClr val="0073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9FF5918-2CA0-43A5-AAB7-9F95C5F876F3}" v="10" dt="2019-11-20T18:57:51.1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34587" autoAdjust="0"/>
    <p:restoredTop sz="94628" autoAdjust="0"/>
  </p:normalViewPr>
  <p:slideViewPr>
    <p:cSldViewPr>
      <p:cViewPr varScale="1">
        <p:scale>
          <a:sx n="54" d="100"/>
          <a:sy n="54" d="100"/>
        </p:scale>
        <p:origin x="78" y="152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3120" y="-8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irk Munro" userId="f262197e-20c9-4a8e-ae93-b21b5e279d46" providerId="ADAL" clId="{99FF5918-2CA0-43A5-AAB7-9F95C5F876F3}"/>
    <pc:docChg chg="undo custSel addSld modSld">
      <pc:chgData name="Kirk Munro" userId="f262197e-20c9-4a8e-ae93-b21b5e279d46" providerId="ADAL" clId="{99FF5918-2CA0-43A5-AAB7-9F95C5F876F3}" dt="2019-11-20T18:59:31.769" v="1202" actId="20577"/>
      <pc:docMkLst>
        <pc:docMk/>
      </pc:docMkLst>
      <pc:sldChg chg="modSp">
        <pc:chgData name="Kirk Munro" userId="f262197e-20c9-4a8e-ae93-b21b5e279d46" providerId="ADAL" clId="{99FF5918-2CA0-43A5-AAB7-9F95C5F876F3}" dt="2019-11-20T04:15:06.917" v="126" actId="20577"/>
        <pc:sldMkLst>
          <pc:docMk/>
          <pc:sldMk cId="0" sldId="258"/>
        </pc:sldMkLst>
        <pc:spChg chg="mod">
          <ac:chgData name="Kirk Munro" userId="f262197e-20c9-4a8e-ae93-b21b5e279d46" providerId="ADAL" clId="{99FF5918-2CA0-43A5-AAB7-9F95C5F876F3}" dt="2019-11-20T04:15:06.917" v="126" actId="20577"/>
          <ac:spMkLst>
            <pc:docMk/>
            <pc:sldMk cId="0" sldId="258"/>
            <ac:spMk id="5" creationId="{00000000-0000-0000-0000-000000000000}"/>
          </ac:spMkLst>
        </pc:spChg>
        <pc:spChg chg="mod">
          <ac:chgData name="Kirk Munro" userId="f262197e-20c9-4a8e-ae93-b21b5e279d46" providerId="ADAL" clId="{99FF5918-2CA0-43A5-AAB7-9F95C5F876F3}" dt="2019-11-20T04:03:05.480" v="124" actId="14100"/>
          <ac:spMkLst>
            <pc:docMk/>
            <pc:sldMk cId="0" sldId="258"/>
            <ac:spMk id="6" creationId="{00000000-0000-0000-0000-000000000000}"/>
          </ac:spMkLst>
        </pc:spChg>
      </pc:sldChg>
      <pc:sldChg chg="addSp modSp">
        <pc:chgData name="Kirk Munro" userId="f262197e-20c9-4a8e-ae93-b21b5e279d46" providerId="ADAL" clId="{99FF5918-2CA0-43A5-AAB7-9F95C5F876F3}" dt="2019-11-20T18:58:50.334" v="1136" actId="20577"/>
        <pc:sldMkLst>
          <pc:docMk/>
          <pc:sldMk cId="0" sldId="259"/>
        </pc:sldMkLst>
        <pc:spChg chg="add mod">
          <ac:chgData name="Kirk Munro" userId="f262197e-20c9-4a8e-ae93-b21b5e279d46" providerId="ADAL" clId="{99FF5918-2CA0-43A5-AAB7-9F95C5F876F3}" dt="2019-11-20T18:58:50.334" v="1136" actId="20577"/>
          <ac:spMkLst>
            <pc:docMk/>
            <pc:sldMk cId="0" sldId="259"/>
            <ac:spMk id="2" creationId="{2652FB23-136E-4592-B109-CAA9B075CBFC}"/>
          </ac:spMkLst>
        </pc:spChg>
        <pc:spChg chg="mod">
          <ac:chgData name="Kirk Munro" userId="f262197e-20c9-4a8e-ae93-b21b5e279d46" providerId="ADAL" clId="{99FF5918-2CA0-43A5-AAB7-9F95C5F876F3}" dt="2019-11-20T18:58:05.698" v="1113" actId="27636"/>
          <ac:spMkLst>
            <pc:docMk/>
            <pc:sldMk cId="0" sldId="259"/>
            <ac:spMk id="3" creationId="{00000000-0000-0000-0000-000000000000}"/>
          </ac:spMkLst>
        </pc:spChg>
        <pc:spChg chg="mod">
          <ac:chgData name="Kirk Munro" userId="f262197e-20c9-4a8e-ae93-b21b5e279d46" providerId="ADAL" clId="{99FF5918-2CA0-43A5-AAB7-9F95C5F876F3}" dt="2019-11-20T04:19:38.545" v="136" actId="20577"/>
          <ac:spMkLst>
            <pc:docMk/>
            <pc:sldMk cId="0" sldId="259"/>
            <ac:spMk id="17410" creationId="{00000000-0000-0000-0000-000000000000}"/>
          </ac:spMkLst>
        </pc:spChg>
      </pc:sldChg>
      <pc:sldChg chg="modSp add">
        <pc:chgData name="Kirk Munro" userId="f262197e-20c9-4a8e-ae93-b21b5e279d46" providerId="ADAL" clId="{99FF5918-2CA0-43A5-AAB7-9F95C5F876F3}" dt="2019-11-20T17:20:50.407" v="1075" actId="20577"/>
        <pc:sldMkLst>
          <pc:docMk/>
          <pc:sldMk cId="110960168" sldId="262"/>
        </pc:sldMkLst>
        <pc:spChg chg="mod">
          <ac:chgData name="Kirk Munro" userId="f262197e-20c9-4a8e-ae93-b21b5e279d46" providerId="ADAL" clId="{99FF5918-2CA0-43A5-AAB7-9F95C5F876F3}" dt="2019-11-20T17:20:50.407" v="1075" actId="20577"/>
          <ac:spMkLst>
            <pc:docMk/>
            <pc:sldMk cId="110960168" sldId="262"/>
            <ac:spMk id="3" creationId="{16E6348A-AA7B-45CE-9D3A-2D43F92F2729}"/>
          </ac:spMkLst>
        </pc:spChg>
      </pc:sldChg>
      <pc:sldChg chg="modSp add">
        <pc:chgData name="Kirk Munro" userId="f262197e-20c9-4a8e-ae93-b21b5e279d46" providerId="ADAL" clId="{99FF5918-2CA0-43A5-AAB7-9F95C5F876F3}" dt="2019-11-20T18:59:31.769" v="1202" actId="20577"/>
        <pc:sldMkLst>
          <pc:docMk/>
          <pc:sldMk cId="2908332302" sldId="263"/>
        </pc:sldMkLst>
        <pc:spChg chg="mod">
          <ac:chgData name="Kirk Munro" userId="f262197e-20c9-4a8e-ae93-b21b5e279d46" providerId="ADAL" clId="{99FF5918-2CA0-43A5-AAB7-9F95C5F876F3}" dt="2019-11-20T18:59:31.769" v="1202" actId="20577"/>
          <ac:spMkLst>
            <pc:docMk/>
            <pc:sldMk cId="2908332302" sldId="263"/>
            <ac:spMk id="5" creationId="{C3840FE8-7359-4F65-A04F-B628E3B34687}"/>
          </ac:spMkLst>
        </pc:spChg>
      </pc:sldChg>
      <pc:sldChg chg="add">
        <pc:chgData name="Kirk Munro" userId="f262197e-20c9-4a8e-ae93-b21b5e279d46" providerId="ADAL" clId="{99FF5918-2CA0-43A5-AAB7-9F95C5F876F3}" dt="2019-11-20T17:18:09.947" v="780"/>
        <pc:sldMkLst>
          <pc:docMk/>
          <pc:sldMk cId="738558862" sldId="264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57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 b="1" dirty="0" smtClean="0"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dirty="0"/>
              <a:t>Live! 360 Orlando 2019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5626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9489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74D1145D-0C6A-427A-BFFB-BA49C7DEF5D3}" type="datetimeFigureOut">
              <a:rPr lang="en-US"/>
              <a:pPr>
                <a:defRPr/>
              </a:pPr>
              <a:t>11/20/2019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7BE5AA1C-3A4A-4E86-88DD-FDD0A0056F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4282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72" charset="-128"/>
        <a:cs typeface="ＭＳ Ｐゴシック" pitchFamily="-72" charset="-128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72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72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72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72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6988B0C-D0FA-4593-BF38-A7BA3E9A5D69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Visual Studio Live! Redmond 20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1"/>
            <a:ext cx="7772400" cy="110251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63CDA3-A2DE-473C-A81C-F73D2A1BFF69}" type="datetimeFigureOut">
              <a:rPr lang="en-US"/>
              <a:pPr>
                <a:defRPr/>
              </a:pPr>
              <a:t>11/20/2019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ACF2FE-3FA7-4ABC-8D10-AB106564C9F6}" type="datetimeFigureOut">
              <a:rPr lang="en-US"/>
              <a:pPr>
                <a:defRPr/>
              </a:pPr>
              <a:t>11/20/2019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2"/>
            <a:ext cx="2057400" cy="32908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2"/>
            <a:ext cx="6019800" cy="32908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D803F9-FDAA-4AD8-AB1F-AC9EA3FA17D9}" type="datetimeFigureOut">
              <a:rPr lang="en-US"/>
              <a:pPr>
                <a:defRPr/>
              </a:pPr>
              <a:t>11/20/2019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Visual Studio Live! Redmond 20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1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63CDA3-A2DE-473C-A81C-F73D2A1BFF69}" type="datetimeFigureOut">
              <a:rPr lang="en-US" smtClean="0"/>
              <a:pPr>
                <a:defRPr/>
              </a:pPr>
              <a:t>11/20/2019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sual Studio Live! Washington, D.C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173A4F-54E2-42AD-AEE7-525DC08E7D5E}" type="datetimeFigureOut">
              <a:rPr lang="en-US" smtClean="0"/>
              <a:pPr>
                <a:defRPr/>
              </a:pPr>
              <a:t>11/20/2019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7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14562E-E191-4140-8CA7-D81566904FD6}" type="datetimeFigureOut">
              <a:rPr lang="en-US" smtClean="0"/>
              <a:pPr>
                <a:defRPr/>
              </a:pPr>
              <a:t>11/20/2019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886AD8-D031-4E57-A880-97BEE7625BF5}" type="datetimeFigureOut">
              <a:rPr lang="en-US" smtClean="0"/>
              <a:pPr>
                <a:defRPr/>
              </a:pPr>
              <a:t>11/20/2019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146D33-8E80-4809-BCCA-EEFDCA7877C6}" type="datetimeFigureOut">
              <a:rPr lang="en-US" smtClean="0"/>
              <a:pPr>
                <a:defRPr/>
              </a:pPr>
              <a:t>11/20/2019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75E31E-3DDB-4319-BC51-F5022B7F3C8D}" type="datetimeFigureOut">
              <a:rPr lang="en-US" smtClean="0"/>
              <a:pPr>
                <a:defRPr/>
              </a:pPr>
              <a:t>11/20/2019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6638B8-B788-4682-A596-85CF4ED65A7B}" type="datetimeFigureOut">
              <a:rPr lang="en-US" smtClean="0"/>
              <a:pPr>
                <a:defRPr/>
              </a:pPr>
              <a:t>11/20/2019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4789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9C0D6F-86BC-4F0A-A9FD-A71A70874F57}" type="datetimeFigureOut">
              <a:rPr lang="en-US" smtClean="0"/>
              <a:pPr>
                <a:defRPr/>
              </a:pPr>
              <a:t>11/20/2019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sual Studio Live! Washington, D.C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173A4F-54E2-42AD-AEE7-525DC08E7D5E}" type="datetimeFigureOut">
              <a:rPr lang="en-US"/>
              <a:pPr>
                <a:defRPr/>
              </a:pPr>
              <a:t>11/20/2019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62623F-4765-4759-9A73-D8655DC8D973}" type="datetimeFigureOut">
              <a:rPr lang="en-US" smtClean="0"/>
              <a:pPr>
                <a:defRPr/>
              </a:pPr>
              <a:t>11/20/2019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ACF2FE-3FA7-4ABC-8D10-AB106564C9F6}" type="datetimeFigureOut">
              <a:rPr lang="en-US" smtClean="0"/>
              <a:pPr>
                <a:defRPr/>
              </a:pPr>
              <a:t>11/20/2019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2"/>
            <a:ext cx="2057400" cy="32908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2"/>
            <a:ext cx="6019800" cy="32908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D803F9-FDAA-4AD8-AB1F-AC9EA3FA17D9}" type="datetimeFigureOut">
              <a:rPr lang="en-US" smtClean="0"/>
              <a:pPr>
                <a:defRPr/>
              </a:pPr>
              <a:t>11/20/2019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7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14562E-E191-4140-8CA7-D81566904FD6}" type="datetimeFigureOut">
              <a:rPr lang="en-US"/>
              <a:pPr>
                <a:defRPr/>
              </a:pPr>
              <a:t>11/20/2019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886AD8-D031-4E57-A880-97BEE7625BF5}" type="datetimeFigureOut">
              <a:rPr lang="en-US"/>
              <a:pPr>
                <a:defRPr/>
              </a:pPr>
              <a:t>11/20/2019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146D33-8E80-4809-BCCA-EEFDCA7877C6}" type="datetimeFigureOut">
              <a:rPr lang="en-US"/>
              <a:pPr>
                <a:defRPr/>
              </a:pPr>
              <a:t>11/20/2019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75E31E-3DDB-4319-BC51-F5022B7F3C8D}" type="datetimeFigureOut">
              <a:rPr lang="en-US"/>
              <a:pPr>
                <a:defRPr/>
              </a:pPr>
              <a:t>11/20/2019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6638B8-B788-4682-A596-85CF4ED65A7B}" type="datetimeFigureOut">
              <a:rPr lang="en-US"/>
              <a:pPr>
                <a:defRPr/>
              </a:pPr>
              <a:t>11/20/2019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4789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9C0D6F-86BC-4F0A-A9FD-A71A70874F57}" type="datetimeFigureOut">
              <a:rPr lang="en-US"/>
              <a:pPr>
                <a:defRPr/>
              </a:pPr>
              <a:t>11/20/2019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62623F-4765-4759-9A73-D8655DC8D973}" type="datetimeFigureOut">
              <a:rPr lang="en-US"/>
              <a:pPr>
                <a:defRPr/>
              </a:pPr>
              <a:t>11/20/2019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AADEF755-0B60-4A3E-9C6A-4CADF1C89A5E}" type="datetimeFigureOut">
              <a:rPr lang="en-US"/>
              <a:pPr>
                <a:defRPr/>
              </a:pPr>
              <a:t>11/20/2019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9" r:id="rId2"/>
    <p:sldLayoutId id="2147483658" r:id="rId3"/>
    <p:sldLayoutId id="2147483657" r:id="rId4"/>
    <p:sldLayoutId id="2147483656" r:id="rId5"/>
    <p:sldLayoutId id="2147483655" r:id="rId6"/>
    <p:sldLayoutId id="2147483654" r:id="rId7"/>
    <p:sldLayoutId id="2147483653" r:id="rId8"/>
    <p:sldLayoutId id="2147483652" r:id="rId9"/>
    <p:sldLayoutId id="2147483651" r:id="rId10"/>
    <p:sldLayoutId id="2147483650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4400" kern="1200">
          <a:solidFill>
            <a:srgbClr val="002060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Arial" pitchFamily="-72" charset="0"/>
        <a:buChar char="•"/>
        <a:defRPr sz="3200" kern="1200">
          <a:solidFill>
            <a:schemeClr val="tx1"/>
          </a:solidFill>
          <a:latin typeface="Arial" pitchFamily="-72" charset="0"/>
          <a:ea typeface="ＭＳ Ｐゴシック" pitchFamily="-72" charset="-128"/>
          <a:cs typeface="ＭＳ Ｐゴシック" pitchFamily="-72" charset="-128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2"/>
        </a:buClr>
        <a:buFont typeface="Arial" pitchFamily="-72" charset="0"/>
        <a:buChar char="–"/>
        <a:defRPr sz="2800" kern="1200">
          <a:solidFill>
            <a:schemeClr val="tx1"/>
          </a:solidFill>
          <a:latin typeface="Arial" pitchFamily="-72" charset="0"/>
          <a:ea typeface="ＭＳ Ｐゴシック" pitchFamily="-72" charset="-128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Arial" pitchFamily="-72" charset="0"/>
        <a:buChar char="•"/>
        <a:defRPr sz="2400" kern="1200">
          <a:solidFill>
            <a:schemeClr val="tx1"/>
          </a:solidFill>
          <a:latin typeface="Arial" pitchFamily="-72" charset="0"/>
          <a:ea typeface="ＭＳ Ｐゴシック" pitchFamily="-72" charset="-128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Arial" pitchFamily="-72" charset="0"/>
        <a:buChar char="–"/>
        <a:defRPr sz="2000" kern="1200">
          <a:solidFill>
            <a:schemeClr val="tx1"/>
          </a:solidFill>
          <a:latin typeface="Arial" pitchFamily="-72" charset="0"/>
          <a:ea typeface="ＭＳ Ｐゴシック" pitchFamily="-72" charset="-128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Arial" pitchFamily="-72" charset="0"/>
        <a:buChar char="»"/>
        <a:defRPr sz="2000" kern="1200">
          <a:solidFill>
            <a:schemeClr val="tx1"/>
          </a:solidFill>
          <a:latin typeface="Arial" pitchFamily="-72" charset="0"/>
          <a:ea typeface="ＭＳ Ｐゴシック" pitchFamily="-72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AADEF755-0B60-4A3E-9C6A-4CADF1C89A5E}" type="datetimeFigureOut">
              <a:rPr lang="en-US" smtClean="0"/>
              <a:pPr>
                <a:defRPr/>
              </a:pPr>
              <a:t>11/20/2019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kern="1200">
          <a:solidFill>
            <a:srgbClr val="002060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Arial" pitchFamily="-72" charset="0"/>
        <a:buChar char="•"/>
        <a:defRPr sz="3200" kern="1200">
          <a:solidFill>
            <a:schemeClr val="tx1"/>
          </a:solidFill>
          <a:latin typeface="Arial" pitchFamily="-72" charset="0"/>
          <a:ea typeface="ＭＳ Ｐゴシック" pitchFamily="-72" charset="-128"/>
          <a:cs typeface="ＭＳ Ｐゴシック" pitchFamily="-72" charset="-128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Arial" pitchFamily="-72" charset="0"/>
        <a:buChar char="–"/>
        <a:defRPr sz="2800" kern="1200">
          <a:solidFill>
            <a:schemeClr val="tx1"/>
          </a:solidFill>
          <a:latin typeface="Arial" pitchFamily="-72" charset="0"/>
          <a:ea typeface="ＭＳ Ｐゴシック" pitchFamily="-72" charset="-128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Arial" pitchFamily="-72" charset="0"/>
        <a:buChar char="•"/>
        <a:defRPr sz="2400" kern="1200">
          <a:solidFill>
            <a:schemeClr val="tx1"/>
          </a:solidFill>
          <a:latin typeface="Arial" pitchFamily="-72" charset="0"/>
          <a:ea typeface="ＭＳ Ｐゴシック" pitchFamily="-72" charset="-128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Arial" pitchFamily="-72" charset="0"/>
        <a:buChar char="–"/>
        <a:defRPr sz="2000" kern="1200">
          <a:solidFill>
            <a:schemeClr val="tx1"/>
          </a:solidFill>
          <a:latin typeface="Arial" pitchFamily="-72" charset="0"/>
          <a:ea typeface="ＭＳ Ｐゴシック" pitchFamily="-72" charset="-128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Arial" pitchFamily="-72" charset="0"/>
        <a:buChar char="»"/>
        <a:defRPr sz="2000" kern="1200">
          <a:solidFill>
            <a:schemeClr val="tx1"/>
          </a:solidFill>
          <a:latin typeface="Arial" pitchFamily="-72" charset="0"/>
          <a:ea typeface="ＭＳ Ｐゴシック" pitchFamily="-72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79512" y="1419622"/>
            <a:ext cx="8784975" cy="1368152"/>
          </a:xfrm>
          <a:prstGeom prst="rect">
            <a:avLst/>
          </a:prstGeom>
          <a:noFill/>
          <a:ln>
            <a:noFill/>
          </a:ln>
          <a:effectLst/>
        </p:spPr>
        <p:txBody>
          <a:bodyPr lIns="90379" tIns="44448" rIns="90379" bIns="44448" anchor="b">
            <a:prstTxWarp prst="textNoShape">
              <a:avLst/>
            </a:prstTxWarp>
          </a:bodyPr>
          <a:lstStyle/>
          <a:p>
            <a:pPr algn="ctr" defTabSz="896938" eaLnBrk="0" hangingPunct="0"/>
            <a:r>
              <a:rPr lang="en-US" sz="4000" b="1" dirty="0">
                <a:solidFill>
                  <a:schemeClr val="bg1"/>
                </a:solidFill>
                <a:latin typeface="Arial Bold" pitchFamily="-72" charset="0"/>
              </a:rPr>
              <a:t>Creating and Sharing PowerShell (Modules): a no nonsense guide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563888" y="2859782"/>
            <a:ext cx="5067920" cy="1002506"/>
          </a:xfrm>
          <a:prstGeom prst="rect">
            <a:avLst/>
          </a:prstGeom>
          <a:noFill/>
          <a:ln>
            <a:noFill/>
          </a:ln>
          <a:effectLst/>
        </p:spPr>
        <p:txBody>
          <a:bodyPr lIns="85923" tIns="42962" rIns="85923" bIns="42962">
            <a:prstTxWarp prst="textNoShape">
              <a:avLst/>
            </a:prstTxWarp>
          </a:bodyPr>
          <a:lstStyle/>
          <a:p>
            <a:pPr algn="r"/>
            <a:r>
              <a:rPr lang="en-US" sz="28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Kirk Munro</a:t>
            </a:r>
          </a:p>
          <a:p>
            <a:pPr algn="r"/>
            <a:r>
              <a:rPr lang="en-US" sz="24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CTO, 12x MVP, @poshoholic</a:t>
            </a:r>
          </a:p>
          <a:p>
            <a:pPr algn="r"/>
            <a:r>
              <a:rPr lang="en-US" sz="24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UC Clearly</a:t>
            </a:r>
          </a:p>
          <a:p>
            <a:endParaRPr lang="en-US" b="1" dirty="0">
              <a:solidFill>
                <a:srgbClr val="C00000"/>
              </a:solidFill>
            </a:endParaRPr>
          </a:p>
          <a:p>
            <a:endParaRPr lang="en-US" sz="1400" dirty="0">
              <a:solidFill>
                <a:srgbClr val="C00000"/>
              </a:solidFill>
              <a:latin typeface="Times New Roman" pitchFamily="-72" charset="0"/>
            </a:endParaRPr>
          </a:p>
        </p:txBody>
      </p:sp>
      <p:sp>
        <p:nvSpPr>
          <p:cNvPr id="15364" name="Text Box 7"/>
          <p:cNvSpPr txBox="1">
            <a:spLocks noChangeArrowheads="1"/>
          </p:cNvSpPr>
          <p:nvPr/>
        </p:nvSpPr>
        <p:spPr bwMode="auto">
          <a:xfrm>
            <a:off x="6287071" y="4083918"/>
            <a:ext cx="2344737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r"/>
            <a:r>
              <a:rPr lang="en-US" sz="2000" dirty="0">
                <a:solidFill>
                  <a:schemeClr val="accent5">
                    <a:lumMod val="40000"/>
                    <a:lumOff val="60000"/>
                  </a:schemeClr>
                </a:solidFill>
                <a:ea typeface="Arial" pitchFamily="-72" charset="0"/>
                <a:cs typeface="Arial" pitchFamily="-72" charset="0"/>
              </a:rPr>
              <a:t>Level: Intermediate</a:t>
            </a:r>
          </a:p>
          <a:p>
            <a:pPr algn="r"/>
            <a:endParaRPr lang="en-US" sz="1600" b="1" dirty="0">
              <a:ea typeface="Arial" pitchFamily="-72" charset="0"/>
              <a:cs typeface="Arial" pitchFamily="-72" charset="0"/>
            </a:endParaRPr>
          </a:p>
        </p:txBody>
      </p:sp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63229"/>
            <a:ext cx="4038600" cy="3452737"/>
          </a:xfrm>
        </p:spPr>
        <p:txBody>
          <a:bodyPr>
            <a:normAutofit fontScale="85000" lnSpcReduction="20000"/>
          </a:bodyPr>
          <a:lstStyle/>
          <a:p>
            <a:r>
              <a:rPr lang="en-US" sz="3000" dirty="0"/>
              <a:t>Let’s talk about scripts</a:t>
            </a:r>
          </a:p>
          <a:p>
            <a:r>
              <a:rPr lang="en-US" sz="3000" dirty="0"/>
              <a:t>From scripts to functions</a:t>
            </a:r>
          </a:p>
          <a:p>
            <a:r>
              <a:rPr lang="en-US" sz="3000" dirty="0"/>
              <a:t>From functions to advanced functions</a:t>
            </a:r>
          </a:p>
          <a:p>
            <a:r>
              <a:rPr lang="en-US" sz="3000" dirty="0"/>
              <a:t>Help yourself help others</a:t>
            </a:r>
          </a:p>
          <a:p>
            <a:r>
              <a:rPr lang="en-US" sz="3000" dirty="0"/>
              <a:t>When should you use modules?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652FB23-136E-4592-B109-CAA9B075CB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900114"/>
            <a:ext cx="4038600" cy="3831876"/>
          </a:xfrm>
        </p:spPr>
        <p:txBody>
          <a:bodyPr/>
          <a:lstStyle/>
          <a:p>
            <a:r>
              <a:rPr lang="en-US" sz="2600" dirty="0"/>
              <a:t>Package it up</a:t>
            </a:r>
          </a:p>
          <a:p>
            <a:r>
              <a:rPr lang="en-US" sz="2600" dirty="0"/>
              <a:t>Share it!</a:t>
            </a:r>
          </a:p>
          <a:p>
            <a:r>
              <a:rPr lang="en-US" sz="2600" dirty="0"/>
              <a:t>Use </a:t>
            </a:r>
            <a:r>
              <a:rPr lang="en-US" sz="2600" strike="sngStrike" dirty="0"/>
              <a:t>source control</a:t>
            </a:r>
            <a:r>
              <a:rPr lang="en-US" sz="2600" dirty="0"/>
              <a:t> git and GitHub!</a:t>
            </a:r>
          </a:p>
          <a:p>
            <a:r>
              <a:rPr lang="en-US" sz="2600" dirty="0"/>
              <a:t>Future Improvements:</a:t>
            </a:r>
          </a:p>
          <a:p>
            <a:pPr lvl="1"/>
            <a:r>
              <a:rPr lang="en-US" dirty="0"/>
              <a:t>Pester yourself to test your work</a:t>
            </a:r>
          </a:p>
          <a:p>
            <a:pPr lvl="1"/>
            <a:r>
              <a:rPr lang="en-US" dirty="0"/>
              <a:t>CI/CD nirvana</a:t>
            </a:r>
          </a:p>
          <a:p>
            <a:endParaRPr lang="en-CA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2338C-AD85-49D9-A9FD-06992C25C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E6348A-AA7B-45CE-9D3A-2D43F92F27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From scripts to modules, and more</a:t>
            </a:r>
          </a:p>
        </p:txBody>
      </p:sp>
    </p:spTree>
    <p:extLst>
      <p:ext uri="{BB962C8B-B14F-4D97-AF65-F5344CB8AC3E}">
        <p14:creationId xmlns:p14="http://schemas.microsoft.com/office/powerpoint/2010/main" val="110960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D63095B-67C0-454B-8307-4C3D90136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Recommendations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3840FE8-7359-4F65-A04F-B628E3B346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2800" dirty="0"/>
              <a:t>Share your work intentionally!</a:t>
            </a:r>
          </a:p>
          <a:p>
            <a:pPr lvl="1"/>
            <a:r>
              <a:rPr lang="en-CA" sz="2400" dirty="0"/>
              <a:t>Be mindful of passwords/use appropriate security.</a:t>
            </a:r>
          </a:p>
          <a:p>
            <a:r>
              <a:rPr lang="en-CA" sz="2800" dirty="0"/>
              <a:t>Use source control!</a:t>
            </a:r>
          </a:p>
          <a:p>
            <a:r>
              <a:rPr lang="en-CA" sz="2800" dirty="0"/>
              <a:t>Document your work (appropriately).</a:t>
            </a:r>
          </a:p>
          <a:p>
            <a:r>
              <a:rPr lang="en-CA" sz="2800" dirty="0"/>
              <a:t>Over time, grow your skills with Pester and Azure DevOps.</a:t>
            </a:r>
          </a:p>
          <a:p>
            <a:r>
              <a:rPr lang="en-CA" sz="2800" dirty="0"/>
              <a:t>Ask questions! Your community will support you!</a:t>
            </a:r>
          </a:p>
        </p:txBody>
      </p:sp>
    </p:spTree>
    <p:extLst>
      <p:ext uri="{BB962C8B-B14F-4D97-AF65-F5344CB8AC3E}">
        <p14:creationId xmlns:p14="http://schemas.microsoft.com/office/powerpoint/2010/main" val="2908332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ECD68EB-762D-4013-B801-6DB83313FB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Thank you!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80CC1DDF-426A-43AE-AF20-725F46D8B8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Please fill out your evals!</a:t>
            </a:r>
          </a:p>
        </p:txBody>
      </p:sp>
    </p:spTree>
    <p:extLst>
      <p:ext uri="{BB962C8B-B14F-4D97-AF65-F5344CB8AC3E}">
        <p14:creationId xmlns:p14="http://schemas.microsoft.com/office/powerpoint/2010/main" val="738558862"/>
      </p:ext>
    </p:extLst>
  </p:cSld>
  <p:clrMapOvr>
    <a:masterClrMapping/>
  </p:clrMapOvr>
</p:sld>
</file>

<file path=ppt/theme/theme1.xml><?xml version="1.0" encoding="utf-8"?>
<a:theme xmlns:a="http://schemas.openxmlformats.org/drawingml/2006/main" name="Visual Studio Live! New York 2015">
  <a:themeElements>
    <a:clrScheme name="Live! 360 2016">
      <a:dk1>
        <a:srgbClr val="000000"/>
      </a:dk1>
      <a:lt1>
        <a:sysClr val="window" lastClr="FFFFFF"/>
      </a:lt1>
      <a:dk2>
        <a:srgbClr val="000000"/>
      </a:dk2>
      <a:lt2>
        <a:srgbClr val="EEECE1"/>
      </a:lt2>
      <a:accent1>
        <a:srgbClr val="000000"/>
      </a:accent1>
      <a:accent2>
        <a:srgbClr val="00B0F0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Visual Studio Live! Redmond 2014 1">
        <a:dk1>
          <a:srgbClr val="303030"/>
        </a:dk1>
        <a:lt1>
          <a:srgbClr val="FFFFFF"/>
        </a:lt1>
        <a:dk2>
          <a:srgbClr val="000000"/>
        </a:dk2>
        <a:lt2>
          <a:srgbClr val="DEDEE0"/>
        </a:lt2>
        <a:accent1>
          <a:srgbClr val="AD0101"/>
        </a:accent1>
        <a:accent2>
          <a:srgbClr val="726056"/>
        </a:accent2>
        <a:accent3>
          <a:srgbClr val="AAAAAA"/>
        </a:accent3>
        <a:accent4>
          <a:srgbClr val="DADADA"/>
        </a:accent4>
        <a:accent5>
          <a:srgbClr val="D3AAAA"/>
        </a:accent5>
        <a:accent6>
          <a:srgbClr val="67564D"/>
        </a:accent6>
        <a:hlink>
          <a:srgbClr val="D26900"/>
        </a:hlink>
        <a:folHlink>
          <a:srgbClr val="D8924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isual Studio Live! Redmond 2014 2">
        <a:dk1>
          <a:srgbClr val="000000"/>
        </a:dk1>
        <a:lt1>
          <a:srgbClr val="FFFFFE"/>
        </a:lt1>
        <a:dk2>
          <a:srgbClr val="007397"/>
        </a:dk2>
        <a:lt2>
          <a:srgbClr val="636463"/>
        </a:lt2>
        <a:accent1>
          <a:srgbClr val="A01420"/>
        </a:accent1>
        <a:accent2>
          <a:srgbClr val="726056"/>
        </a:accent2>
        <a:accent3>
          <a:srgbClr val="FFFFFE"/>
        </a:accent3>
        <a:accent4>
          <a:srgbClr val="000000"/>
        </a:accent4>
        <a:accent5>
          <a:srgbClr val="CDAAAB"/>
        </a:accent5>
        <a:accent6>
          <a:srgbClr val="67564D"/>
        </a:accent6>
        <a:hlink>
          <a:srgbClr val="007397"/>
        </a:hlink>
        <a:folHlink>
          <a:srgbClr val="162F4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ive! 360 2018">
  <a:themeElements>
    <a:clrScheme name="Live! 360 2016">
      <a:dk1>
        <a:srgbClr val="000000"/>
      </a:dk1>
      <a:lt1>
        <a:sysClr val="window" lastClr="FFFFFF"/>
      </a:lt1>
      <a:dk2>
        <a:srgbClr val="000000"/>
      </a:dk2>
      <a:lt2>
        <a:srgbClr val="EEECE1"/>
      </a:lt2>
      <a:accent1>
        <a:srgbClr val="000000"/>
      </a:accent1>
      <a:accent2>
        <a:srgbClr val="00B0F0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Visual Studio Live! Redmond 2014 1">
        <a:dk1>
          <a:srgbClr val="303030"/>
        </a:dk1>
        <a:lt1>
          <a:srgbClr val="FFFFFF"/>
        </a:lt1>
        <a:dk2>
          <a:srgbClr val="000000"/>
        </a:dk2>
        <a:lt2>
          <a:srgbClr val="DEDEE0"/>
        </a:lt2>
        <a:accent1>
          <a:srgbClr val="AD0101"/>
        </a:accent1>
        <a:accent2>
          <a:srgbClr val="726056"/>
        </a:accent2>
        <a:accent3>
          <a:srgbClr val="AAAAAA"/>
        </a:accent3>
        <a:accent4>
          <a:srgbClr val="DADADA"/>
        </a:accent4>
        <a:accent5>
          <a:srgbClr val="D3AAAA"/>
        </a:accent5>
        <a:accent6>
          <a:srgbClr val="67564D"/>
        </a:accent6>
        <a:hlink>
          <a:srgbClr val="D26900"/>
        </a:hlink>
        <a:folHlink>
          <a:srgbClr val="D8924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isual Studio Live! Redmond 2014 2">
        <a:dk1>
          <a:srgbClr val="000000"/>
        </a:dk1>
        <a:lt1>
          <a:srgbClr val="FFFFFE"/>
        </a:lt1>
        <a:dk2>
          <a:srgbClr val="007397"/>
        </a:dk2>
        <a:lt2>
          <a:srgbClr val="636463"/>
        </a:lt2>
        <a:accent1>
          <a:srgbClr val="A01420"/>
        </a:accent1>
        <a:accent2>
          <a:srgbClr val="726056"/>
        </a:accent2>
        <a:accent3>
          <a:srgbClr val="FFFFFE"/>
        </a:accent3>
        <a:accent4>
          <a:srgbClr val="000000"/>
        </a:accent4>
        <a:accent5>
          <a:srgbClr val="CDAAAB"/>
        </a:accent5>
        <a:accent6>
          <a:srgbClr val="67564D"/>
        </a:accent6>
        <a:hlink>
          <a:srgbClr val="007397"/>
        </a:hlink>
        <a:folHlink>
          <a:srgbClr val="162F4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3381</TotalTime>
  <Words>139</Words>
  <Application>Microsoft Office PowerPoint</Application>
  <PresentationFormat>On-screen Show (16:9)</PresentationFormat>
  <Paragraphs>29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Arial Bold</vt:lpstr>
      <vt:lpstr>Calibri</vt:lpstr>
      <vt:lpstr>Times New Roman</vt:lpstr>
      <vt:lpstr>Visual Studio Live! New York 2015</vt:lpstr>
      <vt:lpstr>Live! 360 2018</vt:lpstr>
      <vt:lpstr>PowerPoint Presentation</vt:lpstr>
      <vt:lpstr>Agenda</vt:lpstr>
      <vt:lpstr>Demo</vt:lpstr>
      <vt:lpstr>Recommendations</vt:lpstr>
      <vt:lpstr>Thank you!</vt:lpstr>
    </vt:vector>
  </TitlesOfParts>
  <Company>1105 Media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Brent Sutton</dc:creator>
  <cp:lastModifiedBy>Kirk Munro</cp:lastModifiedBy>
  <cp:revision>136</cp:revision>
  <dcterms:created xsi:type="dcterms:W3CDTF">2012-12-07T00:48:42Z</dcterms:created>
  <dcterms:modified xsi:type="dcterms:W3CDTF">2019-11-20T18:59:35Z</dcterms:modified>
</cp:coreProperties>
</file>