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68" r:id="rId3"/>
    <p:sldId id="267" r:id="rId4"/>
    <p:sldId id="264" r:id="rId5"/>
    <p:sldId id="270" r:id="rId6"/>
    <p:sldId id="269" r:id="rId7"/>
    <p:sldId id="271" r:id="rId8"/>
    <p:sldId id="272" r:id="rId9"/>
    <p:sldId id="273" r:id="rId10"/>
    <p:sldId id="278" r:id="rId11"/>
    <p:sldId id="274" r:id="rId12"/>
    <p:sldId id="279" r:id="rId13"/>
    <p:sldId id="277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68"/>
            <p14:sldId id="267"/>
            <p14:sldId id="264"/>
            <p14:sldId id="270"/>
            <p14:sldId id="269"/>
            <p14:sldId id="271"/>
            <p14:sldId id="272"/>
            <p14:sldId id="273"/>
            <p14:sldId id="278"/>
            <p14:sldId id="274"/>
            <p14:sldId id="279"/>
            <p14:sldId id="277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D86D-F98C-8C46-8113-F38408D59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823-7322-F84D-B460-9D86BEB19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2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</a:t>
            </a:r>
            <a:r>
              <a:rPr lang="en-US" sz="2400" b="0" dirty="0" err="1"/>
              <a:t>bit.ly</a:t>
            </a:r>
            <a:r>
              <a:rPr lang="en-US" sz="2400" b="0" dirty="0"/>
              <a:t>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BB9D-8BFF-6A42-8254-37C5C6883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1B3E7-66E1-E940-8AF2-DB859B70855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index.html" TargetMode="External"/><Relationship Id="rId2" Type="http://schemas.openxmlformats.org/officeDocument/2006/relationships/hyperlink" Target="https://docs.microsoft.com/en-us/azure/azure-functions/functions-reference-power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functions/doc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ublic-preview-of-powershell-in-azure-functions-2-x/" TargetMode="External"/><Relationship Id="rId2" Type="http://schemas.openxmlformats.org/officeDocument/2006/relationships/hyperlink" Target="https://github.com/Azure/azure-functions-host/issues/15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tcodeplay.com/2017/12/19/strategies-for-improving-eliminating-azure-functions-cold-starts/" TargetMode="External"/><Relationship Id="rId2" Type="http://schemas.openxmlformats.org/officeDocument/2006/relationships/hyperlink" Target="https://github.com/Azure/Azure-Functions/issues/9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89389"/>
          </a:xfrm>
        </p:spPr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Serverless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54013"/>
            <a:ext cx="9144000" cy="1113500"/>
          </a:xfrm>
        </p:spPr>
        <p:txBody>
          <a:bodyPr>
            <a:normAutofit/>
          </a:bodyPr>
          <a:lstStyle/>
          <a:p>
            <a:r>
              <a:rPr lang="en-US" sz="2800" dirty="0"/>
              <a:t>Kirk Munro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poshoholic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DF8B6-419B-5748-9CAA-DC39B009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Still</a:t>
            </a:r>
            <a:r>
              <a:rPr lang="fr-FR" dirty="0"/>
              <a:t> more architectural </a:t>
            </a:r>
            <a:r>
              <a:rPr lang="fr-FR" dirty="0" err="1"/>
              <a:t>details</a:t>
            </a:r>
            <a:r>
              <a:rPr lang="fr-FR" dirty="0"/>
              <a:t> in Azure </a:t>
            </a:r>
            <a:r>
              <a:rPr lang="fr-FR" dirty="0" err="1"/>
              <a:t>Funcs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E551-D19C-414E-8823-4E4B724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You are responsable for building the package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deployed</a:t>
            </a:r>
            <a:r>
              <a:rPr lang="fr-FR" dirty="0"/>
              <a:t> to </a:t>
            </a:r>
            <a:r>
              <a:rPr lang="fr-FR" dirty="0" err="1"/>
              <a:t>worker</a:t>
            </a:r>
            <a:r>
              <a:rPr lang="fr-FR" dirty="0"/>
              <a:t> agents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(s) are </a:t>
            </a:r>
            <a:r>
              <a:rPr lang="fr-FR" dirty="0" err="1"/>
              <a:t>invoked</a:t>
            </a:r>
            <a:r>
              <a:rPr lang="fr-FR" dirty="0"/>
              <a:t>, and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package </a:t>
            </a:r>
            <a:r>
              <a:rPr lang="fr-FR" dirty="0" err="1"/>
              <a:t>into</a:t>
            </a:r>
            <a:r>
              <a:rPr lang="fr-FR" dirty="0"/>
              <a:t> Azure</a:t>
            </a:r>
          </a:p>
          <a:p>
            <a:r>
              <a:rPr lang="fr-FR" dirty="0"/>
              <a:t>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the package </a:t>
            </a:r>
            <a:r>
              <a:rPr lang="fr-FR" dirty="0" err="1"/>
              <a:t>depends</a:t>
            </a:r>
            <a:r>
              <a:rPr lang="fr-FR" dirty="0"/>
              <a:t> on the type (C#, PowerShell, etc.) of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deploying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63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960DF-F37F-BC4D-A204-AF40D1F1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Architectural </a:t>
            </a:r>
            <a:r>
              <a:rPr lang="fr-FR" dirty="0" err="1"/>
              <a:t>details</a:t>
            </a:r>
            <a:r>
              <a:rPr lang="fr-FR" dirty="0"/>
              <a:t> for AWS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95EE5-729C-8D41-8168-86DB5204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Each</a:t>
            </a:r>
            <a:r>
              <a:rPr lang="fr-FR" dirty="0"/>
              <a:t> Lambda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in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(the Lambda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)</a:t>
            </a:r>
          </a:p>
          <a:p>
            <a:r>
              <a:rPr lang="fr-FR" dirty="0"/>
              <a:t>Concurrent invocations </a:t>
            </a:r>
            <a:r>
              <a:rPr lang="fr-FR" dirty="0" err="1"/>
              <a:t>result</a:t>
            </a:r>
            <a:r>
              <a:rPr lang="fr-FR" dirty="0"/>
              <a:t> in </a:t>
            </a:r>
            <a:r>
              <a:rPr lang="fr-FR" dirty="0" err="1"/>
              <a:t>additional</a:t>
            </a:r>
            <a:r>
              <a:rPr lang="fr-FR" dirty="0"/>
              <a:t> Lambda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spun</a:t>
            </a:r>
            <a:r>
              <a:rPr lang="fr-FR" dirty="0"/>
              <a:t> up</a:t>
            </a:r>
          </a:p>
          <a:p>
            <a:r>
              <a:rPr lang="fr-FR" dirty="0"/>
              <a:t>Invocations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 a </a:t>
            </a:r>
            <a:r>
              <a:rPr lang="fr-FR" dirty="0" err="1"/>
              <a:t>temp</a:t>
            </a:r>
            <a:r>
              <a:rPr lang="fr-FR" dirty="0"/>
              <a:t> </a:t>
            </a:r>
            <a:r>
              <a:rPr lang="fr-FR" dirty="0" err="1"/>
              <a:t>folder</a:t>
            </a:r>
            <a:r>
              <a:rPr lang="fr-FR" dirty="0"/>
              <a:t> on the local file system</a:t>
            </a:r>
          </a:p>
          <a:p>
            <a:r>
              <a:rPr lang="fr-FR" dirty="0" err="1"/>
              <a:t>Subsequent</a:t>
            </a:r>
            <a:r>
              <a:rPr lang="fr-FR" dirty="0"/>
              <a:t> invocations </a:t>
            </a:r>
            <a:r>
              <a:rPr lang="fr-FR" dirty="0" err="1"/>
              <a:t>reuse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Lambda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fr-FR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were</a:t>
            </a:r>
            <a:r>
              <a:rPr lang="fr-FR" i="1" dirty="0"/>
              <a:t> </a:t>
            </a:r>
            <a:r>
              <a:rPr lang="fr-FR" i="1" dirty="0" err="1"/>
              <a:t>previously</a:t>
            </a:r>
            <a:r>
              <a:rPr lang="fr-FR" i="1" dirty="0"/>
              <a:t> </a:t>
            </a:r>
            <a:r>
              <a:rPr lang="fr-FR" i="1" dirty="0" err="1"/>
              <a:t>used</a:t>
            </a:r>
            <a:r>
              <a:rPr lang="fr-FR" i="1" dirty="0"/>
              <a:t> by the </a:t>
            </a:r>
            <a:r>
              <a:rPr lang="fr-FR" i="1" dirty="0" err="1"/>
              <a:t>same</a:t>
            </a:r>
            <a:r>
              <a:rPr lang="fr-FR" i="1" dirty="0"/>
              <a:t> Lambda </a:t>
            </a:r>
            <a:r>
              <a:rPr lang="fr-FR" i="1" dirty="0" err="1"/>
              <a:t>function</a:t>
            </a:r>
            <a:endParaRPr lang="fr-FR" dirty="0"/>
          </a:p>
          <a:p>
            <a:r>
              <a:rPr lang="fr-FR" dirty="0"/>
              <a:t>PowerShell Lambda </a:t>
            </a:r>
            <a:r>
              <a:rPr lang="fr-FR" dirty="0" err="1"/>
              <a:t>functions</a:t>
            </a:r>
            <a:r>
              <a:rPr lang="fr-FR" dirty="0"/>
              <a:t> support </a:t>
            </a:r>
            <a:r>
              <a:rPr lang="fr-FR" dirty="0" err="1"/>
              <a:t>requirements</a:t>
            </a:r>
            <a:r>
              <a:rPr lang="fr-FR" dirty="0"/>
              <a:t>, and AWS Lambda </a:t>
            </a:r>
            <a:r>
              <a:rPr lang="fr-FR" dirty="0" err="1"/>
              <a:t>takes</a:t>
            </a:r>
            <a:r>
              <a:rPr lang="fr-FR" dirty="0"/>
              <a:t> care of building a package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requirements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6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C03AD-7BD1-2842-8B60-720373E7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important </a:t>
            </a:r>
            <a:r>
              <a:rPr lang="fr-FR" dirty="0" err="1"/>
              <a:t>details</a:t>
            </a:r>
            <a:r>
              <a:rPr lang="fr-FR" dirty="0"/>
              <a:t> for all cloud </a:t>
            </a:r>
            <a:r>
              <a:rPr lang="fr-FR" dirty="0" err="1"/>
              <a:t>platforms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08CE0-5333-2344-AFE9-5DAC5855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event-driven</a:t>
            </a:r>
            <a:r>
              <a:rPr lang="fr-FR" dirty="0"/>
              <a:t> APIs,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needs</a:t>
            </a:r>
            <a:r>
              <a:rPr lang="fr-FR" dirty="0"/>
              <a:t> of the caller (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 to </a:t>
            </a:r>
            <a:r>
              <a:rPr lang="fr-FR" dirty="0" err="1"/>
              <a:t>receive</a:t>
            </a:r>
            <a:r>
              <a:rPr lang="fr-FR" dirty="0"/>
              <a:t> a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time)</a:t>
            </a:r>
          </a:p>
          <a:p>
            <a:r>
              <a:rPr lang="fr-FR" dirty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leverage</a:t>
            </a:r>
            <a:r>
              <a:rPr lang="fr-FR" dirty="0"/>
              <a:t> cloud </a:t>
            </a:r>
            <a:r>
              <a:rPr lang="fr-FR" dirty="0" err="1"/>
              <a:t>resources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message queues to transition </a:t>
            </a:r>
            <a:r>
              <a:rPr lang="fr-FR" dirty="0" err="1"/>
              <a:t>from</a:t>
            </a:r>
            <a:r>
              <a:rPr lang="fr-FR" dirty="0"/>
              <a:t> an invocation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respond</a:t>
            </a:r>
            <a:r>
              <a:rPr lang="fr-FR" dirty="0"/>
              <a:t> </a:t>
            </a:r>
            <a:r>
              <a:rPr lang="fr-FR" dirty="0" err="1"/>
              <a:t>quickly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for </a:t>
            </a:r>
            <a:r>
              <a:rPr lang="fr-FR" dirty="0" err="1"/>
              <a:t>much</a:t>
            </a:r>
            <a:r>
              <a:rPr lang="fr-FR" dirty="0"/>
              <a:t> longer</a:t>
            </a:r>
          </a:p>
          <a:p>
            <a:r>
              <a:rPr lang="fr-FR" dirty="0"/>
              <a:t>You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the time </a:t>
            </a:r>
            <a:r>
              <a:rPr lang="fr-FR" dirty="0" err="1"/>
              <a:t>limits</a:t>
            </a:r>
            <a:r>
              <a:rPr lang="fr-FR" dirty="0"/>
              <a:t>, </a:t>
            </a:r>
            <a:r>
              <a:rPr lang="fr-FR" dirty="0" err="1"/>
              <a:t>storage</a:t>
            </a:r>
            <a:r>
              <a:rPr lang="fr-FR" dirty="0"/>
              <a:t> </a:t>
            </a:r>
            <a:r>
              <a:rPr lang="fr-FR" dirty="0" err="1"/>
              <a:t>limits</a:t>
            </a:r>
            <a:r>
              <a:rPr lang="fr-FR" dirty="0"/>
              <a:t>, and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limits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on the cloud </a:t>
            </a:r>
            <a:r>
              <a:rPr lang="fr-FR" dirty="0" err="1"/>
              <a:t>platform</a:t>
            </a:r>
            <a:r>
              <a:rPr lang="fr-FR" dirty="0"/>
              <a:t>, and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cloud provider or </a:t>
            </a:r>
            <a:r>
              <a:rPr lang="fr-FR" dirty="0" err="1"/>
              <a:t>make</a:t>
            </a:r>
            <a:r>
              <a:rPr lang="fr-FR" dirty="0"/>
              <a:t> changes </a:t>
            </a:r>
            <a:r>
              <a:rPr lang="fr-FR" dirty="0" err="1"/>
              <a:t>appropriately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serverless</a:t>
            </a:r>
            <a:r>
              <a:rPr lang="fr-FR" dirty="0"/>
              <a:t> configuration files.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5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2A565-55E7-1A45-838E-1D50F86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Complimentary</a:t>
            </a:r>
            <a:r>
              <a:rPr lang="fr-FR" dirty="0"/>
              <a:t> sessions to </a:t>
            </a:r>
            <a:r>
              <a:rPr lang="fr-FR" dirty="0" err="1"/>
              <a:t>learn</a:t>
            </a:r>
            <a:r>
              <a:rPr lang="fr-FR" dirty="0"/>
              <a:t> more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95D18-8CDD-7940-B84A-8C58E3A4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Unleash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PowerShell </a:t>
            </a:r>
            <a:r>
              <a:rPr lang="fr-FR" dirty="0" err="1"/>
              <a:t>with</a:t>
            </a:r>
            <a:r>
              <a:rPr lang="fr-FR" dirty="0"/>
              <a:t> AWS Lambda and </a:t>
            </a:r>
            <a:r>
              <a:rPr lang="fr-FR" dirty="0" err="1"/>
              <a:t>Serverless</a:t>
            </a:r>
            <a:r>
              <a:rPr lang="fr-FR" dirty="0"/>
              <a:t> </a:t>
            </a:r>
            <a:r>
              <a:rPr lang="fr-FR" dirty="0" err="1"/>
              <a:t>Computing</a:t>
            </a:r>
            <a:br>
              <a:rPr lang="fr-FR" dirty="0"/>
            </a:br>
            <a:r>
              <a:rPr lang="fr-FR" dirty="0" err="1"/>
              <a:t>Wed</a:t>
            </a:r>
            <a:r>
              <a:rPr lang="fr-FR" dirty="0"/>
              <a:t>., May 1, 09:00-10:45</a:t>
            </a:r>
          </a:p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br>
              <a:rPr lang="fr-FR" dirty="0"/>
            </a:br>
            <a:r>
              <a:rPr lang="fr-FR" dirty="0" err="1"/>
              <a:t>Thurs</a:t>
            </a:r>
            <a:r>
              <a:rPr lang="fr-FR" dirty="0"/>
              <a:t>., May 2, 13:00-13:45</a:t>
            </a:r>
          </a:p>
        </p:txBody>
      </p:sp>
    </p:spTree>
    <p:extLst>
      <p:ext uri="{BB962C8B-B14F-4D97-AF65-F5344CB8AC3E}">
        <p14:creationId xmlns:p14="http://schemas.microsoft.com/office/powerpoint/2010/main" val="19111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E7B99-71E2-1743-BA04-FDB449A8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4BB20-6F77-0C4D-BFE0-78343947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PowerShell Azure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:</a:t>
            </a:r>
            <a:br>
              <a:rPr lang="fr-FR" dirty="0"/>
            </a:br>
            <a:r>
              <a:rPr lang="fr-CA" dirty="0">
                <a:hlinkClick r:id="rId2"/>
              </a:rPr>
              <a:t>https://docs.microsoft.com/en-us/azure/azure-functions/functions-reference-powershell</a:t>
            </a:r>
            <a:endParaRPr lang="fr-FR" dirty="0"/>
          </a:p>
          <a:p>
            <a:r>
              <a:rPr lang="fr-FR" dirty="0"/>
              <a:t>AWS Lambda </a:t>
            </a:r>
            <a:r>
              <a:rPr lang="fr-FR" dirty="0" err="1"/>
              <a:t>function</a:t>
            </a:r>
            <a:r>
              <a:rPr lang="fr-FR" dirty="0"/>
              <a:t> documentation:</a:t>
            </a:r>
            <a:br>
              <a:rPr lang="fr-FR" dirty="0"/>
            </a:br>
            <a:r>
              <a:rPr lang="fr-CA" dirty="0">
                <a:hlinkClick r:id="rId3"/>
              </a:rPr>
              <a:t>https://docs.aws.amazon.com/lambda/index.html</a:t>
            </a:r>
            <a:endParaRPr lang="fr-FR" dirty="0"/>
          </a:p>
          <a:p>
            <a:r>
              <a:rPr lang="fr-FR" dirty="0"/>
              <a:t>Google Cloud </a:t>
            </a:r>
            <a:r>
              <a:rPr lang="fr-FR" dirty="0" err="1"/>
              <a:t>Functions</a:t>
            </a:r>
            <a:r>
              <a:rPr lang="fr-FR" dirty="0"/>
              <a:t> documentation:</a:t>
            </a:r>
            <a:br>
              <a:rPr lang="fr-FR" dirty="0"/>
            </a:br>
            <a:r>
              <a:rPr lang="fr-CA" dirty="0">
                <a:hlinkClick r:id="rId4"/>
              </a:rPr>
              <a:t>https://cloud.google.com/functions/docs/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98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F1724-B3F9-B346-8344-1151656D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talk about </a:t>
            </a:r>
            <a:r>
              <a:rPr lang="fr-FR" dirty="0" err="1"/>
              <a:t>serverless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436B0-CD56-EA47-93A8-89DE04D6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toolbelt</a:t>
            </a:r>
            <a:endParaRPr lang="fr-FR" dirty="0"/>
          </a:p>
          <a:p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event-driven</a:t>
            </a:r>
            <a:r>
              <a:rPr lang="fr-FR" dirty="0"/>
              <a:t> </a:t>
            </a:r>
            <a:r>
              <a:rPr lang="fr-FR" dirty="0" err="1"/>
              <a:t>workloads</a:t>
            </a:r>
            <a:r>
              <a:rPr lang="fr-FR" dirty="0"/>
              <a:t> in the cloud…</a:t>
            </a:r>
          </a:p>
          <a:p>
            <a:pPr marL="457200" lvl="1" indent="0">
              <a:buNone/>
            </a:pPr>
            <a:r>
              <a:rPr lang="fr-FR" dirty="0"/>
              <a:t>...on a </a:t>
            </a:r>
            <a:r>
              <a:rPr lang="fr-FR" dirty="0" err="1"/>
              <a:t>schedule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…on </a:t>
            </a:r>
            <a:r>
              <a:rPr lang="fr-FR" dirty="0" err="1"/>
              <a:t>demand</a:t>
            </a:r>
            <a:r>
              <a:rPr lang="fr-FR" dirty="0"/>
              <a:t> (REST API)</a:t>
            </a:r>
          </a:p>
          <a:p>
            <a:pPr marL="457200" lvl="1" indent="0">
              <a:buNone/>
            </a:pPr>
            <a:r>
              <a:rPr lang="fr-FR" dirty="0"/>
              <a:t>…in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in the cloud</a:t>
            </a:r>
          </a:p>
          <a:p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(</a:t>
            </a:r>
            <a:r>
              <a:rPr lang="fr-FR" dirty="0" err="1"/>
              <a:t>often</a:t>
            </a:r>
            <a:r>
              <a:rPr lang="fr-FR" dirty="0"/>
              <a:t> free, to a point), </a:t>
            </a:r>
            <a:r>
              <a:rPr lang="fr-FR" dirty="0" err="1"/>
              <a:t>scaleable</a:t>
            </a:r>
            <a:r>
              <a:rPr lang="fr-FR" dirty="0"/>
              <a:t>,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scripts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respond</a:t>
            </a:r>
            <a:r>
              <a:rPr lang="fr-FR" dirty="0"/>
              <a:t> to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(</a:t>
            </a:r>
            <a:r>
              <a:rPr lang="fr-FR" dirty="0" err="1"/>
              <a:t>think</a:t>
            </a:r>
            <a:r>
              <a:rPr lang="fr-FR" dirty="0"/>
              <a:t> IFTTT, </a:t>
            </a:r>
            <a:r>
              <a:rPr lang="fr-FR" dirty="0" err="1"/>
              <a:t>Zapier</a:t>
            </a:r>
            <a:r>
              <a:rPr lang="fr-FR" dirty="0"/>
              <a:t>, etc.)</a:t>
            </a:r>
          </a:p>
          <a:p>
            <a:r>
              <a:rPr lang="fr-FR" dirty="0" err="1"/>
              <a:t>e.g</a:t>
            </a:r>
            <a:r>
              <a:rPr lang="fr-FR" dirty="0"/>
              <a:t>. GitHub </a:t>
            </a:r>
            <a:r>
              <a:rPr lang="fr-FR" dirty="0" err="1"/>
              <a:t>events</a:t>
            </a:r>
            <a:r>
              <a:rPr lang="fr-FR" dirty="0"/>
              <a:t> or actions (CI/CD), or </a:t>
            </a:r>
            <a:r>
              <a:rPr lang="fr-FR" dirty="0" err="1"/>
              <a:t>other</a:t>
            </a:r>
            <a:r>
              <a:rPr lang="fr-FR" dirty="0"/>
              <a:t> service </a:t>
            </a:r>
            <a:r>
              <a:rPr lang="fr-FR" dirty="0" err="1"/>
              <a:t>that</a:t>
            </a:r>
            <a:r>
              <a:rPr lang="fr-FR" dirty="0"/>
              <a:t> supports REST as an </a:t>
            </a:r>
            <a:r>
              <a:rPr lang="fr-FR" dirty="0" err="1"/>
              <a:t>integration</a:t>
            </a:r>
            <a:r>
              <a:rPr lang="fr-FR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309473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9990F-3BD0-DE4C-9E5B-EFD47080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...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580329-0247-FC4A-A84C-CC4F407E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19" y="1976286"/>
            <a:ext cx="8499561" cy="3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780" y="2389239"/>
            <a:ext cx="8480323" cy="28316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CA" sz="3600" dirty="0" err="1"/>
              <a:t>Serverless</a:t>
            </a:r>
            <a:r>
              <a:rPr lang="fr-CA" sz="3600" dirty="0"/>
              <a:t> </a:t>
            </a:r>
            <a:r>
              <a:rPr lang="fr-CA" sz="3600" dirty="0" err="1"/>
              <a:t>means</a:t>
            </a:r>
            <a:r>
              <a:rPr lang="fr-CA" sz="3600" dirty="0"/>
              <a:t> </a:t>
            </a:r>
            <a:r>
              <a:rPr lang="fr-CA" sz="3600" dirty="0" err="1"/>
              <a:t>your</a:t>
            </a:r>
            <a:r>
              <a:rPr lang="fr-CA" sz="3600" dirty="0"/>
              <a:t> </a:t>
            </a:r>
            <a:r>
              <a:rPr lang="fr-CA" sz="3600" dirty="0" err="1"/>
              <a:t>function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run</a:t>
            </a:r>
            <a:r>
              <a:rPr lang="fr-CA" sz="3600" dirty="0"/>
              <a:t> on servers </a:t>
            </a:r>
            <a:r>
              <a:rPr lang="fr-CA" sz="3600" dirty="0" err="1"/>
              <a:t>you</a:t>
            </a:r>
            <a:r>
              <a:rPr lang="fr-CA" sz="3600" dirty="0"/>
              <a:t> </a:t>
            </a:r>
            <a:r>
              <a:rPr lang="fr-CA" sz="3600" dirty="0" err="1"/>
              <a:t>don’t</a:t>
            </a:r>
            <a:r>
              <a:rPr lang="fr-CA" sz="3600" dirty="0"/>
              <a:t> </a:t>
            </a:r>
            <a:r>
              <a:rPr lang="fr-CA" sz="3600" dirty="0" err="1"/>
              <a:t>directly</a:t>
            </a:r>
            <a:r>
              <a:rPr lang="fr-CA" sz="3600" dirty="0"/>
              <a:t> manage, at a </a:t>
            </a:r>
            <a:r>
              <a:rPr lang="fr-CA" sz="3600" dirty="0" err="1"/>
              <a:t>reasonable</a:t>
            </a:r>
            <a:r>
              <a:rPr lang="fr-CA" sz="3600" dirty="0"/>
              <a:t> </a:t>
            </a:r>
            <a:r>
              <a:rPr lang="fr-CA" sz="3600" dirty="0" err="1"/>
              <a:t>cost</a:t>
            </a:r>
            <a:r>
              <a:rPr lang="fr-CA" sz="3600" dirty="0"/>
              <a:t>, in </a:t>
            </a:r>
            <a:r>
              <a:rPr lang="fr-CA" sz="3600" b="1" dirty="0"/>
              <a:t>a </a:t>
            </a:r>
            <a:r>
              <a:rPr lang="fr-CA" sz="3600" b="1" dirty="0" err="1"/>
              <a:t>very</a:t>
            </a:r>
            <a:r>
              <a:rPr lang="fr-CA" sz="3600" b="1" dirty="0"/>
              <a:t> </a:t>
            </a:r>
            <a:r>
              <a:rPr lang="fr-CA" sz="3600" b="1" dirty="0" err="1"/>
              <a:t>specific</a:t>
            </a:r>
            <a:r>
              <a:rPr lang="fr-CA" sz="3600" b="1" dirty="0"/>
              <a:t> </a:t>
            </a:r>
            <a:r>
              <a:rPr lang="fr-CA" sz="3600" b="1" dirty="0" err="1"/>
              <a:t>way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you</a:t>
            </a:r>
            <a:r>
              <a:rPr lang="fr-CA" sz="3600" dirty="0"/>
              <a:t> </a:t>
            </a:r>
            <a:r>
              <a:rPr lang="fr-CA" sz="3600" dirty="0" err="1"/>
              <a:t>don’t</a:t>
            </a:r>
            <a:r>
              <a:rPr lang="fr-CA" sz="3600" dirty="0"/>
              <a:t> control,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some</a:t>
            </a:r>
            <a:r>
              <a:rPr lang="fr-CA" sz="3600" dirty="0"/>
              <a:t> </a:t>
            </a:r>
            <a:r>
              <a:rPr lang="fr-CA" sz="3600" b="1" dirty="0" err="1"/>
              <a:t>controls</a:t>
            </a:r>
            <a:r>
              <a:rPr lang="fr-CA" sz="3600" b="1" dirty="0"/>
              <a:t> for </a:t>
            </a:r>
            <a:r>
              <a:rPr lang="fr-CA" sz="3600" b="1" dirty="0" err="1"/>
              <a:t>scaling</a:t>
            </a:r>
            <a:r>
              <a:rPr lang="fr-CA" sz="3600" dirty="0"/>
              <a:t> the system up and/or out </a:t>
            </a:r>
            <a:r>
              <a:rPr lang="fr-CA" sz="3600" b="1" dirty="0" err="1"/>
              <a:t>within</a:t>
            </a:r>
            <a:r>
              <a:rPr lang="fr-CA" sz="3600" b="1" dirty="0"/>
              <a:t> configurable </a:t>
            </a:r>
            <a:r>
              <a:rPr lang="fr-CA" sz="3600" b="1" dirty="0" err="1"/>
              <a:t>limits</a:t>
            </a:r>
            <a:r>
              <a:rPr lang="fr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9FA31-0DC9-034A-A21F-23AFD3FE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Azure, AWS and GCP all have </a:t>
            </a:r>
            <a:r>
              <a:rPr lang="fr-FR" dirty="0" err="1"/>
              <a:t>serverless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A47FF-2457-5C46-AB36-B33996CE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Azure </a:t>
            </a:r>
            <a:r>
              <a:rPr lang="fr-FR" dirty="0" err="1"/>
              <a:t>Functions</a:t>
            </a:r>
            <a:r>
              <a:rPr lang="fr-FR" dirty="0"/>
              <a:t> (1.x, 2.x)</a:t>
            </a:r>
          </a:p>
          <a:p>
            <a:r>
              <a:rPr lang="fr-FR" dirty="0"/>
              <a:t>AWS Lambda</a:t>
            </a:r>
          </a:p>
          <a:p>
            <a:r>
              <a:rPr lang="fr-FR" dirty="0"/>
              <a:t>Google Cloud </a:t>
            </a:r>
            <a:r>
              <a:rPr lang="fr-FR" dirty="0" err="1"/>
              <a:t>Functions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i="1" dirty="0"/>
              <a:t>In </a:t>
            </a:r>
            <a:r>
              <a:rPr lang="fr-FR" i="1" dirty="0" err="1"/>
              <a:t>this</a:t>
            </a:r>
            <a:r>
              <a:rPr lang="fr-FR" i="1" dirty="0"/>
              <a:t> talk, </a:t>
            </a:r>
            <a:r>
              <a:rPr lang="fr-FR" i="1" dirty="0" err="1"/>
              <a:t>we’ll</a:t>
            </a:r>
            <a:r>
              <a:rPr lang="fr-FR" i="1" dirty="0"/>
              <a:t> </a:t>
            </a:r>
            <a:r>
              <a:rPr lang="fr-FR" i="1" dirty="0" err="1"/>
              <a:t>discuss</a:t>
            </a:r>
            <a:r>
              <a:rPr lang="fr-FR" i="1" dirty="0"/>
              <a:t> the first </a:t>
            </a:r>
            <a:r>
              <a:rPr lang="fr-FR" i="1" dirty="0" err="1"/>
              <a:t>two</a:t>
            </a:r>
            <a:r>
              <a:rPr lang="fr-FR" i="1" dirty="0"/>
              <a:t>, </a:t>
            </a:r>
            <a:r>
              <a:rPr lang="fr-FR" i="1" dirty="0" err="1"/>
              <a:t>because</a:t>
            </a:r>
            <a:r>
              <a:rPr lang="fr-FR" i="1" dirty="0"/>
              <a:t> at </a:t>
            </a:r>
            <a:r>
              <a:rPr lang="fr-FR" i="1" dirty="0" err="1"/>
              <a:t>this</a:t>
            </a:r>
            <a:r>
              <a:rPr lang="fr-FR" i="1" dirty="0"/>
              <a:t> time, Google Cloud </a:t>
            </a:r>
            <a:r>
              <a:rPr lang="fr-FR" i="1" dirty="0" err="1"/>
              <a:t>Functions</a:t>
            </a:r>
            <a:r>
              <a:rPr lang="fr-FR" i="1" dirty="0"/>
              <a:t> do not support a PowerShell </a:t>
            </a:r>
            <a:r>
              <a:rPr lang="fr-FR" i="1" dirty="0" err="1"/>
              <a:t>runtime</a:t>
            </a:r>
            <a:r>
              <a:rPr lang="fr-FR" i="1" dirty="0"/>
              <a:t>…</a:t>
            </a:r>
            <a:r>
              <a:rPr lang="fr-FR" i="1" dirty="0" err="1"/>
              <a:t>although</a:t>
            </a:r>
            <a:r>
              <a:rPr lang="fr-FR" i="1" dirty="0"/>
              <a:t> </a:t>
            </a:r>
            <a:r>
              <a:rPr lang="fr-FR" i="1" dirty="0" err="1"/>
              <a:t>they</a:t>
            </a:r>
            <a:r>
              <a:rPr lang="fr-FR" i="1" dirty="0"/>
              <a:t> do support Python…</a:t>
            </a:r>
          </a:p>
        </p:txBody>
      </p:sp>
    </p:spTree>
    <p:extLst>
      <p:ext uri="{BB962C8B-B14F-4D97-AF65-F5344CB8AC3E}">
        <p14:creationId xmlns:p14="http://schemas.microsoft.com/office/powerpoint/2010/main" val="56266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0BC67-E7C4-A84B-8EB6-6A56A536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PowerShell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F9F43-6108-2540-8289-5D7293AB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Experimental</a:t>
            </a:r>
            <a:r>
              <a:rPr lang="fr-FR" dirty="0"/>
              <a:t> support for Windows PowerShell in Azure </a:t>
            </a:r>
            <a:r>
              <a:rPr lang="fr-FR" dirty="0" err="1"/>
              <a:t>Functions</a:t>
            </a:r>
            <a:r>
              <a:rPr lang="fr-FR" dirty="0"/>
              <a:t> 1.x </a:t>
            </a:r>
            <a:r>
              <a:rPr lang="fr-FR" dirty="0" err="1"/>
              <a:t>since</a:t>
            </a:r>
            <a:r>
              <a:rPr lang="fr-FR" dirty="0"/>
              <a:t> 2016, but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leave</a:t>
            </a:r>
            <a:r>
              <a:rPr lang="fr-FR" dirty="0"/>
              <a:t> the </a:t>
            </a:r>
            <a:r>
              <a:rPr lang="fr-FR" dirty="0" err="1"/>
              <a:t>experimental</a:t>
            </a:r>
            <a:r>
              <a:rPr lang="fr-FR" dirty="0"/>
              <a:t> stage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good </a:t>
            </a:r>
            <a:r>
              <a:rPr lang="fr-FR" dirty="0" err="1"/>
              <a:t>reason</a:t>
            </a:r>
            <a:r>
              <a:rPr lang="fr-FR" dirty="0"/>
              <a:t>)</a:t>
            </a:r>
            <a:br>
              <a:rPr lang="fr-FR" dirty="0"/>
            </a:br>
            <a:r>
              <a:rPr lang="fr-CA" dirty="0">
                <a:hlinkClick r:id="rId2"/>
              </a:rPr>
              <a:t>https://github.com/Azure/azure-functions-host/issues/1563</a:t>
            </a:r>
            <a:endParaRPr lang="fr-FR" dirty="0"/>
          </a:p>
          <a:p>
            <a:r>
              <a:rPr lang="fr-FR" dirty="0"/>
              <a:t>Support for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C#, and PowerShell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C#,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PowerShell (Windows or </a:t>
            </a:r>
            <a:r>
              <a:rPr lang="fr-FR" dirty="0" err="1"/>
              <a:t>Core</a:t>
            </a:r>
            <a:r>
              <a:rPr lang="fr-FR" dirty="0"/>
              <a:t>)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in production</a:t>
            </a:r>
          </a:p>
          <a:p>
            <a:r>
              <a:rPr lang="fr-FR" dirty="0"/>
              <a:t>Support for PowerShell </a:t>
            </a:r>
            <a:r>
              <a:rPr lang="fr-FR" dirty="0" err="1"/>
              <a:t>Core</a:t>
            </a:r>
            <a:r>
              <a:rPr lang="fr-FR" dirty="0"/>
              <a:t> in the Azure </a:t>
            </a:r>
            <a:r>
              <a:rPr lang="fr-FR" dirty="0" err="1"/>
              <a:t>Functions</a:t>
            </a:r>
            <a:r>
              <a:rPr lang="fr-FR" dirty="0"/>
              <a:t> 2.x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in public </a:t>
            </a:r>
            <a:r>
              <a:rPr lang="fr-FR" dirty="0" err="1"/>
              <a:t>preview</a:t>
            </a:r>
            <a:r>
              <a:rPr lang="fr-FR" dirty="0"/>
              <a:t> in 2019</a:t>
            </a:r>
            <a:br>
              <a:rPr lang="fr-FR" dirty="0"/>
            </a:br>
            <a:r>
              <a:rPr lang="fr-CA" dirty="0">
                <a:hlinkClick r:id="rId3"/>
              </a:rPr>
              <a:t>https://devblogs.microsoft.com/powershell/public-preview-of-powershell-in-azure-functions-2-x/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24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4C5A-0501-CA46-B497-C1C379C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Architectural </a:t>
            </a:r>
            <a:r>
              <a:rPr lang="fr-FR" dirty="0" err="1"/>
              <a:t>details</a:t>
            </a:r>
            <a:r>
              <a:rPr lang="fr-FR" dirty="0"/>
              <a:t>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B891DE-A730-284D-BBA5-C58508F5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invoked</a:t>
            </a:r>
            <a:r>
              <a:rPr lang="fr-FR" dirty="0"/>
              <a:t> are </a:t>
            </a:r>
            <a:r>
              <a:rPr lang="fr-FR" dirty="0" err="1"/>
              <a:t>run</a:t>
            </a:r>
            <a:r>
              <a:rPr lang="fr-FR" dirty="0"/>
              <a:t> in a </a:t>
            </a:r>
            <a:r>
              <a:rPr lang="fr-FR" dirty="0" err="1"/>
              <a:t>worker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on a </a:t>
            </a:r>
            <a:r>
              <a:rPr lang="fr-FR" dirty="0" err="1"/>
              <a:t>virtualized</a:t>
            </a:r>
            <a:r>
              <a:rPr lang="fr-FR" dirty="0"/>
              <a:t> server</a:t>
            </a:r>
          </a:p>
          <a:p>
            <a:r>
              <a:rPr lang="fr-FR" dirty="0"/>
              <a:t>Concurrent invocations are </a:t>
            </a:r>
            <a:r>
              <a:rPr lang="fr-FR" dirty="0" err="1"/>
              <a:t>run</a:t>
            </a:r>
            <a:r>
              <a:rPr lang="fr-FR" dirty="0"/>
              <a:t> in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runspaces</a:t>
            </a:r>
            <a:r>
              <a:rPr lang="fr-FR" dirty="0"/>
              <a:t> in an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worker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room, or in a new </a:t>
            </a:r>
            <a:r>
              <a:rPr lang="fr-FR" dirty="0" err="1"/>
              <a:t>worker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enough</a:t>
            </a:r>
            <a:r>
              <a:rPr lang="fr-FR" dirty="0"/>
              <a:t> room</a:t>
            </a:r>
          </a:p>
          <a:p>
            <a:r>
              <a:rPr lang="fr-FR" dirty="0" err="1"/>
              <a:t>Managing</a:t>
            </a:r>
            <a:r>
              <a:rPr lang="fr-FR" dirty="0"/>
              <a:t> </a:t>
            </a:r>
            <a:r>
              <a:rPr lang="fr-FR" dirty="0" err="1"/>
              <a:t>concurrency</a:t>
            </a:r>
            <a:r>
              <a:rPr lang="fr-FR" dirty="0"/>
              <a:t>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an </a:t>
            </a:r>
            <a:r>
              <a:rPr lang="fr-FR" dirty="0" err="1"/>
              <a:t>appropriate</a:t>
            </a:r>
            <a:r>
              <a:rPr lang="fr-FR" dirty="0"/>
              <a:t> App Service Plan, and if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PowerShell </a:t>
            </a:r>
            <a:r>
              <a:rPr lang="fr-FR" dirty="0" err="1"/>
              <a:t>Core</a:t>
            </a:r>
            <a:r>
              <a:rPr lang="fr-FR" dirty="0"/>
              <a:t> in the Azure </a:t>
            </a:r>
            <a:r>
              <a:rPr lang="fr-FR" dirty="0" err="1"/>
              <a:t>Functions</a:t>
            </a:r>
            <a:r>
              <a:rPr lang="fr-FR" dirty="0"/>
              <a:t> 2.x </a:t>
            </a:r>
            <a:r>
              <a:rPr lang="fr-FR" dirty="0" err="1"/>
              <a:t>runtime</a:t>
            </a:r>
            <a:r>
              <a:rPr lang="fr-FR" dirty="0"/>
              <a:t>, setting a maximum </a:t>
            </a:r>
            <a:r>
              <a:rPr lang="fr-FR" dirty="0" err="1"/>
              <a:t>limit</a:t>
            </a:r>
            <a:r>
              <a:rPr lang="fr-FR" dirty="0"/>
              <a:t> on the </a:t>
            </a:r>
            <a:r>
              <a:rPr lang="fr-FR" dirty="0" err="1"/>
              <a:t>number</a:t>
            </a:r>
            <a:r>
              <a:rPr lang="fr-FR" dirty="0"/>
              <a:t> of concurrent invocation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39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E5EF5-350F-9F46-B5C4-F242E16D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More architectural </a:t>
            </a:r>
            <a:r>
              <a:rPr lang="fr-FR" dirty="0" err="1"/>
              <a:t>details</a:t>
            </a:r>
            <a:r>
              <a:rPr lang="fr-FR" dirty="0"/>
              <a:t> in Azure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0012C-F674-534D-AA79-4102975C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concurrency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must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whether</a:t>
            </a:r>
            <a:r>
              <a:rPr lang="fr-FR" dirty="0"/>
              <a:t> or not </a:t>
            </a:r>
            <a:r>
              <a:rPr lang="fr-FR" dirty="0" err="1"/>
              <a:t>your</a:t>
            </a:r>
            <a:r>
              <a:rPr lang="fr-FR" dirty="0"/>
              <a:t> PowerShell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or </a:t>
            </a:r>
            <a:r>
              <a:rPr lang="fr-FR" dirty="0" err="1"/>
              <a:t>indirectly</a:t>
            </a:r>
            <a:r>
              <a:rPr lang="fr-FR" dirty="0"/>
              <a:t> uses </a:t>
            </a:r>
            <a:r>
              <a:rPr lang="fr-FR" dirty="0" err="1"/>
              <a:t>process-level</a:t>
            </a:r>
            <a:r>
              <a:rPr lang="fr-FR" dirty="0"/>
              <a:t> </a:t>
            </a:r>
            <a:r>
              <a:rPr lang="fr-FR" dirty="0" err="1"/>
              <a:t>constructs</a:t>
            </a:r>
            <a:r>
              <a:rPr lang="fr-FR" dirty="0"/>
              <a:t> (</a:t>
            </a:r>
            <a:r>
              <a:rPr lang="fr-FR" dirty="0" err="1"/>
              <a:t>static</a:t>
            </a:r>
            <a:r>
              <a:rPr lang="fr-FR" dirty="0"/>
              <a:t> variables, for </a:t>
            </a:r>
            <a:r>
              <a:rPr lang="fr-FR" dirty="0" err="1"/>
              <a:t>example</a:t>
            </a:r>
            <a:r>
              <a:rPr lang="fr-FR" dirty="0"/>
              <a:t>)</a:t>
            </a:r>
          </a:p>
          <a:p>
            <a:r>
              <a:rPr lang="fr-FR" dirty="0" err="1"/>
              <a:t>Some</a:t>
            </a:r>
            <a:r>
              <a:rPr lang="fr-FR" dirty="0"/>
              <a:t> PowerShell modules are not </a:t>
            </a:r>
            <a:r>
              <a:rPr lang="fr-FR" dirty="0" err="1"/>
              <a:t>designed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 for multi-</a:t>
            </a:r>
            <a:r>
              <a:rPr lang="fr-FR" dirty="0" err="1"/>
              <a:t>threaded</a:t>
            </a:r>
            <a:r>
              <a:rPr lang="fr-FR" dirty="0"/>
              <a:t> use</a:t>
            </a:r>
          </a:p>
          <a:p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 of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modules </a:t>
            </a:r>
            <a:r>
              <a:rPr lang="fr-FR" dirty="0" err="1"/>
              <a:t>include</a:t>
            </a:r>
            <a:r>
              <a:rPr lang="fr-FR" dirty="0"/>
              <a:t> race conditions, </a:t>
            </a:r>
            <a:r>
              <a:rPr lang="fr-FR" dirty="0" err="1"/>
              <a:t>credentials</a:t>
            </a:r>
            <a:r>
              <a:rPr lang="fr-FR" dirty="0"/>
              <a:t> or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bleeding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runspaces</a:t>
            </a: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</a:t>
            </a:r>
            <a:r>
              <a:rPr lang="fr-FR" dirty="0" err="1"/>
              <a:t>concurrency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must </a:t>
            </a:r>
            <a:r>
              <a:rPr lang="fr-FR" dirty="0" err="1"/>
              <a:t>pay</a:t>
            </a:r>
            <a:r>
              <a:rPr lang="fr-FR" dirty="0"/>
              <a:t> close attention to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(</a:t>
            </a:r>
            <a:r>
              <a:rPr lang="fr-FR" dirty="0" err="1"/>
              <a:t>read</a:t>
            </a:r>
            <a:r>
              <a:rPr lang="fr-FR" dirty="0"/>
              <a:t> source, </a:t>
            </a:r>
            <a:r>
              <a:rPr lang="fr-FR" dirty="0" err="1"/>
              <a:t>read</a:t>
            </a:r>
            <a:r>
              <a:rPr lang="fr-FR" dirty="0"/>
              <a:t> docs, </a:t>
            </a:r>
            <a:r>
              <a:rPr lang="fr-FR" dirty="0" err="1"/>
              <a:t>ask</a:t>
            </a:r>
            <a:r>
              <a:rPr lang="fr-FR" dirty="0"/>
              <a:t> questions, and </a:t>
            </a:r>
            <a:r>
              <a:rPr lang="fr-FR" dirty="0" err="1"/>
              <a:t>run</a:t>
            </a:r>
            <a:r>
              <a:rPr lang="fr-FR" dirty="0"/>
              <a:t> tests </a:t>
            </a:r>
            <a:r>
              <a:rPr lang="fr-FR" b="1" dirty="0"/>
              <a:t>in PowerShell ISE</a:t>
            </a:r>
            <a:r>
              <a:rPr lang="fr-FR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91137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ECA06-C343-8447-8E39-ABF3A555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</a:t>
            </a:r>
            <a:r>
              <a:rPr lang="fr-FR" dirty="0"/>
              <a:t> more architectural </a:t>
            </a:r>
            <a:r>
              <a:rPr lang="fr-FR" dirty="0" err="1"/>
              <a:t>details</a:t>
            </a:r>
            <a:r>
              <a:rPr lang="fr-FR" dirty="0"/>
              <a:t> in Azure </a:t>
            </a:r>
            <a:r>
              <a:rPr lang="fr-FR" dirty="0" err="1"/>
              <a:t>Funcs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EAC02-2135-174F-9CDA-7FE8734B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launched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one of </a:t>
            </a:r>
            <a:r>
              <a:rPr lang="fr-FR" dirty="0" err="1"/>
              <a:t>three</a:t>
            </a:r>
            <a:r>
              <a:rPr lang="fr-FR" dirty="0"/>
              <a:t> states:</a:t>
            </a:r>
          </a:p>
          <a:p>
            <a:pPr lvl="1"/>
            <a:r>
              <a:rPr lang="fr-FR" dirty="0"/>
              <a:t>Cold </a:t>
            </a:r>
            <a:r>
              <a:rPr lang="fr-FR" dirty="0" err="1"/>
              <a:t>start</a:t>
            </a:r>
            <a:r>
              <a:rPr lang="fr-FR" dirty="0"/>
              <a:t> (</a:t>
            </a:r>
            <a:r>
              <a:rPr lang="fr-FR" dirty="0" err="1"/>
              <a:t>slowest</a:t>
            </a:r>
            <a:r>
              <a:rPr lang="fr-FR" dirty="0"/>
              <a:t>) – </a:t>
            </a:r>
            <a:r>
              <a:rPr lang="fr-FR" dirty="0" err="1"/>
              <a:t>function</a:t>
            </a:r>
            <a:r>
              <a:rPr lang="fr-FR" dirty="0"/>
              <a:t> package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deployed</a:t>
            </a:r>
            <a:r>
              <a:rPr lang="fr-FR" dirty="0"/>
              <a:t> onto </a:t>
            </a:r>
            <a:r>
              <a:rPr lang="fr-FR" dirty="0" err="1"/>
              <a:t>worker</a:t>
            </a:r>
            <a:r>
              <a:rPr lang="fr-FR" dirty="0"/>
              <a:t> agent, </a:t>
            </a:r>
            <a:r>
              <a:rPr lang="fr-FR" dirty="0" err="1"/>
              <a:t>loaded</a:t>
            </a:r>
            <a:r>
              <a:rPr lang="fr-FR" dirty="0"/>
              <a:t>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once </a:t>
            </a:r>
            <a:r>
              <a:rPr lang="fr-FR" dirty="0" err="1"/>
              <a:t>invoked</a:t>
            </a:r>
            <a:endParaRPr lang="fr-FR" dirty="0"/>
          </a:p>
          <a:p>
            <a:pPr lvl="1"/>
            <a:r>
              <a:rPr lang="fr-FR" dirty="0"/>
              <a:t>Warm </a:t>
            </a:r>
            <a:r>
              <a:rPr lang="fr-FR" dirty="0" err="1"/>
              <a:t>start</a:t>
            </a:r>
            <a:r>
              <a:rPr lang="fr-FR" dirty="0"/>
              <a:t> (</a:t>
            </a:r>
            <a:r>
              <a:rPr lang="fr-FR" dirty="0" err="1"/>
              <a:t>fastest</a:t>
            </a:r>
            <a:r>
              <a:rPr lang="fr-FR" dirty="0"/>
              <a:t>) – </a:t>
            </a:r>
            <a:r>
              <a:rPr lang="fr-FR" dirty="0" err="1"/>
              <a:t>function</a:t>
            </a:r>
            <a:r>
              <a:rPr lang="fr-FR" dirty="0"/>
              <a:t> package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deployed</a:t>
            </a:r>
            <a:r>
              <a:rPr lang="fr-FR" dirty="0"/>
              <a:t> and </a:t>
            </a:r>
            <a:r>
              <a:rPr lang="fr-FR" dirty="0" err="1"/>
              <a:t>loaded</a:t>
            </a:r>
            <a:r>
              <a:rPr lang="fr-FR" dirty="0"/>
              <a:t> and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runs</a:t>
            </a:r>
            <a:r>
              <a:rPr lang="fr-FR" dirty="0"/>
              <a:t> once </a:t>
            </a:r>
            <a:r>
              <a:rPr lang="fr-FR" dirty="0" err="1"/>
              <a:t>invoked</a:t>
            </a:r>
            <a:endParaRPr lang="fr-FR" dirty="0"/>
          </a:p>
          <a:p>
            <a:pPr lvl="1"/>
            <a:r>
              <a:rPr lang="fr-FR" dirty="0" err="1"/>
              <a:t>Lukewarm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 – </a:t>
            </a:r>
            <a:r>
              <a:rPr lang="fr-FR" dirty="0" err="1"/>
              <a:t>function</a:t>
            </a:r>
            <a:r>
              <a:rPr lang="fr-FR" dirty="0"/>
              <a:t> package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deployed</a:t>
            </a:r>
            <a:r>
              <a:rPr lang="fr-FR" dirty="0"/>
              <a:t>, and </a:t>
            </a:r>
            <a:r>
              <a:rPr lang="fr-FR" dirty="0" err="1"/>
              <a:t>loads</a:t>
            </a:r>
            <a:r>
              <a:rPr lang="fr-FR" dirty="0"/>
              <a:t> and </a:t>
            </a:r>
            <a:r>
              <a:rPr lang="fr-FR" dirty="0" err="1"/>
              <a:t>runs</a:t>
            </a:r>
            <a:r>
              <a:rPr lang="fr-FR" dirty="0"/>
              <a:t> once </a:t>
            </a:r>
            <a:r>
              <a:rPr lang="fr-FR" dirty="0" err="1"/>
              <a:t>invoked</a:t>
            </a:r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on the App Service plan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App and the </a:t>
            </a:r>
            <a:r>
              <a:rPr lang="fr-FR" dirty="0" err="1"/>
              <a:t>scale</a:t>
            </a:r>
            <a:r>
              <a:rPr lang="fr-FR" dirty="0"/>
              <a:t> configuration</a:t>
            </a:r>
          </a:p>
          <a:p>
            <a:r>
              <a:rPr lang="fr-FR" dirty="0"/>
              <a:t>Note </a:t>
            </a:r>
            <a:r>
              <a:rPr lang="fr-FR" dirty="0" err="1"/>
              <a:t>that</a:t>
            </a:r>
            <a:r>
              <a:rPr lang="fr-FR" dirty="0"/>
              <a:t> « </a:t>
            </a:r>
            <a:r>
              <a:rPr lang="fr-FR" dirty="0" err="1"/>
              <a:t>Always</a:t>
            </a:r>
            <a:r>
              <a:rPr lang="fr-FR" dirty="0"/>
              <a:t> on »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« </a:t>
            </a:r>
            <a:r>
              <a:rPr lang="fr-FR" dirty="0" err="1"/>
              <a:t>Always</a:t>
            </a:r>
            <a:r>
              <a:rPr lang="fr-FR" dirty="0"/>
              <a:t> on »</a:t>
            </a:r>
            <a:br>
              <a:rPr lang="fr-FR" dirty="0"/>
            </a:br>
            <a:r>
              <a:rPr lang="fr-CA" dirty="0">
                <a:hlinkClick r:id="rId2"/>
              </a:rPr>
              <a:t>https://github.com/Azure/Azure-Functions/issues/967</a:t>
            </a:r>
            <a:endParaRPr lang="fr-CA" dirty="0"/>
          </a:p>
          <a:p>
            <a:r>
              <a:rPr lang="fr-CA" dirty="0"/>
              <a:t>Read: </a:t>
            </a:r>
            <a:r>
              <a:rPr lang="fr-CA" dirty="0">
                <a:hlinkClick r:id="rId3"/>
              </a:rPr>
              <a:t>https://liftcodeplay.com/2017/12/19/strategies-for-improving-eliminating-azure-functions-cold-starts/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19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782</Words>
  <Application>Microsoft Macintosh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Serverless Functions</vt:lpstr>
      <vt:lpstr>Why talk about serverless?</vt:lpstr>
      <vt:lpstr>If only it were this easy...</vt:lpstr>
      <vt:lpstr>A better perspective</vt:lpstr>
      <vt:lpstr>Azure, AWS and GCP all have serverless</vt:lpstr>
      <vt:lpstr>PowerShell in Azure Functions</vt:lpstr>
      <vt:lpstr>Architectural details in Azure Functions</vt:lpstr>
      <vt:lpstr>More architectural details in Azure Functions</vt:lpstr>
      <vt:lpstr>Even more architectural details in Azure Funcs</vt:lpstr>
      <vt:lpstr>Still more architectural details in Azure Funcs</vt:lpstr>
      <vt:lpstr>Architectural details for AWS Lambda</vt:lpstr>
      <vt:lpstr>Other important details for all cloud platforms</vt:lpstr>
      <vt:lpstr>Complimentary sessions to learn more</vt:lpstr>
      <vt:lpstr>Additional resources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Kirk Munro</cp:lastModifiedBy>
  <cp:revision>33</cp:revision>
  <dcterms:created xsi:type="dcterms:W3CDTF">2017-08-03T21:53:21Z</dcterms:created>
  <dcterms:modified xsi:type="dcterms:W3CDTF">2019-04-30T11:36:18Z</dcterms:modified>
</cp:coreProperties>
</file>