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5033" autoAdjust="0"/>
  </p:normalViewPr>
  <p:slideViewPr>
    <p:cSldViewPr snapToGrid="0" snapToObjects="1">
      <p:cViewPr varScale="1">
        <p:scale>
          <a:sx n="94" d="100"/>
          <a:sy n="94" d="100"/>
        </p:scale>
        <p:origin x="110" y="10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Uses of Virtual Reality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Travel</c:v>
                </c:pt>
                <c:pt idx="2">
                  <c:v>Medical</c:v>
                </c:pt>
                <c:pt idx="3">
                  <c:v>Recreation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Future Celestial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Global technology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3212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001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44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Future Celestial Design</vt:lpstr>
      <vt:lpstr>Global technology</vt:lpstr>
      <vt:lpstr>Uses of Virtual Reality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2022-07-18T22:39:59Z</dcterms:created>
  <dcterms:modified xsi:type="dcterms:W3CDTF">2022-07-18T22:49:36Z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