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85" r:id="rId2"/>
    <p:sldId id="256" r:id="rId3"/>
    <p:sldId id="259" r:id="rId4"/>
    <p:sldId id="264" r:id="rId5"/>
    <p:sldId id="265" r:id="rId6"/>
    <p:sldId id="266" r:id="rId7"/>
    <p:sldId id="286" r:id="rId8"/>
    <p:sldId id="287" r:id="rId9"/>
    <p:sldId id="288" r:id="rId10"/>
    <p:sldId id="289" r:id="rId11"/>
    <p:sldId id="290" r:id="rId12"/>
  </p:sldIdLst>
  <p:sldSz cx="9720263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ABFFEF"/>
    <a:srgbClr val="B7F6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AD705-3F52-4F80-88D5-F411235E106A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41425" y="1143000"/>
            <a:ext cx="4375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274B2-BD5E-405C-9EB2-8F26842738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8618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22363"/>
            <a:ext cx="826222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602038"/>
            <a:ext cx="72901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955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293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397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42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9740"/>
            <a:ext cx="838372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89465"/>
            <a:ext cx="83837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039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89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131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322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912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524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953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E74A-622D-4723-BDFC-4E0DFBEEC54D}" type="slidenum">
              <a:rPr lang="es-MX" smtClean="0"/>
              <a:t>‹Nº›</a:t>
            </a:fld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00FB265-DE80-2617-0488-9E0954450A9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50125"/>
            <a:ext cx="9720263" cy="862604"/>
          </a:xfrm>
          <a:prstGeom prst="rect">
            <a:avLst/>
          </a:prstGeom>
        </p:spPr>
      </p:pic>
      <p:sp>
        <p:nvSpPr>
          <p:cNvPr id="9" name="1 Título"/>
          <p:cNvSpPr>
            <a:spLocks noGrp="1"/>
          </p:cNvSpPr>
          <p:nvPr userDrawn="1"/>
        </p:nvSpPr>
        <p:spPr bwMode="auto">
          <a:xfrm>
            <a:off x="179882" y="464696"/>
            <a:ext cx="7060367" cy="82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sz="2800" b="1" dirty="0" smtClean="0">
                <a:solidFill>
                  <a:schemeClr val="bg1"/>
                </a:solidFill>
                <a:latin typeface="+mn-lt"/>
              </a:rPr>
              <a:t>CC126: Introducción a los Algoritmos</a:t>
            </a:r>
          </a:p>
          <a:p>
            <a:pPr algn="l"/>
            <a:endParaRPr lang="es-PE" sz="28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060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/>
        </p:nvSpPr>
        <p:spPr bwMode="auto">
          <a:xfrm>
            <a:off x="784753" y="1681395"/>
            <a:ext cx="6950171" cy="331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Profesores</a:t>
            </a:r>
            <a:r>
              <a:rPr lang="es-PE" sz="18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: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ARIAS ORIHUELA JOHN EDWARD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CANAVAL SANCHEZ LUIS MARTIN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CARDENAS MARIÑO FLOR CAGNIY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DIAZ SUAREZ JORGE EDUARDO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MENDIOLAZA CORNEJO EDSON DUILIO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MENDOZA PUERTA HENRY ANTONIO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PEREZ ROJAS JOHANN CRISTIAN BERNY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RAYMUNDO CHACALTANA LUIS ALBERTO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ROJAS SIHUAY DIEGO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ROSALES HUAMANCHUMO JAVIER ULISES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SALAS ARBAIZA CESAR ENRIQUE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ZUBIETA CARDENAS ROBERT ERNESTO</a:t>
            </a:r>
            <a:endParaRPr lang="es-PE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l"/>
            <a:endParaRPr lang="es-PE" sz="1800" b="1" dirty="0" smtClean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801357" y="1681395"/>
            <a:ext cx="41271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Unidad 1: </a:t>
            </a:r>
            <a:endParaRPr lang="es-PE" sz="3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s-PE" sz="3600" b="1" dirty="0" smtClean="0">
                <a:solidFill>
                  <a:srgbClr val="FF0000"/>
                </a:solidFill>
              </a:rPr>
              <a:t>Introducción </a:t>
            </a:r>
            <a:r>
              <a:rPr lang="es-PE" sz="3600" b="1" dirty="0">
                <a:solidFill>
                  <a:srgbClr val="FF0000"/>
                </a:solidFill>
              </a:rPr>
              <a:t>a los Algoritmos</a:t>
            </a:r>
          </a:p>
        </p:txBody>
      </p:sp>
      <p:sp>
        <p:nvSpPr>
          <p:cNvPr id="9" name="1 Título"/>
          <p:cNvSpPr>
            <a:spLocks noGrp="1"/>
          </p:cNvSpPr>
          <p:nvPr/>
        </p:nvSpPr>
        <p:spPr bwMode="auto">
          <a:xfrm>
            <a:off x="1277364" y="5771735"/>
            <a:ext cx="7804611" cy="58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s-PE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Material elaborado por: </a:t>
            </a:r>
            <a:r>
              <a:rPr lang="es-P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Edson Mendiolaza Cornejo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021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269823" y="1144800"/>
            <a:ext cx="8782171" cy="774125"/>
          </a:xfrm>
        </p:spPr>
        <p:txBody>
          <a:bodyPr>
            <a:normAutofit/>
          </a:bodyPr>
          <a:lstStyle/>
          <a:p>
            <a:r>
              <a:rPr lang="es-MX" sz="3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Ejemplo</a:t>
            </a:r>
            <a:endParaRPr lang="es-MX" sz="30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10</a:t>
            </a:fld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06" y="1799003"/>
            <a:ext cx="6991725" cy="432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5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269823" y="1144800"/>
            <a:ext cx="8782171" cy="774125"/>
          </a:xfrm>
        </p:spPr>
        <p:txBody>
          <a:bodyPr>
            <a:normAutofit/>
          </a:bodyPr>
          <a:lstStyle/>
          <a:p>
            <a:r>
              <a:rPr lang="es-MX" sz="3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Ejemplo</a:t>
            </a:r>
            <a:endParaRPr lang="es-MX" sz="30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11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72" y="1918925"/>
            <a:ext cx="9140693" cy="42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/>
        </p:nvSpPr>
        <p:spPr bwMode="auto">
          <a:xfrm>
            <a:off x="2881148" y="1598444"/>
            <a:ext cx="4059298" cy="36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s-PE" sz="4800" b="1" dirty="0" smtClean="0">
                <a:latin typeface="+mn-lt"/>
              </a:rPr>
              <a:t>Funciones anónimas</a:t>
            </a:r>
            <a:endParaRPr lang="es-PE" sz="4800" b="1" dirty="0">
              <a:latin typeface="+mn-lt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94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61797" y="2268457"/>
            <a:ext cx="64407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3600" dirty="0">
                <a:solidFill>
                  <a:srgbClr val="002060"/>
                </a:solidFill>
              </a:rPr>
              <a:t>Al finalizar la sesi</a:t>
            </a:r>
            <a:r>
              <a:rPr lang="es-PE" sz="3600" dirty="0" err="1">
                <a:solidFill>
                  <a:srgbClr val="002060"/>
                </a:solidFill>
              </a:rPr>
              <a:t>ón</a:t>
            </a:r>
            <a:r>
              <a:rPr lang="es-PE" sz="3600" dirty="0">
                <a:solidFill>
                  <a:srgbClr val="002060"/>
                </a:solidFill>
              </a:rPr>
              <a:t>, e</a:t>
            </a:r>
            <a:r>
              <a:rPr lang="en" sz="3600" dirty="0">
                <a:solidFill>
                  <a:srgbClr val="002060"/>
                </a:solidFill>
              </a:rPr>
              <a:t>l estudiante utiliza las funciones </a:t>
            </a:r>
            <a:r>
              <a:rPr lang="en" sz="3600" dirty="0" smtClean="0">
                <a:solidFill>
                  <a:srgbClr val="002060"/>
                </a:solidFill>
              </a:rPr>
              <a:t>anónimas en </a:t>
            </a:r>
            <a:r>
              <a:rPr lang="en" sz="3600" dirty="0">
                <a:solidFill>
                  <a:srgbClr val="002060"/>
                </a:solidFill>
              </a:rPr>
              <a:t>la construcción de </a:t>
            </a:r>
            <a:r>
              <a:rPr lang="en" sz="3600" dirty="0" smtClean="0">
                <a:solidFill>
                  <a:srgbClr val="002060"/>
                </a:solidFill>
              </a:rPr>
              <a:t>programas</a:t>
            </a:r>
            <a:endParaRPr lang="es-MX" sz="3600" dirty="0">
              <a:solidFill>
                <a:srgbClr val="002060"/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334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0135" y="2058279"/>
            <a:ext cx="80443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P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¿Qué es una Función </a:t>
            </a:r>
            <a:r>
              <a:rPr lang="es-P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es-P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ambda?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P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Partes de una función lambda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P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Sintaxis de una función lambda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P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Ejemplos</a:t>
            </a:r>
          </a:p>
          <a:p>
            <a:endParaRPr lang="es-PE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90135" y="1284154"/>
            <a:ext cx="8383727" cy="774125"/>
          </a:xfrm>
        </p:spPr>
        <p:txBody>
          <a:bodyPr>
            <a:normAutofit/>
          </a:bodyPr>
          <a:lstStyle/>
          <a:p>
            <a:r>
              <a:rPr lang="es-MX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Contenido</a:t>
            </a:r>
            <a:endParaRPr lang="es-MX" sz="3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048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81687" y="2339633"/>
            <a:ext cx="3996954" cy="30364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224852" y="1204576"/>
            <a:ext cx="8827143" cy="774125"/>
          </a:xfrm>
        </p:spPr>
        <p:txBody>
          <a:bodyPr>
            <a:normAutofit/>
          </a:bodyPr>
          <a:lstStyle/>
          <a:p>
            <a:r>
              <a:rPr lang="es-MX" sz="3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¿Qué es una función anónima?</a:t>
            </a:r>
            <a:endParaRPr lang="es-MX" sz="30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416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269823" y="1144800"/>
            <a:ext cx="8782171" cy="774125"/>
          </a:xfrm>
        </p:spPr>
        <p:txBody>
          <a:bodyPr>
            <a:normAutofit/>
          </a:bodyPr>
          <a:lstStyle/>
          <a:p>
            <a:r>
              <a:rPr lang="es-MX" sz="3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¿Qué es una función anónima en programación?</a:t>
            </a:r>
            <a:endParaRPr lang="es-MX" sz="30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6</a:t>
            </a:fld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1166261" y="2293496"/>
            <a:ext cx="7387740" cy="2893100"/>
          </a:xfrm>
          <a:prstGeom prst="roundRect">
            <a:avLst/>
          </a:prstGeom>
          <a:solidFill>
            <a:srgbClr val="ABFFE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C++, una función anónima se refiere a una función </a:t>
            </a:r>
            <a:r>
              <a:rPr lang="es-MX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lambda</a:t>
            </a:r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es-MX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Una </a:t>
            </a:r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función </a:t>
            </a:r>
            <a:r>
              <a:rPr lang="es-MX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lambda</a:t>
            </a:r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es básicamente una forma de definir una función sin darle un nombre explícito. Imagina que necesitas una pequeña función para hacer algo específico, como realizar una operación simple o filtrar datos, pero no quieres crear una función completa con un </a:t>
            </a: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nombre.</a:t>
            </a:r>
            <a:endParaRPr lang="es-MX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9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269823" y="1144800"/>
            <a:ext cx="8782171" cy="774125"/>
          </a:xfrm>
        </p:spPr>
        <p:txBody>
          <a:bodyPr>
            <a:normAutofit/>
          </a:bodyPr>
          <a:lstStyle/>
          <a:p>
            <a:r>
              <a:rPr lang="es-MX" sz="3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Ejemplo</a:t>
            </a:r>
            <a:endParaRPr lang="es-MX" sz="30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7</a:t>
            </a:fld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29" y="1918925"/>
            <a:ext cx="7958622" cy="421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7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269823" y="1144800"/>
            <a:ext cx="8782171" cy="774125"/>
          </a:xfrm>
        </p:spPr>
        <p:txBody>
          <a:bodyPr>
            <a:normAutofit/>
          </a:bodyPr>
          <a:lstStyle/>
          <a:p>
            <a:r>
              <a:rPr lang="es-MX" sz="3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Partes de una función lambda</a:t>
            </a:r>
            <a:endParaRPr lang="es-MX" sz="30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8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382" y="1918925"/>
            <a:ext cx="7061498" cy="351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269823" y="1144800"/>
            <a:ext cx="8782171" cy="774125"/>
          </a:xfrm>
        </p:spPr>
        <p:txBody>
          <a:bodyPr>
            <a:normAutofit/>
          </a:bodyPr>
          <a:lstStyle/>
          <a:p>
            <a:r>
              <a:rPr lang="es-MX" sz="3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Sintaxis de una función lambda</a:t>
            </a:r>
            <a:endParaRPr lang="es-MX" sz="30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9</a:t>
            </a:fld>
            <a:endParaRPr lang="es-MX"/>
          </a:p>
        </p:txBody>
      </p:sp>
      <p:pic>
        <p:nvPicPr>
          <p:cNvPr id="2050" name="Picture 2" descr="Diagram that identifies the various parts of a lambda express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880" y="2786812"/>
            <a:ext cx="4408056" cy="306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69823" y="1860427"/>
            <a:ext cx="41073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1</a:t>
            </a:r>
            <a:r>
              <a:rPr lang="es-MX" i="1" dirty="0" smtClean="0"/>
              <a:t>. cláusula </a:t>
            </a:r>
            <a:r>
              <a:rPr lang="es-MX" i="1" dirty="0"/>
              <a:t>de captura</a:t>
            </a:r>
            <a:r>
              <a:rPr lang="es-MX" dirty="0"/>
              <a:t> (también conocida como </a:t>
            </a:r>
            <a:r>
              <a:rPr lang="es-MX" i="1" dirty="0"/>
              <a:t>iniciador de expresión lambda</a:t>
            </a:r>
            <a:r>
              <a:rPr lang="es-MX" dirty="0"/>
              <a:t> en la especificación de C++)</a:t>
            </a:r>
          </a:p>
          <a:p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5398957" y="1832705"/>
            <a:ext cx="4107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2</a:t>
            </a:r>
            <a:r>
              <a:rPr lang="es-MX" i="1" dirty="0" smtClean="0"/>
              <a:t>. </a:t>
            </a:r>
            <a:r>
              <a:rPr lang="es-MX" i="1" dirty="0"/>
              <a:t>lista de parámetros</a:t>
            </a:r>
            <a:r>
              <a:rPr lang="es-MX" dirty="0"/>
              <a:t> Opcional. </a:t>
            </a:r>
            <a:r>
              <a:rPr lang="es-MX"/>
              <a:t>(también conocida como </a:t>
            </a:r>
            <a:r>
              <a:rPr lang="es-MX" i="1"/>
              <a:t>declarador de expresión </a:t>
            </a:r>
            <a:r>
              <a:rPr lang="es-MX" i="1" smtClean="0"/>
              <a:t>lambda.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7319205" y="2887264"/>
            <a:ext cx="2187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s-MX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especificación </a:t>
            </a:r>
            <a:r>
              <a:rPr lang="es-MX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mutable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Opcional.</a:t>
            </a:r>
          </a:p>
          <a:p>
            <a:endParaRPr 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319205" y="3956852"/>
            <a:ext cx="2187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s-MX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especificación de excepción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Opcional.</a:t>
            </a:r>
          </a:p>
          <a:p>
            <a:endParaRPr 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319205" y="5018102"/>
            <a:ext cx="23044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es-MX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s-MX" i="1" dirty="0"/>
              <a:t>tipo de valor devuelto final</a:t>
            </a:r>
            <a:r>
              <a:rPr lang="es-MX" dirty="0"/>
              <a:t> Opcional</a:t>
            </a:r>
            <a:r>
              <a:rPr lang="es-MX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69823" y="3841371"/>
            <a:ext cx="2304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r>
              <a:rPr lang="es-MX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s-MX" i="1" dirty="0" smtClean="0"/>
              <a:t>Cuerpo de la función lambda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53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21636</TotalTime>
  <Words>263</Words>
  <Application>Microsoft Office PowerPoint</Application>
  <PresentationFormat>Personalizado</PresentationFormat>
  <Paragraphs>71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MS PGothic</vt:lpstr>
      <vt:lpstr>MS PGothic</vt:lpstr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Contenido</vt:lpstr>
      <vt:lpstr>¿Qué es una función anónima?</vt:lpstr>
      <vt:lpstr>¿Qué es una función anónima en programación?</vt:lpstr>
      <vt:lpstr>Ejemplo</vt:lpstr>
      <vt:lpstr>Partes de una función lambda</vt:lpstr>
      <vt:lpstr>Sintaxis de una función lambda</vt:lpstr>
      <vt:lpstr>Ejemplo</vt:lpstr>
      <vt:lpstr>Ejemplo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62</cp:revision>
  <dcterms:created xsi:type="dcterms:W3CDTF">2022-06-29T04:22:02Z</dcterms:created>
  <dcterms:modified xsi:type="dcterms:W3CDTF">2024-03-07T17:53:50Z</dcterms:modified>
</cp:coreProperties>
</file>