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31"/>
  </p:notesMasterIdLst>
  <p:handoutMasterIdLst>
    <p:handoutMasterId r:id="rId32"/>
  </p:handoutMasterIdLst>
  <p:sldIdLst>
    <p:sldId id="411" r:id="rId2"/>
    <p:sldId id="446" r:id="rId3"/>
    <p:sldId id="445" r:id="rId4"/>
    <p:sldId id="444" r:id="rId5"/>
    <p:sldId id="412" r:id="rId6"/>
    <p:sldId id="415" r:id="rId7"/>
    <p:sldId id="418" r:id="rId8"/>
    <p:sldId id="419" r:id="rId9"/>
    <p:sldId id="420" r:id="rId10"/>
    <p:sldId id="421" r:id="rId11"/>
    <p:sldId id="414" r:id="rId12"/>
    <p:sldId id="422" r:id="rId13"/>
    <p:sldId id="423" r:id="rId14"/>
    <p:sldId id="424" r:id="rId15"/>
    <p:sldId id="413" r:id="rId16"/>
    <p:sldId id="425" r:id="rId17"/>
    <p:sldId id="409" r:id="rId18"/>
    <p:sldId id="426" r:id="rId19"/>
    <p:sldId id="427" r:id="rId20"/>
    <p:sldId id="428" r:id="rId21"/>
    <p:sldId id="429" r:id="rId22"/>
    <p:sldId id="431" r:id="rId23"/>
    <p:sldId id="432" r:id="rId24"/>
    <p:sldId id="434" r:id="rId25"/>
    <p:sldId id="435" r:id="rId26"/>
    <p:sldId id="436" r:id="rId27"/>
    <p:sldId id="437" r:id="rId28"/>
    <p:sldId id="438" r:id="rId29"/>
    <p:sldId id="439" r:id="rId30"/>
  </p:sldIdLst>
  <p:sldSz cx="9144000" cy="6858000" type="screen4x3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00"/>
    <a:srgbClr val="000099"/>
    <a:srgbClr val="0000CC"/>
    <a:srgbClr val="33CCFF"/>
    <a:srgbClr val="66FFFF"/>
    <a:srgbClr val="0000FF"/>
    <a:srgbClr val="FC2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6" autoAdjust="0"/>
    <p:restoredTop sz="94660"/>
  </p:normalViewPr>
  <p:slideViewPr>
    <p:cSldViewPr>
      <p:cViewPr varScale="1">
        <p:scale>
          <a:sx n="60" d="100"/>
          <a:sy n="60" d="100"/>
        </p:scale>
        <p:origin x="17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8" y="-78"/>
      </p:cViewPr>
      <p:guideLst>
        <p:guide orient="horz" pos="3132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74299-C1D5-49C6-9882-D0065FDF8598}" type="doc">
      <dgm:prSet loTypeId="urn:microsoft.com/office/officeart/2005/8/layout/hList6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33C2FA-DE0A-446F-AD1C-87571B354E58}">
      <dgm:prSet phldrT="[Text]"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DDA416DD-EE81-48D4-8418-854F8251E691}" type="parTrans" cxnId="{3E7A7821-B961-4DA7-997F-67BA9A2EB57B}">
      <dgm:prSet/>
      <dgm:spPr/>
      <dgm:t>
        <a:bodyPr/>
        <a:lstStyle/>
        <a:p>
          <a:endParaRPr lang="en-US"/>
        </a:p>
      </dgm:t>
    </dgm:pt>
    <dgm:pt modelId="{BC82108B-791E-4E50-AFCE-085DD34714C6}" type="sibTrans" cxnId="{3E7A7821-B961-4DA7-997F-67BA9A2EB57B}">
      <dgm:prSet/>
      <dgm:spPr/>
      <dgm:t>
        <a:bodyPr/>
        <a:lstStyle/>
        <a:p>
          <a:endParaRPr lang="en-US"/>
        </a:p>
      </dgm:t>
    </dgm:pt>
    <dgm:pt modelId="{945EC5FA-46F7-4C37-8FF6-B5285C4B7D3F}">
      <dgm:prSet phldrT="[Text]"/>
      <dgm:spPr/>
      <dgm:t>
        <a:bodyPr/>
        <a:lstStyle/>
        <a:p>
          <a:r>
            <a:rPr lang="en-US" dirty="0" smtClean="0"/>
            <a:t>1 byte</a:t>
          </a:r>
          <a:endParaRPr lang="en-US" dirty="0"/>
        </a:p>
      </dgm:t>
    </dgm:pt>
    <dgm:pt modelId="{88EBC623-CEB2-4BDB-9182-A6E60C59172B}" type="parTrans" cxnId="{91529185-AD31-490C-8D4F-B724C64A2714}">
      <dgm:prSet/>
      <dgm:spPr/>
      <dgm:t>
        <a:bodyPr/>
        <a:lstStyle/>
        <a:p>
          <a:endParaRPr lang="en-US"/>
        </a:p>
      </dgm:t>
    </dgm:pt>
    <dgm:pt modelId="{CF89A278-0383-4AF0-A2AE-34377C0161D8}" type="sibTrans" cxnId="{91529185-AD31-490C-8D4F-B724C64A2714}">
      <dgm:prSet/>
      <dgm:spPr/>
      <dgm:t>
        <a:bodyPr/>
        <a:lstStyle/>
        <a:p>
          <a:endParaRPr lang="en-US"/>
        </a:p>
      </dgm:t>
    </dgm:pt>
    <dgm:pt modelId="{87DB6C6B-8B47-4BD6-BF26-0F166658EE76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C58DBDFE-B2EF-425B-BB0B-0A288F125BD8}" type="parTrans" cxnId="{457F23D6-3B60-4655-8068-CC5E40DD111E}">
      <dgm:prSet/>
      <dgm:spPr/>
      <dgm:t>
        <a:bodyPr/>
        <a:lstStyle/>
        <a:p>
          <a:endParaRPr lang="en-US"/>
        </a:p>
      </dgm:t>
    </dgm:pt>
    <dgm:pt modelId="{72354A6D-ACF6-47A8-9FEA-25DD54563715}" type="sibTrans" cxnId="{457F23D6-3B60-4655-8068-CC5E40DD111E}">
      <dgm:prSet/>
      <dgm:spPr/>
      <dgm:t>
        <a:bodyPr/>
        <a:lstStyle/>
        <a:p>
          <a:endParaRPr lang="en-US"/>
        </a:p>
      </dgm:t>
    </dgm:pt>
    <dgm:pt modelId="{6670A3CB-4B8D-4356-BCCB-F45F67DC27CA}">
      <dgm:prSet phldrT="[Text]"/>
      <dgm:spPr/>
      <dgm:t>
        <a:bodyPr/>
        <a:lstStyle/>
        <a:p>
          <a:r>
            <a:rPr lang="en-US" dirty="0" smtClean="0"/>
            <a:t>4 bytes</a:t>
          </a:r>
          <a:endParaRPr lang="en-US" dirty="0"/>
        </a:p>
      </dgm:t>
    </dgm:pt>
    <dgm:pt modelId="{CFB99609-86F6-4DEE-95A0-B09686A8A077}" type="parTrans" cxnId="{F6AD0131-3DEC-47F6-BBDB-01C5F5667B56}">
      <dgm:prSet/>
      <dgm:spPr/>
      <dgm:t>
        <a:bodyPr/>
        <a:lstStyle/>
        <a:p>
          <a:endParaRPr lang="en-US"/>
        </a:p>
      </dgm:t>
    </dgm:pt>
    <dgm:pt modelId="{0B14EF0B-3389-4C8E-A1D4-9F3C6BDDEE34}" type="sibTrans" cxnId="{F6AD0131-3DEC-47F6-BBDB-01C5F5667B56}">
      <dgm:prSet/>
      <dgm:spPr/>
      <dgm:t>
        <a:bodyPr/>
        <a:lstStyle/>
        <a:p>
          <a:endParaRPr lang="en-US"/>
        </a:p>
      </dgm:t>
    </dgm:pt>
    <dgm:pt modelId="{1327ECF9-E904-44F3-A2EB-AD770DC9EAFC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387DE4CC-4EEB-492D-96C2-07FC4F7C4E47}" type="parTrans" cxnId="{AE7813AC-95DA-4657-8396-EFAE1CC77D39}">
      <dgm:prSet/>
      <dgm:spPr/>
      <dgm:t>
        <a:bodyPr/>
        <a:lstStyle/>
        <a:p>
          <a:endParaRPr lang="en-US"/>
        </a:p>
      </dgm:t>
    </dgm:pt>
    <dgm:pt modelId="{EC2EB617-E91E-445B-BAF6-34EA1A6913B5}" type="sibTrans" cxnId="{AE7813AC-95DA-4657-8396-EFAE1CC77D39}">
      <dgm:prSet/>
      <dgm:spPr/>
      <dgm:t>
        <a:bodyPr/>
        <a:lstStyle/>
        <a:p>
          <a:endParaRPr lang="en-US"/>
        </a:p>
      </dgm:t>
    </dgm:pt>
    <dgm:pt modelId="{F3B687B3-C889-40B4-AF8E-DF5117D23C4F}">
      <dgm:prSet phldrT="[Text]"/>
      <dgm:spPr/>
      <dgm:t>
        <a:bodyPr/>
        <a:lstStyle/>
        <a:p>
          <a:r>
            <a:rPr lang="en-US" dirty="0" smtClean="0"/>
            <a:t>4 bytes</a:t>
          </a:r>
          <a:endParaRPr lang="en-US" dirty="0"/>
        </a:p>
      </dgm:t>
    </dgm:pt>
    <dgm:pt modelId="{5EB8CFAF-F86F-48F3-8183-7C7C177852F4}" type="parTrans" cxnId="{F36B2683-7D3F-4EC4-9910-B90784B5F77D}">
      <dgm:prSet/>
      <dgm:spPr/>
      <dgm:t>
        <a:bodyPr/>
        <a:lstStyle/>
        <a:p>
          <a:endParaRPr lang="en-US"/>
        </a:p>
      </dgm:t>
    </dgm:pt>
    <dgm:pt modelId="{09D890DF-4EE9-422A-B59F-5BF173120D57}" type="sibTrans" cxnId="{F36B2683-7D3F-4EC4-9910-B90784B5F77D}">
      <dgm:prSet/>
      <dgm:spPr/>
      <dgm:t>
        <a:bodyPr/>
        <a:lstStyle/>
        <a:p>
          <a:endParaRPr lang="en-US"/>
        </a:p>
      </dgm:t>
    </dgm:pt>
    <dgm:pt modelId="{274126BD-A6D3-4959-BA3F-3D5D5A68CC3A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CB9A4533-C896-403D-B14F-072EC3A1B178}" type="parTrans" cxnId="{3FD24A9F-EB50-4E5B-98A7-33E9DF7F8582}">
      <dgm:prSet/>
      <dgm:spPr/>
      <dgm:t>
        <a:bodyPr/>
        <a:lstStyle/>
        <a:p>
          <a:endParaRPr lang="en-US"/>
        </a:p>
      </dgm:t>
    </dgm:pt>
    <dgm:pt modelId="{72631851-7443-4F9A-90EE-6C97205EB7C7}" type="sibTrans" cxnId="{3FD24A9F-EB50-4E5B-98A7-33E9DF7F8582}">
      <dgm:prSet/>
      <dgm:spPr/>
      <dgm:t>
        <a:bodyPr/>
        <a:lstStyle/>
        <a:p>
          <a:endParaRPr lang="en-US"/>
        </a:p>
      </dgm:t>
    </dgm:pt>
    <dgm:pt modelId="{688BCF0E-AAD2-41A4-9E88-D5D2B1308CE6}">
      <dgm:prSet phldrT="[Text]"/>
      <dgm:spPr/>
      <dgm:t>
        <a:bodyPr/>
        <a:lstStyle/>
        <a:p>
          <a:r>
            <a:rPr lang="en-US" dirty="0" smtClean="0"/>
            <a:t>8 bytes</a:t>
          </a:r>
          <a:endParaRPr lang="en-US" dirty="0"/>
        </a:p>
      </dgm:t>
    </dgm:pt>
    <dgm:pt modelId="{ABB8CE7A-5727-4BA0-A0AC-B2DD830AABB7}" type="parTrans" cxnId="{FF80B2F4-AACA-416B-9039-0B901D28B944}">
      <dgm:prSet/>
      <dgm:spPr/>
      <dgm:t>
        <a:bodyPr/>
        <a:lstStyle/>
        <a:p>
          <a:endParaRPr lang="en-US"/>
        </a:p>
      </dgm:t>
    </dgm:pt>
    <dgm:pt modelId="{08D50357-7F54-49B1-908B-FB26B2388952}" type="sibTrans" cxnId="{FF80B2F4-AACA-416B-9039-0B901D28B944}">
      <dgm:prSet/>
      <dgm:spPr/>
      <dgm:t>
        <a:bodyPr/>
        <a:lstStyle/>
        <a:p>
          <a:endParaRPr lang="en-US"/>
        </a:p>
      </dgm:t>
    </dgm:pt>
    <dgm:pt modelId="{AC095BFA-95D6-43D0-95C7-563534A5278C}">
      <dgm:prSet phldrT="[Text]"/>
      <dgm:spPr/>
      <dgm:t>
        <a:bodyPr/>
        <a:lstStyle/>
        <a:p>
          <a:r>
            <a:rPr lang="en-US" dirty="0" smtClean="0"/>
            <a:t>8 bytes</a:t>
          </a:r>
          <a:endParaRPr lang="en-US" dirty="0"/>
        </a:p>
      </dgm:t>
    </dgm:pt>
    <dgm:pt modelId="{0D2A16D7-B2A1-41E7-8205-9CB8C0797893}" type="parTrans" cxnId="{B1580701-8D12-4D73-BBFE-7E695A824ABA}">
      <dgm:prSet/>
      <dgm:spPr/>
      <dgm:t>
        <a:bodyPr/>
        <a:lstStyle/>
        <a:p>
          <a:endParaRPr lang="en-US"/>
        </a:p>
      </dgm:t>
    </dgm:pt>
    <dgm:pt modelId="{5544425B-49BD-42AE-8D01-2FAC8BC88B64}" type="sibTrans" cxnId="{B1580701-8D12-4D73-BBFE-7E695A824ABA}">
      <dgm:prSet/>
      <dgm:spPr/>
      <dgm:t>
        <a:bodyPr/>
        <a:lstStyle/>
        <a:p>
          <a:endParaRPr lang="en-US"/>
        </a:p>
      </dgm:t>
    </dgm:pt>
    <dgm:pt modelId="{654E915B-C7A8-4E6E-8B67-D1D4F31F0A54}">
      <dgm:prSet phldrT="[Text]"/>
      <dgm:spPr/>
      <dgm:t>
        <a:bodyPr/>
        <a:lstStyle/>
        <a:p>
          <a:r>
            <a:rPr lang="en-US" dirty="0" smtClean="0"/>
            <a:t>long</a:t>
          </a:r>
          <a:endParaRPr lang="en-US" dirty="0"/>
        </a:p>
      </dgm:t>
    </dgm:pt>
    <dgm:pt modelId="{1AFA3ECA-7FEA-4668-83DC-02BA2ABB5937}" type="parTrans" cxnId="{7C983BC8-C334-4F2D-B0FA-91FFCD61F714}">
      <dgm:prSet/>
      <dgm:spPr/>
      <dgm:t>
        <a:bodyPr/>
        <a:lstStyle/>
        <a:p>
          <a:endParaRPr lang="en-US"/>
        </a:p>
      </dgm:t>
    </dgm:pt>
    <dgm:pt modelId="{9ACFC422-8A27-4C99-AD4B-34809FA7F7C1}" type="sibTrans" cxnId="{7C983BC8-C334-4F2D-B0FA-91FFCD61F714}">
      <dgm:prSet/>
      <dgm:spPr/>
      <dgm:t>
        <a:bodyPr/>
        <a:lstStyle/>
        <a:p>
          <a:endParaRPr lang="en-US"/>
        </a:p>
      </dgm:t>
    </dgm:pt>
    <dgm:pt modelId="{81E144E2-80CC-4FCC-8F0E-1AB415D26A3D}" type="pres">
      <dgm:prSet presAssocID="{0E074299-C1D5-49C6-9882-D0065FDF85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3142F-635E-4A54-AECE-E38184E6A16E}" type="pres">
      <dgm:prSet presAssocID="{9733C2FA-DE0A-446F-AD1C-87571B354E5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C222E-F9C4-4EA2-BD78-406285FCC8E0}" type="pres">
      <dgm:prSet presAssocID="{BC82108B-791E-4E50-AFCE-085DD34714C6}" presName="sibTrans" presStyleCnt="0"/>
      <dgm:spPr/>
    </dgm:pt>
    <dgm:pt modelId="{7BA1279E-77B0-4CEA-BB40-A426CF988E6B}" type="pres">
      <dgm:prSet presAssocID="{87DB6C6B-8B47-4BD6-BF26-0F166658EE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BEE32-3781-4449-AFEA-04C5D0AFF21D}" type="pres">
      <dgm:prSet presAssocID="{72354A6D-ACF6-47A8-9FEA-25DD54563715}" presName="sibTrans" presStyleCnt="0"/>
      <dgm:spPr/>
    </dgm:pt>
    <dgm:pt modelId="{6526FA8A-2F25-45D8-A8B9-A8C0C62C7FC1}" type="pres">
      <dgm:prSet presAssocID="{654E915B-C7A8-4E6E-8B67-D1D4F31F0A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F5FDF-F1D7-427D-A47F-50C00F43FAFF}" type="pres">
      <dgm:prSet presAssocID="{9ACFC422-8A27-4C99-AD4B-34809FA7F7C1}" presName="sibTrans" presStyleCnt="0"/>
      <dgm:spPr/>
    </dgm:pt>
    <dgm:pt modelId="{73F9BA59-B827-485B-A439-564211538CFB}" type="pres">
      <dgm:prSet presAssocID="{1327ECF9-E904-44F3-A2EB-AD770DC9EA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0ED14-8711-48D2-AB3B-64253D616E42}" type="pres">
      <dgm:prSet presAssocID="{EC2EB617-E91E-445B-BAF6-34EA1A6913B5}" presName="sibTrans" presStyleCnt="0"/>
      <dgm:spPr/>
    </dgm:pt>
    <dgm:pt modelId="{EAE5617C-DA94-46AC-9F27-361966924BE7}" type="pres">
      <dgm:prSet presAssocID="{274126BD-A6D3-4959-BA3F-3D5D5A68CC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29185-AD31-490C-8D4F-B724C64A2714}" srcId="{9733C2FA-DE0A-446F-AD1C-87571B354E58}" destId="{945EC5FA-46F7-4C37-8FF6-B5285C4B7D3F}" srcOrd="0" destOrd="0" parTransId="{88EBC623-CEB2-4BDB-9182-A6E60C59172B}" sibTransId="{CF89A278-0383-4AF0-A2AE-34377C0161D8}"/>
    <dgm:cxn modelId="{3E7A7821-B961-4DA7-997F-67BA9A2EB57B}" srcId="{0E074299-C1D5-49C6-9882-D0065FDF8598}" destId="{9733C2FA-DE0A-446F-AD1C-87571B354E58}" srcOrd="0" destOrd="0" parTransId="{DDA416DD-EE81-48D4-8418-854F8251E691}" sibTransId="{BC82108B-791E-4E50-AFCE-085DD34714C6}"/>
    <dgm:cxn modelId="{F36B2683-7D3F-4EC4-9910-B90784B5F77D}" srcId="{1327ECF9-E904-44F3-A2EB-AD770DC9EAFC}" destId="{F3B687B3-C889-40B4-AF8E-DF5117D23C4F}" srcOrd="0" destOrd="0" parTransId="{5EB8CFAF-F86F-48F3-8183-7C7C177852F4}" sibTransId="{09D890DF-4EE9-422A-B59F-5BF173120D57}"/>
    <dgm:cxn modelId="{3FD24A9F-EB50-4E5B-98A7-33E9DF7F8582}" srcId="{0E074299-C1D5-49C6-9882-D0065FDF8598}" destId="{274126BD-A6D3-4959-BA3F-3D5D5A68CC3A}" srcOrd="4" destOrd="0" parTransId="{CB9A4533-C896-403D-B14F-072EC3A1B178}" sibTransId="{72631851-7443-4F9A-90EE-6C97205EB7C7}"/>
    <dgm:cxn modelId="{0DD29D39-4A94-40F5-A649-AAF3EA1D8FB3}" type="presOf" srcId="{1327ECF9-E904-44F3-A2EB-AD770DC9EAFC}" destId="{73F9BA59-B827-485B-A439-564211538CFB}" srcOrd="0" destOrd="0" presId="urn:microsoft.com/office/officeart/2005/8/layout/hList6"/>
    <dgm:cxn modelId="{9B9A2267-FB14-4DA8-B422-503911754227}" type="presOf" srcId="{87DB6C6B-8B47-4BD6-BF26-0F166658EE76}" destId="{7BA1279E-77B0-4CEA-BB40-A426CF988E6B}" srcOrd="0" destOrd="0" presId="urn:microsoft.com/office/officeart/2005/8/layout/hList6"/>
    <dgm:cxn modelId="{457F23D6-3B60-4655-8068-CC5E40DD111E}" srcId="{0E074299-C1D5-49C6-9882-D0065FDF8598}" destId="{87DB6C6B-8B47-4BD6-BF26-0F166658EE76}" srcOrd="1" destOrd="0" parTransId="{C58DBDFE-B2EF-425B-BB0B-0A288F125BD8}" sibTransId="{72354A6D-ACF6-47A8-9FEA-25DD54563715}"/>
    <dgm:cxn modelId="{62FB0DCF-0712-479E-9E61-6DCE6EC47DAA}" type="presOf" srcId="{AC095BFA-95D6-43D0-95C7-563534A5278C}" destId="{6526FA8A-2F25-45D8-A8B9-A8C0C62C7FC1}" srcOrd="0" destOrd="1" presId="urn:microsoft.com/office/officeart/2005/8/layout/hList6"/>
    <dgm:cxn modelId="{F6AD0131-3DEC-47F6-BBDB-01C5F5667B56}" srcId="{87DB6C6B-8B47-4BD6-BF26-0F166658EE76}" destId="{6670A3CB-4B8D-4356-BCCB-F45F67DC27CA}" srcOrd="0" destOrd="0" parTransId="{CFB99609-86F6-4DEE-95A0-B09686A8A077}" sibTransId="{0B14EF0B-3389-4C8E-A1D4-9F3C6BDDEE34}"/>
    <dgm:cxn modelId="{1DB081EC-0774-4EF7-9212-5A32A0229AF0}" type="presOf" srcId="{F3B687B3-C889-40B4-AF8E-DF5117D23C4F}" destId="{73F9BA59-B827-485B-A439-564211538CFB}" srcOrd="0" destOrd="1" presId="urn:microsoft.com/office/officeart/2005/8/layout/hList6"/>
    <dgm:cxn modelId="{176EC346-43B1-41C0-B0E1-5BF74F2965C3}" type="presOf" srcId="{274126BD-A6D3-4959-BA3F-3D5D5A68CC3A}" destId="{EAE5617C-DA94-46AC-9F27-361966924BE7}" srcOrd="0" destOrd="0" presId="urn:microsoft.com/office/officeart/2005/8/layout/hList6"/>
    <dgm:cxn modelId="{0C860516-694F-443A-B70F-F958DF1215B9}" type="presOf" srcId="{6670A3CB-4B8D-4356-BCCB-F45F67DC27CA}" destId="{7BA1279E-77B0-4CEA-BB40-A426CF988E6B}" srcOrd="0" destOrd="1" presId="urn:microsoft.com/office/officeart/2005/8/layout/hList6"/>
    <dgm:cxn modelId="{C6C2ABE8-B850-4706-AEA0-CAAC593AE61E}" type="presOf" srcId="{945EC5FA-46F7-4C37-8FF6-B5285C4B7D3F}" destId="{6253142F-635E-4A54-AECE-E38184E6A16E}" srcOrd="0" destOrd="1" presId="urn:microsoft.com/office/officeart/2005/8/layout/hList6"/>
    <dgm:cxn modelId="{7473E792-8883-40C2-955A-BCF7568AF479}" type="presOf" srcId="{688BCF0E-AAD2-41A4-9E88-D5D2B1308CE6}" destId="{EAE5617C-DA94-46AC-9F27-361966924BE7}" srcOrd="0" destOrd="1" presId="urn:microsoft.com/office/officeart/2005/8/layout/hList6"/>
    <dgm:cxn modelId="{FB755BFA-7B80-4483-82C7-34EE55E0609F}" type="presOf" srcId="{654E915B-C7A8-4E6E-8B67-D1D4F31F0A54}" destId="{6526FA8A-2F25-45D8-A8B9-A8C0C62C7FC1}" srcOrd="0" destOrd="0" presId="urn:microsoft.com/office/officeart/2005/8/layout/hList6"/>
    <dgm:cxn modelId="{AD4212F4-B7F3-45A3-8EA4-A9559B2A0A1F}" type="presOf" srcId="{0E074299-C1D5-49C6-9882-D0065FDF8598}" destId="{81E144E2-80CC-4FCC-8F0E-1AB415D26A3D}" srcOrd="0" destOrd="0" presId="urn:microsoft.com/office/officeart/2005/8/layout/hList6"/>
    <dgm:cxn modelId="{076D7A47-6D4F-4DDD-98BE-BF23319568FD}" type="presOf" srcId="{9733C2FA-DE0A-446F-AD1C-87571B354E58}" destId="{6253142F-635E-4A54-AECE-E38184E6A16E}" srcOrd="0" destOrd="0" presId="urn:microsoft.com/office/officeart/2005/8/layout/hList6"/>
    <dgm:cxn modelId="{FF80B2F4-AACA-416B-9039-0B901D28B944}" srcId="{274126BD-A6D3-4959-BA3F-3D5D5A68CC3A}" destId="{688BCF0E-AAD2-41A4-9E88-D5D2B1308CE6}" srcOrd="0" destOrd="0" parTransId="{ABB8CE7A-5727-4BA0-A0AC-B2DD830AABB7}" sibTransId="{08D50357-7F54-49B1-908B-FB26B2388952}"/>
    <dgm:cxn modelId="{AE7813AC-95DA-4657-8396-EFAE1CC77D39}" srcId="{0E074299-C1D5-49C6-9882-D0065FDF8598}" destId="{1327ECF9-E904-44F3-A2EB-AD770DC9EAFC}" srcOrd="3" destOrd="0" parTransId="{387DE4CC-4EEB-492D-96C2-07FC4F7C4E47}" sibTransId="{EC2EB617-E91E-445B-BAF6-34EA1A6913B5}"/>
    <dgm:cxn modelId="{B1580701-8D12-4D73-BBFE-7E695A824ABA}" srcId="{654E915B-C7A8-4E6E-8B67-D1D4F31F0A54}" destId="{AC095BFA-95D6-43D0-95C7-563534A5278C}" srcOrd="0" destOrd="0" parTransId="{0D2A16D7-B2A1-41E7-8205-9CB8C0797893}" sibTransId="{5544425B-49BD-42AE-8D01-2FAC8BC88B64}"/>
    <dgm:cxn modelId="{7C983BC8-C334-4F2D-B0FA-91FFCD61F714}" srcId="{0E074299-C1D5-49C6-9882-D0065FDF8598}" destId="{654E915B-C7A8-4E6E-8B67-D1D4F31F0A54}" srcOrd="2" destOrd="0" parTransId="{1AFA3ECA-7FEA-4668-83DC-02BA2ABB5937}" sibTransId="{9ACFC422-8A27-4C99-AD4B-34809FA7F7C1}"/>
    <dgm:cxn modelId="{307310B5-A5F9-4C56-A881-10A76CAC05FA}" type="presParOf" srcId="{81E144E2-80CC-4FCC-8F0E-1AB415D26A3D}" destId="{6253142F-635E-4A54-AECE-E38184E6A16E}" srcOrd="0" destOrd="0" presId="urn:microsoft.com/office/officeart/2005/8/layout/hList6"/>
    <dgm:cxn modelId="{9F4744BA-0CAB-462C-ABB6-36C19288FD7B}" type="presParOf" srcId="{81E144E2-80CC-4FCC-8F0E-1AB415D26A3D}" destId="{409C222E-F9C4-4EA2-BD78-406285FCC8E0}" srcOrd="1" destOrd="0" presId="urn:microsoft.com/office/officeart/2005/8/layout/hList6"/>
    <dgm:cxn modelId="{FCCE4248-B261-4DEF-A8DE-AB78D3CB85DB}" type="presParOf" srcId="{81E144E2-80CC-4FCC-8F0E-1AB415D26A3D}" destId="{7BA1279E-77B0-4CEA-BB40-A426CF988E6B}" srcOrd="2" destOrd="0" presId="urn:microsoft.com/office/officeart/2005/8/layout/hList6"/>
    <dgm:cxn modelId="{83C924CD-8FB8-4090-ABAB-0DA86DB3F6BF}" type="presParOf" srcId="{81E144E2-80CC-4FCC-8F0E-1AB415D26A3D}" destId="{3F6BEE32-3781-4449-AFEA-04C5D0AFF21D}" srcOrd="3" destOrd="0" presId="urn:microsoft.com/office/officeart/2005/8/layout/hList6"/>
    <dgm:cxn modelId="{5241BACB-BCEC-4A8B-A05B-1D92894ABA24}" type="presParOf" srcId="{81E144E2-80CC-4FCC-8F0E-1AB415D26A3D}" destId="{6526FA8A-2F25-45D8-A8B9-A8C0C62C7FC1}" srcOrd="4" destOrd="0" presId="urn:microsoft.com/office/officeart/2005/8/layout/hList6"/>
    <dgm:cxn modelId="{DA53D26F-7B18-4A87-A912-6BE7A55E9AD2}" type="presParOf" srcId="{81E144E2-80CC-4FCC-8F0E-1AB415D26A3D}" destId="{DA1F5FDF-F1D7-427D-A47F-50C00F43FAFF}" srcOrd="5" destOrd="0" presId="urn:microsoft.com/office/officeart/2005/8/layout/hList6"/>
    <dgm:cxn modelId="{D30FB46A-A6D0-4523-A295-80D1B7A9791E}" type="presParOf" srcId="{81E144E2-80CC-4FCC-8F0E-1AB415D26A3D}" destId="{73F9BA59-B827-485B-A439-564211538CFB}" srcOrd="6" destOrd="0" presId="urn:microsoft.com/office/officeart/2005/8/layout/hList6"/>
    <dgm:cxn modelId="{7254F83D-C1E1-445E-9E87-BE3845F81410}" type="presParOf" srcId="{81E144E2-80CC-4FCC-8F0E-1AB415D26A3D}" destId="{D4E0ED14-8711-48D2-AB3B-64253D616E42}" srcOrd="7" destOrd="0" presId="urn:microsoft.com/office/officeart/2005/8/layout/hList6"/>
    <dgm:cxn modelId="{190E3CE6-CC73-4ED7-9657-A6D563448924}" type="presParOf" srcId="{81E144E2-80CC-4FCC-8F0E-1AB415D26A3D}" destId="{EAE5617C-DA94-46AC-9F27-361966924BE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74299-C1D5-49C6-9882-D0065FDF8598}" type="doc">
      <dgm:prSet loTypeId="urn:microsoft.com/office/officeart/2005/8/layout/hList6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33C2FA-DE0A-446F-AD1C-87571B354E58}">
      <dgm:prSet phldrT="[Text]"/>
      <dgm:spPr/>
      <dgm:t>
        <a:bodyPr/>
        <a:lstStyle/>
        <a:p>
          <a:pPr algn="ctr"/>
          <a:r>
            <a:rPr lang="en-US" dirty="0" smtClean="0"/>
            <a:t>char</a:t>
          </a:r>
          <a:endParaRPr lang="en-US" dirty="0"/>
        </a:p>
      </dgm:t>
    </dgm:pt>
    <dgm:pt modelId="{DDA416DD-EE81-48D4-8418-854F8251E691}" type="parTrans" cxnId="{3E7A7821-B961-4DA7-997F-67BA9A2EB57B}">
      <dgm:prSet/>
      <dgm:spPr/>
      <dgm:t>
        <a:bodyPr/>
        <a:lstStyle/>
        <a:p>
          <a:pPr algn="ctr"/>
          <a:endParaRPr lang="en-US"/>
        </a:p>
      </dgm:t>
    </dgm:pt>
    <dgm:pt modelId="{BC82108B-791E-4E50-AFCE-085DD34714C6}" type="sibTrans" cxnId="{3E7A7821-B961-4DA7-997F-67BA9A2EB57B}">
      <dgm:prSet/>
      <dgm:spPr/>
      <dgm:t>
        <a:bodyPr/>
        <a:lstStyle/>
        <a:p>
          <a:pPr algn="ctr"/>
          <a:endParaRPr lang="en-US"/>
        </a:p>
      </dgm:t>
    </dgm:pt>
    <dgm:pt modelId="{945EC5FA-46F7-4C37-8FF6-B5285C4B7D3F}">
      <dgm:prSet phldrT="[Text]"/>
      <dgm:spPr/>
      <dgm:t>
        <a:bodyPr/>
        <a:lstStyle/>
        <a:p>
          <a:pPr algn="ctr"/>
          <a:r>
            <a:rPr lang="en-US" dirty="0" smtClean="0"/>
            <a:t>1 byte</a:t>
          </a:r>
          <a:endParaRPr lang="en-US" dirty="0"/>
        </a:p>
      </dgm:t>
    </dgm:pt>
    <dgm:pt modelId="{88EBC623-CEB2-4BDB-9182-A6E60C59172B}" type="parTrans" cxnId="{91529185-AD31-490C-8D4F-B724C64A2714}">
      <dgm:prSet/>
      <dgm:spPr/>
      <dgm:t>
        <a:bodyPr/>
        <a:lstStyle/>
        <a:p>
          <a:pPr algn="ctr"/>
          <a:endParaRPr lang="en-US"/>
        </a:p>
      </dgm:t>
    </dgm:pt>
    <dgm:pt modelId="{CF89A278-0383-4AF0-A2AE-34377C0161D8}" type="sibTrans" cxnId="{91529185-AD31-490C-8D4F-B724C64A2714}">
      <dgm:prSet/>
      <dgm:spPr/>
      <dgm:t>
        <a:bodyPr/>
        <a:lstStyle/>
        <a:p>
          <a:pPr algn="ctr"/>
          <a:endParaRPr lang="en-US"/>
        </a:p>
      </dgm:t>
    </dgm:pt>
    <dgm:pt modelId="{87DB6C6B-8B47-4BD6-BF26-0F166658EE76}">
      <dgm:prSet phldrT="[Text]"/>
      <dgm:spPr/>
      <dgm:t>
        <a:bodyPr/>
        <a:lstStyle/>
        <a:p>
          <a:pPr algn="ctr"/>
          <a:r>
            <a:rPr lang="en-US" dirty="0" err="1" smtClean="0"/>
            <a:t>int</a:t>
          </a:r>
          <a:endParaRPr lang="en-US" dirty="0"/>
        </a:p>
      </dgm:t>
    </dgm:pt>
    <dgm:pt modelId="{C58DBDFE-B2EF-425B-BB0B-0A288F125BD8}" type="parTrans" cxnId="{457F23D6-3B60-4655-8068-CC5E40DD111E}">
      <dgm:prSet/>
      <dgm:spPr/>
      <dgm:t>
        <a:bodyPr/>
        <a:lstStyle/>
        <a:p>
          <a:pPr algn="ctr"/>
          <a:endParaRPr lang="en-US"/>
        </a:p>
      </dgm:t>
    </dgm:pt>
    <dgm:pt modelId="{72354A6D-ACF6-47A8-9FEA-25DD54563715}" type="sibTrans" cxnId="{457F23D6-3B60-4655-8068-CC5E40DD111E}">
      <dgm:prSet/>
      <dgm:spPr/>
      <dgm:t>
        <a:bodyPr/>
        <a:lstStyle/>
        <a:p>
          <a:pPr algn="ctr"/>
          <a:endParaRPr lang="en-US"/>
        </a:p>
      </dgm:t>
    </dgm:pt>
    <dgm:pt modelId="{6670A3CB-4B8D-4356-BCCB-F45F67DC27CA}">
      <dgm:prSet phldrT="[Text]"/>
      <dgm:spPr/>
      <dgm:t>
        <a:bodyPr/>
        <a:lstStyle/>
        <a:p>
          <a:pPr algn="ctr"/>
          <a:r>
            <a:rPr lang="en-US" dirty="0" smtClean="0"/>
            <a:t>4 bytes</a:t>
          </a:r>
          <a:endParaRPr lang="en-US" dirty="0"/>
        </a:p>
      </dgm:t>
    </dgm:pt>
    <dgm:pt modelId="{CFB99609-86F6-4DEE-95A0-B09686A8A077}" type="parTrans" cxnId="{F6AD0131-3DEC-47F6-BBDB-01C5F5667B56}">
      <dgm:prSet/>
      <dgm:spPr/>
      <dgm:t>
        <a:bodyPr/>
        <a:lstStyle/>
        <a:p>
          <a:pPr algn="ctr"/>
          <a:endParaRPr lang="en-US"/>
        </a:p>
      </dgm:t>
    </dgm:pt>
    <dgm:pt modelId="{0B14EF0B-3389-4C8E-A1D4-9F3C6BDDEE34}" type="sibTrans" cxnId="{F6AD0131-3DEC-47F6-BBDB-01C5F5667B56}">
      <dgm:prSet/>
      <dgm:spPr/>
      <dgm:t>
        <a:bodyPr/>
        <a:lstStyle/>
        <a:p>
          <a:pPr algn="ctr"/>
          <a:endParaRPr lang="en-US"/>
        </a:p>
      </dgm:t>
    </dgm:pt>
    <dgm:pt modelId="{1327ECF9-E904-44F3-A2EB-AD770DC9EAFC}">
      <dgm:prSet phldrT="[Text]"/>
      <dgm:spPr/>
      <dgm:t>
        <a:bodyPr/>
        <a:lstStyle/>
        <a:p>
          <a:pPr algn="ctr"/>
          <a:r>
            <a:rPr lang="en-US" dirty="0" smtClean="0"/>
            <a:t>float</a:t>
          </a:r>
          <a:endParaRPr lang="en-US" dirty="0"/>
        </a:p>
      </dgm:t>
    </dgm:pt>
    <dgm:pt modelId="{387DE4CC-4EEB-492D-96C2-07FC4F7C4E47}" type="parTrans" cxnId="{AE7813AC-95DA-4657-8396-EFAE1CC77D39}">
      <dgm:prSet/>
      <dgm:spPr/>
      <dgm:t>
        <a:bodyPr/>
        <a:lstStyle/>
        <a:p>
          <a:pPr algn="ctr"/>
          <a:endParaRPr lang="en-US"/>
        </a:p>
      </dgm:t>
    </dgm:pt>
    <dgm:pt modelId="{EC2EB617-E91E-445B-BAF6-34EA1A6913B5}" type="sibTrans" cxnId="{AE7813AC-95DA-4657-8396-EFAE1CC77D39}">
      <dgm:prSet/>
      <dgm:spPr/>
      <dgm:t>
        <a:bodyPr/>
        <a:lstStyle/>
        <a:p>
          <a:pPr algn="ctr"/>
          <a:endParaRPr lang="en-US"/>
        </a:p>
      </dgm:t>
    </dgm:pt>
    <dgm:pt modelId="{F3B687B3-C889-40B4-AF8E-DF5117D23C4F}">
      <dgm:prSet phldrT="[Text]"/>
      <dgm:spPr/>
      <dgm:t>
        <a:bodyPr/>
        <a:lstStyle/>
        <a:p>
          <a:pPr algn="ctr"/>
          <a:r>
            <a:rPr lang="en-US" dirty="0" smtClean="0"/>
            <a:t>4 bytes</a:t>
          </a:r>
          <a:endParaRPr lang="en-US" dirty="0"/>
        </a:p>
      </dgm:t>
    </dgm:pt>
    <dgm:pt modelId="{5EB8CFAF-F86F-48F3-8183-7C7C177852F4}" type="parTrans" cxnId="{F36B2683-7D3F-4EC4-9910-B90784B5F77D}">
      <dgm:prSet/>
      <dgm:spPr/>
      <dgm:t>
        <a:bodyPr/>
        <a:lstStyle/>
        <a:p>
          <a:pPr algn="ctr"/>
          <a:endParaRPr lang="en-US"/>
        </a:p>
      </dgm:t>
    </dgm:pt>
    <dgm:pt modelId="{09D890DF-4EE9-422A-B59F-5BF173120D57}" type="sibTrans" cxnId="{F36B2683-7D3F-4EC4-9910-B90784B5F77D}">
      <dgm:prSet/>
      <dgm:spPr/>
      <dgm:t>
        <a:bodyPr/>
        <a:lstStyle/>
        <a:p>
          <a:pPr algn="ctr"/>
          <a:endParaRPr lang="en-US"/>
        </a:p>
      </dgm:t>
    </dgm:pt>
    <dgm:pt modelId="{81E144E2-80CC-4FCC-8F0E-1AB415D26A3D}" type="pres">
      <dgm:prSet presAssocID="{0E074299-C1D5-49C6-9882-D0065FDF85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3142F-635E-4A54-AECE-E38184E6A16E}" type="pres">
      <dgm:prSet presAssocID="{9733C2FA-DE0A-446F-AD1C-87571B354E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C222E-F9C4-4EA2-BD78-406285FCC8E0}" type="pres">
      <dgm:prSet presAssocID="{BC82108B-791E-4E50-AFCE-085DD34714C6}" presName="sibTrans" presStyleCnt="0"/>
      <dgm:spPr/>
    </dgm:pt>
    <dgm:pt modelId="{7BA1279E-77B0-4CEA-BB40-A426CF988E6B}" type="pres">
      <dgm:prSet presAssocID="{87DB6C6B-8B47-4BD6-BF26-0F166658EE7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BEE32-3781-4449-AFEA-04C5D0AFF21D}" type="pres">
      <dgm:prSet presAssocID="{72354A6D-ACF6-47A8-9FEA-25DD54563715}" presName="sibTrans" presStyleCnt="0"/>
      <dgm:spPr/>
    </dgm:pt>
    <dgm:pt modelId="{73F9BA59-B827-485B-A439-564211538CFB}" type="pres">
      <dgm:prSet presAssocID="{1327ECF9-E904-44F3-A2EB-AD770DC9EAF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29185-AD31-490C-8D4F-B724C64A2714}" srcId="{9733C2FA-DE0A-446F-AD1C-87571B354E58}" destId="{945EC5FA-46F7-4C37-8FF6-B5285C4B7D3F}" srcOrd="0" destOrd="0" parTransId="{88EBC623-CEB2-4BDB-9182-A6E60C59172B}" sibTransId="{CF89A278-0383-4AF0-A2AE-34377C0161D8}"/>
    <dgm:cxn modelId="{3E7A7821-B961-4DA7-997F-67BA9A2EB57B}" srcId="{0E074299-C1D5-49C6-9882-D0065FDF8598}" destId="{9733C2FA-DE0A-446F-AD1C-87571B354E58}" srcOrd="0" destOrd="0" parTransId="{DDA416DD-EE81-48D4-8418-854F8251E691}" sibTransId="{BC82108B-791E-4E50-AFCE-085DD34714C6}"/>
    <dgm:cxn modelId="{F36B2683-7D3F-4EC4-9910-B90784B5F77D}" srcId="{1327ECF9-E904-44F3-A2EB-AD770DC9EAFC}" destId="{F3B687B3-C889-40B4-AF8E-DF5117D23C4F}" srcOrd="0" destOrd="0" parTransId="{5EB8CFAF-F86F-48F3-8183-7C7C177852F4}" sibTransId="{09D890DF-4EE9-422A-B59F-5BF173120D57}"/>
    <dgm:cxn modelId="{131646A4-E9BB-472D-8093-5631B5A3CE1C}" type="presOf" srcId="{F3B687B3-C889-40B4-AF8E-DF5117D23C4F}" destId="{73F9BA59-B827-485B-A439-564211538CFB}" srcOrd="0" destOrd="1" presId="urn:microsoft.com/office/officeart/2005/8/layout/hList6"/>
    <dgm:cxn modelId="{40645F86-24F9-4F88-9BDC-6D5F777630AC}" type="presOf" srcId="{87DB6C6B-8B47-4BD6-BF26-0F166658EE76}" destId="{7BA1279E-77B0-4CEA-BB40-A426CF988E6B}" srcOrd="0" destOrd="0" presId="urn:microsoft.com/office/officeart/2005/8/layout/hList6"/>
    <dgm:cxn modelId="{5F27D636-F7DC-4701-B2F9-D4CCA28CBF13}" type="presOf" srcId="{6670A3CB-4B8D-4356-BCCB-F45F67DC27CA}" destId="{7BA1279E-77B0-4CEA-BB40-A426CF988E6B}" srcOrd="0" destOrd="1" presId="urn:microsoft.com/office/officeart/2005/8/layout/hList6"/>
    <dgm:cxn modelId="{457F23D6-3B60-4655-8068-CC5E40DD111E}" srcId="{0E074299-C1D5-49C6-9882-D0065FDF8598}" destId="{87DB6C6B-8B47-4BD6-BF26-0F166658EE76}" srcOrd="1" destOrd="0" parTransId="{C58DBDFE-B2EF-425B-BB0B-0A288F125BD8}" sibTransId="{72354A6D-ACF6-47A8-9FEA-25DD54563715}"/>
    <dgm:cxn modelId="{76D6FDB5-A2FD-4E80-9557-ABE5A9774535}" type="presOf" srcId="{945EC5FA-46F7-4C37-8FF6-B5285C4B7D3F}" destId="{6253142F-635E-4A54-AECE-E38184E6A16E}" srcOrd="0" destOrd="1" presId="urn:microsoft.com/office/officeart/2005/8/layout/hList6"/>
    <dgm:cxn modelId="{F6AD0131-3DEC-47F6-BBDB-01C5F5667B56}" srcId="{87DB6C6B-8B47-4BD6-BF26-0F166658EE76}" destId="{6670A3CB-4B8D-4356-BCCB-F45F67DC27CA}" srcOrd="0" destOrd="0" parTransId="{CFB99609-86F6-4DEE-95A0-B09686A8A077}" sibTransId="{0B14EF0B-3389-4C8E-A1D4-9F3C6BDDEE34}"/>
    <dgm:cxn modelId="{0339D9A6-42D9-4943-B887-8BCDCC1AD4BF}" type="presOf" srcId="{9733C2FA-DE0A-446F-AD1C-87571B354E58}" destId="{6253142F-635E-4A54-AECE-E38184E6A16E}" srcOrd="0" destOrd="0" presId="urn:microsoft.com/office/officeart/2005/8/layout/hList6"/>
    <dgm:cxn modelId="{C87C34A0-DA0D-4B8F-8CDA-55889FFB3FC0}" type="presOf" srcId="{1327ECF9-E904-44F3-A2EB-AD770DC9EAFC}" destId="{73F9BA59-B827-485B-A439-564211538CFB}" srcOrd="0" destOrd="0" presId="urn:microsoft.com/office/officeart/2005/8/layout/hList6"/>
    <dgm:cxn modelId="{34362B3E-2E7F-41FA-B805-A140C8D0CF5D}" type="presOf" srcId="{0E074299-C1D5-49C6-9882-D0065FDF8598}" destId="{81E144E2-80CC-4FCC-8F0E-1AB415D26A3D}" srcOrd="0" destOrd="0" presId="urn:microsoft.com/office/officeart/2005/8/layout/hList6"/>
    <dgm:cxn modelId="{AE7813AC-95DA-4657-8396-EFAE1CC77D39}" srcId="{0E074299-C1D5-49C6-9882-D0065FDF8598}" destId="{1327ECF9-E904-44F3-A2EB-AD770DC9EAFC}" srcOrd="2" destOrd="0" parTransId="{387DE4CC-4EEB-492D-96C2-07FC4F7C4E47}" sibTransId="{EC2EB617-E91E-445B-BAF6-34EA1A6913B5}"/>
    <dgm:cxn modelId="{FE7640AA-B675-48BF-B46B-31265B8C1E68}" type="presParOf" srcId="{81E144E2-80CC-4FCC-8F0E-1AB415D26A3D}" destId="{6253142F-635E-4A54-AECE-E38184E6A16E}" srcOrd="0" destOrd="0" presId="urn:microsoft.com/office/officeart/2005/8/layout/hList6"/>
    <dgm:cxn modelId="{5A6503B2-E29A-4DD2-879D-14B11E5C8321}" type="presParOf" srcId="{81E144E2-80CC-4FCC-8F0E-1AB415D26A3D}" destId="{409C222E-F9C4-4EA2-BD78-406285FCC8E0}" srcOrd="1" destOrd="0" presId="urn:microsoft.com/office/officeart/2005/8/layout/hList6"/>
    <dgm:cxn modelId="{FC3DCCA3-A66E-481E-B3F2-E5D35FF2ADE3}" type="presParOf" srcId="{81E144E2-80CC-4FCC-8F0E-1AB415D26A3D}" destId="{7BA1279E-77B0-4CEA-BB40-A426CF988E6B}" srcOrd="2" destOrd="0" presId="urn:microsoft.com/office/officeart/2005/8/layout/hList6"/>
    <dgm:cxn modelId="{082C2A2E-2C76-4833-9D85-B46528E0139D}" type="presParOf" srcId="{81E144E2-80CC-4FCC-8F0E-1AB415D26A3D}" destId="{3F6BEE32-3781-4449-AFEA-04C5D0AFF21D}" srcOrd="3" destOrd="0" presId="urn:microsoft.com/office/officeart/2005/8/layout/hList6"/>
    <dgm:cxn modelId="{4F252F7A-A36C-483C-97C1-05667A7A6739}" type="presParOf" srcId="{81E144E2-80CC-4FCC-8F0E-1AB415D26A3D}" destId="{73F9BA59-B827-485B-A439-564211538CF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142F-635E-4A54-AECE-E38184E6A16E}">
      <dsp:nvSpPr>
        <dsp:cNvPr id="0" name=""/>
        <dsp:cNvSpPr/>
      </dsp:nvSpPr>
      <dsp:spPr>
        <a:xfrm rot="16200000">
          <a:off x="-320214" y="323366"/>
          <a:ext cx="1752600" cy="110586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766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char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1 byte</a:t>
          </a:r>
          <a:endParaRPr lang="en-US" sz="1700" kern="1200" dirty="0"/>
        </a:p>
      </dsp:txBody>
      <dsp:txXfrm rot="5400000">
        <a:off x="3153" y="350519"/>
        <a:ext cx="1105867" cy="1051560"/>
      </dsp:txXfrm>
    </dsp:sp>
    <dsp:sp modelId="{7BA1279E-77B0-4CEA-BB40-A426CF988E6B}">
      <dsp:nvSpPr>
        <dsp:cNvPr id="0" name=""/>
        <dsp:cNvSpPr/>
      </dsp:nvSpPr>
      <dsp:spPr>
        <a:xfrm rot="16200000">
          <a:off x="868592" y="323366"/>
          <a:ext cx="1752600" cy="1105867"/>
        </a:xfrm>
        <a:prstGeom prst="flowChartManualOperation">
          <a:avLst/>
        </a:prstGeom>
        <a:solidFill>
          <a:schemeClr val="accent2">
            <a:hueOff val="2967903"/>
            <a:satOff val="-19430"/>
            <a:lumOff val="4264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766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int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 bytes</a:t>
          </a:r>
          <a:endParaRPr lang="en-US" sz="1700" kern="1200" dirty="0"/>
        </a:p>
      </dsp:txBody>
      <dsp:txXfrm rot="5400000">
        <a:off x="1191959" y="350519"/>
        <a:ext cx="1105867" cy="1051560"/>
      </dsp:txXfrm>
    </dsp:sp>
    <dsp:sp modelId="{6526FA8A-2F25-45D8-A8B9-A8C0C62C7FC1}">
      <dsp:nvSpPr>
        <dsp:cNvPr id="0" name=""/>
        <dsp:cNvSpPr/>
      </dsp:nvSpPr>
      <dsp:spPr>
        <a:xfrm rot="16200000">
          <a:off x="2057399" y="323366"/>
          <a:ext cx="1752600" cy="1105867"/>
        </a:xfrm>
        <a:prstGeom prst="flowChartManualOperation">
          <a:avLst/>
        </a:prstGeom>
        <a:solidFill>
          <a:schemeClr val="accent2">
            <a:hueOff val="5935807"/>
            <a:satOff val="-38860"/>
            <a:lumOff val="852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766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long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8 bytes</a:t>
          </a:r>
          <a:endParaRPr lang="en-US" sz="1700" kern="1200" dirty="0"/>
        </a:p>
      </dsp:txBody>
      <dsp:txXfrm rot="5400000">
        <a:off x="2380766" y="350519"/>
        <a:ext cx="1105867" cy="1051560"/>
      </dsp:txXfrm>
    </dsp:sp>
    <dsp:sp modelId="{73F9BA59-B827-485B-A439-564211538CFB}">
      <dsp:nvSpPr>
        <dsp:cNvPr id="0" name=""/>
        <dsp:cNvSpPr/>
      </dsp:nvSpPr>
      <dsp:spPr>
        <a:xfrm rot="16200000">
          <a:off x="3246207" y="323366"/>
          <a:ext cx="1752600" cy="1105867"/>
        </a:xfrm>
        <a:prstGeom prst="flowChartManualOperation">
          <a:avLst/>
        </a:prstGeom>
        <a:solidFill>
          <a:schemeClr val="accent2">
            <a:hueOff val="8903710"/>
            <a:satOff val="-58291"/>
            <a:lumOff val="12792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766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float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 bytes</a:t>
          </a:r>
          <a:endParaRPr lang="en-US" sz="1700" kern="1200" dirty="0"/>
        </a:p>
      </dsp:txBody>
      <dsp:txXfrm rot="5400000">
        <a:off x="3569574" y="350519"/>
        <a:ext cx="1105867" cy="1051560"/>
      </dsp:txXfrm>
    </dsp:sp>
    <dsp:sp modelId="{EAE5617C-DA94-46AC-9F27-361966924BE7}">
      <dsp:nvSpPr>
        <dsp:cNvPr id="0" name=""/>
        <dsp:cNvSpPr/>
      </dsp:nvSpPr>
      <dsp:spPr>
        <a:xfrm rot="16200000">
          <a:off x="4435014" y="323366"/>
          <a:ext cx="1752600" cy="1105867"/>
        </a:xfrm>
        <a:prstGeom prst="flowChartManualOperation">
          <a:avLst/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766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Double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8 bytes</a:t>
          </a:r>
          <a:endParaRPr lang="en-US" sz="1700" kern="1200" dirty="0"/>
        </a:p>
      </dsp:txBody>
      <dsp:txXfrm rot="5400000">
        <a:off x="4758381" y="350519"/>
        <a:ext cx="1105867" cy="1051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142F-635E-4A54-AECE-E38184E6A16E}">
      <dsp:nvSpPr>
        <dsp:cNvPr id="0" name=""/>
        <dsp:cNvSpPr/>
      </dsp:nvSpPr>
      <dsp:spPr>
        <a:xfrm rot="16200000">
          <a:off x="-51131" y="51531"/>
          <a:ext cx="1143000" cy="103993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char</a:t>
          </a:r>
          <a:endParaRPr lang="en-US" sz="21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 byte</a:t>
          </a:r>
          <a:endParaRPr lang="en-US" sz="1600" kern="1200" dirty="0"/>
        </a:p>
      </dsp:txBody>
      <dsp:txXfrm rot="5400000">
        <a:off x="401" y="228599"/>
        <a:ext cx="1039936" cy="685800"/>
      </dsp:txXfrm>
    </dsp:sp>
    <dsp:sp modelId="{7BA1279E-77B0-4CEA-BB40-A426CF988E6B}">
      <dsp:nvSpPr>
        <dsp:cNvPr id="0" name=""/>
        <dsp:cNvSpPr/>
      </dsp:nvSpPr>
      <dsp:spPr>
        <a:xfrm rot="16200000">
          <a:off x="1066800" y="51531"/>
          <a:ext cx="1143000" cy="1039936"/>
        </a:xfrm>
        <a:prstGeom prst="flowChartManualOperation">
          <a:avLst/>
        </a:prstGeom>
        <a:solidFill>
          <a:schemeClr val="accent2">
            <a:hueOff val="5935807"/>
            <a:satOff val="-38860"/>
            <a:lumOff val="852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int</a:t>
          </a:r>
          <a:endParaRPr lang="en-US" sz="21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4 bytes</a:t>
          </a:r>
          <a:endParaRPr lang="en-US" sz="1600" kern="1200" dirty="0"/>
        </a:p>
      </dsp:txBody>
      <dsp:txXfrm rot="5400000">
        <a:off x="1118332" y="228599"/>
        <a:ext cx="1039936" cy="685800"/>
      </dsp:txXfrm>
    </dsp:sp>
    <dsp:sp modelId="{73F9BA59-B827-485B-A439-564211538CFB}">
      <dsp:nvSpPr>
        <dsp:cNvPr id="0" name=""/>
        <dsp:cNvSpPr/>
      </dsp:nvSpPr>
      <dsp:spPr>
        <a:xfrm rot="16200000">
          <a:off x="2184731" y="51531"/>
          <a:ext cx="1143000" cy="1039936"/>
        </a:xfrm>
        <a:prstGeom prst="flowChartManualOperation">
          <a:avLst/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float</a:t>
          </a:r>
          <a:endParaRPr lang="en-US" sz="21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4 bytes</a:t>
          </a:r>
          <a:endParaRPr lang="en-US" sz="1600" kern="1200" dirty="0"/>
        </a:p>
      </dsp:txBody>
      <dsp:txXfrm rot="5400000">
        <a:off x="2236263" y="228599"/>
        <a:ext cx="1039936" cy="6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898D5CC-F077-42AB-974A-63389F7A7D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3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FC5BF88-8073-4364-9BB0-713F3B897E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02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5544E-D9C3-46D4-9BC6-CDC5EA2E8DD3}" type="slidenum">
              <a:rPr lang="es-ES" smtClean="0">
                <a:latin typeface="Arial" charset="0"/>
              </a:rPr>
              <a:pPr/>
              <a:t>1</a:t>
            </a:fld>
            <a:endParaRPr lang="es-ES" smtClean="0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5544E-D9C3-46D4-9BC6-CDC5EA2E8DD3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6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5544E-D9C3-46D4-9BC6-CDC5EA2E8DD3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3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5544E-D9C3-46D4-9BC6-CDC5EA2E8DD3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3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  <p:sp>
        <p:nvSpPr>
          <p:cNvPr id="5325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1A3F0-E7D4-4F36-AF8B-C398184E5C35}" type="slidenum">
              <a:rPr lang="es-ES" smtClean="0">
                <a:latin typeface="Arial" charset="0"/>
              </a:rPr>
              <a:pPr/>
              <a:t>26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2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10200" y="1676400"/>
            <a:ext cx="3383280" cy="49530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5102352" cy="60950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2F32EAC-CE9C-46CD-B155-1562EFF0C4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648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286000"/>
            <a:ext cx="4041775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PE" dirty="0" smtClean="0"/>
              <a:t>Programación 1 - 2012-01 - Unidad 7 - Punteros</a:t>
            </a:r>
            <a:endParaRPr lang="es-E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" y="250125"/>
            <a:ext cx="9144000" cy="8114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3" r:id="rId4"/>
    <p:sldLayoutId id="2147484077" r:id="rId5"/>
    <p:sldLayoutId id="2147484078" r:id="rId6"/>
    <p:sldLayoutId id="2147484072" r:id="rId7"/>
    <p:sldLayoutId id="2147484071" r:id="rId8"/>
    <p:sldLayoutId id="2147484079" r:id="rId9"/>
    <p:sldLayoutId id="2147484080" r:id="rId10"/>
    <p:sldLayoutId id="2147484081" r:id="rId11"/>
    <p:sldLayoutId id="2147484070" r:id="rId12"/>
    <p:sldLayoutId id="2147484069" r:id="rId13"/>
    <p:sldLayoutId id="2147484068" r:id="rId14"/>
    <p:sldLayoutId id="2147484067" r:id="rId15"/>
    <p:sldLayoutId id="2147484082" r:id="rId16"/>
    <p:sldLayoutId id="2147484086" r:id="rId17"/>
    <p:sldLayoutId id="2147484087" r:id="rId18"/>
  </p:sldLayoutIdLst>
  <p:transition spd="med">
    <p:rand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▫"/>
        <a:defRPr sz="2000" kern="1200">
          <a:solidFill>
            <a:srgbClr val="8D89A4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 bwMode="auto">
          <a:xfrm>
            <a:off x="1981200" y="23622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s-PE" sz="4400" b="1" dirty="0" smtClean="0">
                <a:solidFill>
                  <a:srgbClr val="FF0000"/>
                </a:solidFill>
              </a:rPr>
              <a:t>Punteros y memoria dinámica</a:t>
            </a:r>
            <a:endParaRPr lang="en-US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s-PE" b="1" dirty="0" smtClean="0"/>
              <a:t>Asignación en C</a:t>
            </a:r>
            <a:endParaRPr lang="en-US" b="1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33137" y="152400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Asignación en C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6866" name="43 Marcador de text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109537" indent="0" algn="just" eaLnBrk="1" hangingPunct="1">
              <a:buNone/>
            </a:pPr>
            <a:r>
              <a:rPr lang="es-PE" dirty="0" smtClean="0"/>
              <a:t>Cuando hacemos una aplicación, declaramos diversas variables, por ejemplo:</a:t>
            </a:r>
          </a:p>
          <a:p>
            <a:pPr lvl="1" eaLnBrk="1" hangingPunct="1"/>
            <a:r>
              <a:rPr lang="es-PE" sz="2400" dirty="0" err="1" smtClean="0"/>
              <a:t>char</a:t>
            </a:r>
            <a:r>
              <a:rPr lang="es-PE" sz="2400" dirty="0" smtClean="0"/>
              <a:t> x;</a:t>
            </a:r>
          </a:p>
          <a:p>
            <a:pPr lvl="1" eaLnBrk="1" hangingPunct="1"/>
            <a:r>
              <a:rPr lang="es-PE" sz="2400" dirty="0" err="1" smtClean="0">
                <a:solidFill>
                  <a:srgbClr val="33CC33"/>
                </a:solidFill>
              </a:rPr>
              <a:t>int</a:t>
            </a:r>
            <a:r>
              <a:rPr lang="es-PE" sz="2400" dirty="0" smtClean="0">
                <a:solidFill>
                  <a:srgbClr val="33CC33"/>
                </a:solidFill>
              </a:rPr>
              <a:t> y;</a:t>
            </a:r>
          </a:p>
          <a:p>
            <a:pPr lvl="1" eaLnBrk="1" hangingPunct="1"/>
            <a:r>
              <a:rPr lang="es-PE" sz="2400" dirty="0" err="1" smtClean="0">
                <a:solidFill>
                  <a:srgbClr val="7030A0"/>
                </a:solidFill>
              </a:rPr>
              <a:t>float</a:t>
            </a:r>
            <a:r>
              <a:rPr lang="es-PE" sz="2400" dirty="0" smtClean="0">
                <a:solidFill>
                  <a:srgbClr val="7030A0"/>
                </a:solidFill>
              </a:rPr>
              <a:t> z;</a:t>
            </a:r>
          </a:p>
          <a:p>
            <a:pPr lvl="1" eaLnBrk="1" hangingPunct="1"/>
            <a:endParaRPr lang="es-PE" sz="2400" dirty="0" smtClean="0"/>
          </a:p>
          <a:p>
            <a:pPr marL="109537" indent="0" algn="just" eaLnBrk="1" hangingPunct="1">
              <a:buNone/>
            </a:pPr>
            <a:r>
              <a:rPr lang="es-PE" dirty="0" smtClean="0"/>
              <a:t>Pero recuerda que….</a:t>
            </a:r>
          </a:p>
          <a:p>
            <a:pPr lvl="1" algn="just" eaLnBrk="1" hangingPunct="1"/>
            <a:r>
              <a:rPr lang="es-PE" dirty="0" smtClean="0"/>
              <a:t>Cada variable, según el tipo de dato, ocupa una cantidad distinta de bytes en memoria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endParaRPr lang="es-PE" dirty="0" smtClean="0"/>
          </a:p>
          <a:p>
            <a:pPr algn="r" eaLnBrk="1" hangingPunct="1">
              <a:buFont typeface="Georgia" pitchFamily="18" charset="0"/>
              <a:buNone/>
            </a:pPr>
            <a:endParaRPr lang="es-PE" sz="1800" dirty="0" smtClean="0"/>
          </a:p>
          <a:p>
            <a:pPr algn="r" eaLnBrk="1" hangingPunct="1">
              <a:buFont typeface="Georgia" pitchFamily="18" charset="0"/>
              <a:buNone/>
            </a:pPr>
            <a:endParaRPr lang="es-PE" sz="1800" dirty="0" smtClean="0"/>
          </a:p>
        </p:txBody>
      </p:sp>
      <p:graphicFrame>
        <p:nvGraphicFramePr>
          <p:cNvPr id="45" name="Diagram 4"/>
          <p:cNvGraphicFramePr/>
          <p:nvPr/>
        </p:nvGraphicFramePr>
        <p:xfrm>
          <a:off x="4953000" y="5486400"/>
          <a:ext cx="3276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/>
          <a:lstStyle/>
          <a:p>
            <a:pPr eaLnBrk="1" hangingPunct="1"/>
            <a:r>
              <a:rPr lang="es-PE" sz="3600" b="1" dirty="0" smtClean="0">
                <a:solidFill>
                  <a:schemeClr val="bg1"/>
                </a:solidFill>
              </a:rPr>
              <a:t>Memoria del computador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7891" name="43 Marcador de texto"/>
          <p:cNvSpPr txBox="1">
            <a:spLocks/>
          </p:cNvSpPr>
          <p:nvPr/>
        </p:nvSpPr>
        <p:spPr bwMode="auto">
          <a:xfrm>
            <a:off x="4648200" y="2590800"/>
            <a:ext cx="2438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600">
                <a:solidFill>
                  <a:schemeClr val="accent2"/>
                </a:solidFill>
                <a:latin typeface="Calibri" pitchFamily="34" charset="0"/>
              </a:rPr>
              <a:t>char  x;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600">
                <a:solidFill>
                  <a:srgbClr val="33CC33"/>
                </a:solidFill>
                <a:latin typeface="Calibri" pitchFamily="34" charset="0"/>
              </a:rPr>
              <a:t>int y;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PE" sz="2600">
                <a:solidFill>
                  <a:srgbClr val="7030A0"/>
                </a:solidFill>
                <a:latin typeface="Calibri" pitchFamily="34" charset="0"/>
              </a:rPr>
              <a:t>float z;</a:t>
            </a:r>
            <a:endParaRPr lang="es-PE" sz="260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11" name="6 Marcador de contenido"/>
          <p:cNvGraphicFramePr>
            <a:graphicFrameLocks/>
          </p:cNvGraphicFramePr>
          <p:nvPr/>
        </p:nvGraphicFramePr>
        <p:xfrm>
          <a:off x="304800" y="11430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Al declarar una variable, el S.O le asigna la mejor ubicación posible en memoria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986463" y="35179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r>
              <a:rPr lang="es-PE" sz="2000">
                <a:solidFill>
                  <a:srgbClr val="7030A0"/>
                </a:solidFill>
              </a:rPr>
              <a:t>z</a:t>
            </a:r>
            <a:endParaRPr lang="es-PE" sz="2000">
              <a:solidFill>
                <a:schemeClr val="accent2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035175" y="1651000"/>
            <a:ext cx="1012825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5726113" y="3036888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33CC33"/>
                </a:solidFill>
                <a:latin typeface="+mn-lt"/>
              </a:rPr>
              <a:t>y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038350" y="3657600"/>
            <a:ext cx="1012825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9" name="18 Rectángulo"/>
          <p:cNvSpPr/>
          <p:nvPr/>
        </p:nvSpPr>
        <p:spPr>
          <a:xfrm>
            <a:off x="2035175" y="5410200"/>
            <a:ext cx="1012825" cy="20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019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400">
                <a:solidFill>
                  <a:schemeClr val="accent2"/>
                </a:solidFill>
              </a:rPr>
              <a:t>x</a:t>
            </a: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8459E-6 L -0.59341 0.39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50127E-6 L -0.56788 0.065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9556E-7 L -0.60365 -0.2687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00" y="-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9" grpId="0" animBg="1"/>
      <p:bldP spid="379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6 Marcador de contenido"/>
          <p:cNvGraphicFramePr>
            <a:graphicFrameLocks/>
          </p:cNvGraphicFramePr>
          <p:nvPr/>
        </p:nvGraphicFramePr>
        <p:xfrm>
          <a:off x="304800" y="11430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AB014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bg1"/>
                </a:solidFill>
              </a:rPr>
              <a:t>Asignación en 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43 Marcador de texto"/>
          <p:cNvSpPr txBox="1">
            <a:spLocks/>
          </p:cNvSpPr>
          <p:nvPr/>
        </p:nvSpPr>
        <p:spPr>
          <a:xfrm>
            <a:off x="4114800" y="2514600"/>
            <a:ext cx="24384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x = ‘A’;</a:t>
            </a:r>
          </a:p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s-PE" sz="2600" dirty="0">
                <a:solidFill>
                  <a:srgbClr val="33CC33"/>
                </a:solidFill>
                <a:latin typeface="+mn-lt"/>
              </a:rPr>
              <a:t>y = 17;</a:t>
            </a:r>
          </a:p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s-PE" sz="2600" dirty="0">
                <a:solidFill>
                  <a:srgbClr val="7030A0"/>
                </a:solidFill>
                <a:latin typeface="+mn-lt"/>
              </a:rPr>
              <a:t>z = 15.8;</a:t>
            </a:r>
            <a:endParaRPr lang="es-PE" sz="2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Luego de declarar las variables, recién podemos asignarle un valor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200650" y="3384550"/>
            <a:ext cx="892175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7030A0"/>
                </a:solidFill>
                <a:latin typeface="+mn-lt"/>
              </a:rPr>
              <a:t>15.8</a:t>
            </a:r>
            <a:endParaRPr lang="es-PE" sz="2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5224463" y="2960688"/>
            <a:ext cx="871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r>
              <a:rPr lang="es-PE" sz="2600">
                <a:solidFill>
                  <a:srgbClr val="33CC33"/>
                </a:solidFill>
                <a:latin typeface="Calibri" pitchFamily="34" charset="0"/>
              </a:rPr>
              <a:t>17 </a:t>
            </a:r>
            <a:endParaRPr lang="es-PE">
              <a:solidFill>
                <a:schemeClr val="accent2"/>
              </a:solidFill>
            </a:endParaRP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5210175" y="2517775"/>
            <a:ext cx="5222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r>
              <a:rPr lang="es-PE" sz="2600">
                <a:solidFill>
                  <a:schemeClr val="accent2"/>
                </a:solidFill>
                <a:latin typeface="Calibri" pitchFamily="34" charset="0"/>
              </a:rPr>
              <a:t>‘A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09600" y="52578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x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609600" y="37338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33CC33"/>
                </a:solidFill>
                <a:latin typeface="+mn-lt"/>
              </a:rPr>
              <a:t>y</a:t>
            </a:r>
          </a:p>
        </p:txBody>
      </p:sp>
      <p:sp>
        <p:nvSpPr>
          <p:cNvPr id="38923" name="21 Rectángulo"/>
          <p:cNvSpPr>
            <a:spLocks noChangeArrowheads="1"/>
          </p:cNvSpPr>
          <p:nvPr/>
        </p:nvSpPr>
        <p:spPr bwMode="auto">
          <a:xfrm>
            <a:off x="609600" y="18288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r>
              <a:rPr lang="es-PE" sz="2000">
                <a:solidFill>
                  <a:srgbClr val="7030A0"/>
                </a:solidFill>
              </a:rPr>
              <a:t>z</a:t>
            </a:r>
            <a:endParaRPr lang="es-PE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486 L -0.33159 0.402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0" y="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028E-8 L -0.33316 0.132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58187E-6 L -0.34253 -0.229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6 Marcador de contenido"/>
          <p:cNvGraphicFramePr>
            <a:graphicFrameLocks/>
          </p:cNvGraphicFramePr>
          <p:nvPr/>
        </p:nvGraphicFramePr>
        <p:xfrm>
          <a:off x="304800" y="11430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AB014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bg1"/>
                </a:solidFill>
              </a:rPr>
              <a:t>Asignación en 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940" name="43 Marcador de texto"/>
          <p:cNvSpPr txBox="1">
            <a:spLocks/>
          </p:cNvSpPr>
          <p:nvPr/>
        </p:nvSpPr>
        <p:spPr bwMode="auto">
          <a:xfrm>
            <a:off x="3810000" y="990600"/>
            <a:ext cx="487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r>
              <a:rPr lang="es-PE" sz="2000" dirty="0">
                <a:latin typeface="Calibri" pitchFamily="34" charset="0"/>
              </a:rPr>
              <a:t>En C++, </a:t>
            </a:r>
          </a:p>
          <a:p>
            <a:pPr marL="263525" lvl="1" indent="-263525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smtClean="0">
                <a:latin typeface="Calibri" pitchFamily="34" charset="0"/>
              </a:rPr>
              <a:t>Referenciamos </a:t>
            </a:r>
            <a:r>
              <a:rPr lang="es-PE" sz="2000" dirty="0">
                <a:latin typeface="Calibri" pitchFamily="34" charset="0"/>
              </a:rPr>
              <a:t>a las variables por su nombre para imprimirlas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endParaRPr lang="es-PE" sz="2000" dirty="0">
              <a:latin typeface="Calibri" pitchFamily="34" charset="0"/>
            </a:endParaRPr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>
                <a:latin typeface="Calibri" pitchFamily="34" charset="0"/>
              </a:rPr>
              <a:t>cout</a:t>
            </a:r>
            <a:r>
              <a:rPr lang="es-PE" sz="2000" dirty="0" smtClean="0">
                <a:latin typeface="Calibri" pitchFamily="34" charset="0"/>
              </a:rPr>
              <a:t>&lt;&lt; x;</a:t>
            </a:r>
            <a:endParaRPr lang="es-PE" sz="2000" dirty="0">
              <a:latin typeface="Calibri" pitchFamily="34" charset="0"/>
            </a:endParaRPr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>
                <a:latin typeface="Calibri" pitchFamily="34" charset="0"/>
              </a:rPr>
              <a:t>cout</a:t>
            </a:r>
            <a:r>
              <a:rPr lang="es-PE" sz="2000" dirty="0" smtClean="0">
                <a:latin typeface="Calibri" pitchFamily="34" charset="0"/>
              </a:rPr>
              <a:t>&lt;&lt; y;</a:t>
            </a:r>
            <a:endParaRPr lang="es-PE" sz="2000" dirty="0">
              <a:latin typeface="Calibri" pitchFamily="34" charset="0"/>
            </a:endParaRPr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>
                <a:latin typeface="Calibri" pitchFamily="34" charset="0"/>
              </a:rPr>
              <a:t>cout</a:t>
            </a:r>
            <a:r>
              <a:rPr lang="es-PE" sz="2000" dirty="0" smtClean="0">
                <a:latin typeface="Calibri" pitchFamily="34" charset="0"/>
              </a:rPr>
              <a:t>&lt;&lt; z;</a:t>
            </a:r>
            <a:endParaRPr lang="es-PE" sz="2000" dirty="0">
              <a:latin typeface="Calibri" pitchFamily="34" charset="0"/>
            </a:endParaRPr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</a:pPr>
            <a:endParaRPr lang="es-PE" sz="2000" dirty="0"/>
          </a:p>
          <a:p>
            <a:pPr marL="263525" lvl="1" indent="-263525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smtClean="0">
                <a:latin typeface="Calibri" pitchFamily="34" charset="0"/>
              </a:rPr>
              <a:t>Referenciamos </a:t>
            </a:r>
            <a:r>
              <a:rPr lang="es-PE" sz="2000" dirty="0">
                <a:latin typeface="Calibri" pitchFamily="34" charset="0"/>
              </a:rPr>
              <a:t>a las variables por su </a:t>
            </a:r>
            <a:r>
              <a:rPr lang="es-PE" sz="2000" dirty="0" smtClean="0">
                <a:latin typeface="Calibri" pitchFamily="34" charset="0"/>
              </a:rPr>
              <a:t>nombre </a:t>
            </a:r>
            <a:r>
              <a:rPr lang="es-PE" sz="2000" dirty="0">
                <a:latin typeface="Calibri" pitchFamily="34" charset="0"/>
              </a:rPr>
              <a:t>cuando vamos a almacenar un valor en ellas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endParaRPr lang="es-PE" sz="2000" dirty="0">
              <a:latin typeface="Calibri" pitchFamily="34" charset="0"/>
            </a:endParaRPr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/>
              <a:t>cin</a:t>
            </a:r>
            <a:r>
              <a:rPr lang="es-PE" sz="2000" dirty="0" smtClean="0"/>
              <a:t>&gt;&gt; x;</a:t>
            </a:r>
            <a:endParaRPr lang="es-PE" sz="2000" dirty="0"/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/>
              <a:t>cin</a:t>
            </a:r>
            <a:r>
              <a:rPr lang="es-PE" sz="2000" dirty="0" smtClean="0"/>
              <a:t>&gt;&gt; y;</a:t>
            </a:r>
            <a:endParaRPr lang="es-PE" sz="2000" dirty="0"/>
          </a:p>
          <a:p>
            <a:pPr marL="457200" lvl="2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PE" sz="2000" dirty="0" err="1" smtClean="0"/>
              <a:t>cin</a:t>
            </a:r>
            <a:r>
              <a:rPr lang="es-PE" sz="2000" dirty="0" smtClean="0"/>
              <a:t>&gt;&gt; z;</a:t>
            </a:r>
            <a:endParaRPr lang="es-PE" sz="2000" dirty="0"/>
          </a:p>
          <a:p>
            <a:pPr marL="0" lvl="1" algn="just">
              <a:spcBef>
                <a:spcPts val="300"/>
              </a:spcBef>
              <a:buClr>
                <a:schemeClr val="accent2"/>
              </a:buClr>
              <a:buFont typeface="Arial" charset="0"/>
              <a:buChar char="•"/>
            </a:pPr>
            <a:endParaRPr lang="es-PE" sz="2000" dirty="0"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147888" y="1871663"/>
            <a:ext cx="892175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7030A0"/>
                </a:solidFill>
                <a:latin typeface="+mn-lt"/>
              </a:rPr>
              <a:t>15.8</a:t>
            </a:r>
            <a:endParaRPr lang="es-PE" sz="2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286000" y="3886200"/>
            <a:ext cx="5222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33CC33"/>
                </a:solidFill>
                <a:latin typeface="+mn-lt"/>
              </a:rPr>
              <a:t>17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209800" y="5276850"/>
            <a:ext cx="5222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400" dirty="0">
                <a:solidFill>
                  <a:schemeClr val="accent2"/>
                </a:solidFill>
                <a:latin typeface="+mn-lt"/>
              </a:rPr>
              <a:t>‘A’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09600" y="52578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x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609600" y="37338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33CC33"/>
                </a:solidFill>
                <a:latin typeface="+mn-lt"/>
              </a:rPr>
              <a:t>y</a:t>
            </a:r>
          </a:p>
        </p:txBody>
      </p:sp>
      <p:sp>
        <p:nvSpPr>
          <p:cNvPr id="39946" name="21 Rectángulo"/>
          <p:cNvSpPr>
            <a:spLocks noChangeArrowheads="1"/>
          </p:cNvSpPr>
          <p:nvPr/>
        </p:nvSpPr>
        <p:spPr bwMode="auto">
          <a:xfrm>
            <a:off x="609600" y="18288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r>
              <a:rPr lang="es-PE" sz="2000">
                <a:solidFill>
                  <a:srgbClr val="7030A0"/>
                </a:solidFill>
              </a:rPr>
              <a:t>z</a:t>
            </a:r>
            <a:endParaRPr lang="es-PE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64168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Asignación en C 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0962" name="4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PE" sz="3100" smtClean="0"/>
              <a:t>Existen otro tipos de variables a los ya tradicionales</a:t>
            </a:r>
          </a:p>
          <a:p>
            <a:pPr algn="just" eaLnBrk="1" hangingPunct="1">
              <a:lnSpc>
                <a:spcPct val="90000"/>
              </a:lnSpc>
            </a:pPr>
            <a:endParaRPr lang="es-PE" sz="3100" smtClean="0"/>
          </a:p>
          <a:p>
            <a:pPr algn="just" eaLnBrk="1" hangingPunct="1">
              <a:lnSpc>
                <a:spcPct val="90000"/>
              </a:lnSpc>
            </a:pPr>
            <a:r>
              <a:rPr lang="es-PE" sz="3100" smtClean="0"/>
              <a:t>Estas variables no almacenan un dato char o int o double o float, almacenan </a:t>
            </a:r>
            <a:r>
              <a:rPr lang="es-PE" sz="3100" smtClean="0">
                <a:solidFill>
                  <a:srgbClr val="FF0000"/>
                </a:solidFill>
              </a:rPr>
              <a:t>direcciones de memoria</a:t>
            </a:r>
          </a:p>
          <a:p>
            <a:pPr algn="just" eaLnBrk="1" hangingPunct="1">
              <a:lnSpc>
                <a:spcPct val="90000"/>
              </a:lnSpc>
            </a:pPr>
            <a:endParaRPr lang="es-PE" sz="3100" smtClean="0"/>
          </a:p>
          <a:p>
            <a:pPr algn="just" eaLnBrk="1" hangingPunct="1">
              <a:lnSpc>
                <a:spcPct val="90000"/>
              </a:lnSpc>
            </a:pPr>
            <a:r>
              <a:rPr lang="es-PE" sz="3100" smtClean="0"/>
              <a:t>Las variables que almacenan direcciones de memoria, reciben el nombre de </a:t>
            </a:r>
            <a:r>
              <a:rPr lang="es-PE" sz="3100" b="1" smtClean="0">
                <a:solidFill>
                  <a:srgbClr val="FF0000"/>
                </a:solidFill>
              </a:rPr>
              <a:t>puntero</a:t>
            </a:r>
            <a:r>
              <a:rPr lang="es-PE" sz="3100" smtClean="0"/>
              <a:t> o </a:t>
            </a:r>
            <a:r>
              <a:rPr lang="es-PE" sz="3100" smtClean="0">
                <a:solidFill>
                  <a:srgbClr val="FF0000"/>
                </a:solidFill>
              </a:rPr>
              <a:t>variable dinámica.</a:t>
            </a:r>
          </a:p>
          <a:p>
            <a:pPr eaLnBrk="1" hangingPunct="1">
              <a:lnSpc>
                <a:spcPct val="90000"/>
              </a:lnSpc>
            </a:pPr>
            <a:endParaRPr lang="es-PE" sz="330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s-PE" b="1" dirty="0" smtClean="0"/>
              <a:t>Punteros</a:t>
            </a:r>
            <a:endParaRPr lang="en-US" b="1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6"/>
          <p:cNvSpPr>
            <a:spLocks noGrp="1"/>
          </p:cNvSpPr>
          <p:nvPr>
            <p:ph type="title"/>
          </p:nvPr>
        </p:nvSpPr>
        <p:spPr>
          <a:xfrm>
            <a:off x="461211" y="152400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Punteros</a:t>
            </a:r>
          </a:p>
        </p:txBody>
      </p:sp>
      <p:sp>
        <p:nvSpPr>
          <p:cNvPr id="4301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just" eaLnBrk="1" hangingPunct="1">
              <a:buNone/>
            </a:pPr>
            <a:r>
              <a:rPr lang="es-PE" sz="3400" dirty="0" smtClean="0"/>
              <a:t>Un puntero es un tipo especial de variable, que almacena el valor de una dirección de memoria y es en la dirección de memoria, donde se encuentra en dato.</a:t>
            </a:r>
          </a:p>
          <a:p>
            <a:pPr algn="just" eaLnBrk="1" hangingPunct="1"/>
            <a:endParaRPr lang="es-PE" sz="3400" dirty="0" smtClean="0"/>
          </a:p>
          <a:p>
            <a:pPr marL="109537" indent="0" algn="just" eaLnBrk="1" hangingPunct="1">
              <a:buNone/>
            </a:pPr>
            <a:r>
              <a:rPr lang="es-PE" sz="3400" dirty="0" smtClean="0"/>
              <a:t>Para almacenar una dirección de memoria, las variables del tipo puntero, requieren de 2 bytes.</a:t>
            </a:r>
            <a:endParaRPr lang="es-PE" sz="32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Punteros</a:t>
            </a:r>
          </a:p>
        </p:txBody>
      </p:sp>
      <p:sp>
        <p:nvSpPr>
          <p:cNvPr id="4403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just" eaLnBrk="1" hangingPunct="1">
              <a:buNone/>
            </a:pPr>
            <a:r>
              <a:rPr lang="es-PE" sz="3400" dirty="0" smtClean="0"/>
              <a:t>Un puntero se define de la siguiente forma:</a:t>
            </a:r>
          </a:p>
          <a:p>
            <a:pPr lvl="2" algn="just" eaLnBrk="1" hangingPunct="1"/>
            <a:endParaRPr lang="es-PE" sz="3000" dirty="0" smtClean="0"/>
          </a:p>
          <a:p>
            <a:pPr lvl="2" algn="ctr" eaLnBrk="1" hangingPunct="1">
              <a:buFont typeface="Wingdings 2" pitchFamily="18" charset="2"/>
              <a:buNone/>
            </a:pPr>
            <a:r>
              <a:rPr lang="es-PE" sz="3000" dirty="0" smtClean="0">
                <a:solidFill>
                  <a:schemeClr val="tx1"/>
                </a:solidFill>
              </a:rPr>
              <a:t>Tipo de dato *</a:t>
            </a:r>
            <a:r>
              <a:rPr lang="es-PE" sz="3000" dirty="0" smtClean="0"/>
              <a:t> </a:t>
            </a:r>
            <a:r>
              <a:rPr lang="es-PE" sz="3000" dirty="0" err="1" smtClean="0"/>
              <a:t>nombredelpuntero</a:t>
            </a:r>
            <a:r>
              <a:rPr lang="es-PE" sz="3000" dirty="0" smtClean="0"/>
              <a:t>;</a:t>
            </a:r>
          </a:p>
          <a:p>
            <a:pPr lvl="2" algn="just" eaLnBrk="1" hangingPunct="1">
              <a:buFont typeface="Wingdings 2" pitchFamily="18" charset="2"/>
              <a:buNone/>
            </a:pPr>
            <a:endParaRPr lang="es-PE" sz="3000" dirty="0" smtClean="0"/>
          </a:p>
          <a:p>
            <a:pPr lvl="2" algn="just" eaLnBrk="1" hangingPunct="1">
              <a:buFont typeface="Wingdings 2" pitchFamily="18" charset="2"/>
              <a:buNone/>
            </a:pPr>
            <a:r>
              <a:rPr lang="es-PE" sz="3000" dirty="0" smtClean="0"/>
              <a:t>Ejemplo:</a:t>
            </a:r>
          </a:p>
          <a:p>
            <a:pPr lvl="3" algn="just" eaLnBrk="1" hangingPunct="1"/>
            <a:r>
              <a:rPr lang="es-PE" sz="2800" dirty="0" err="1" smtClean="0">
                <a:solidFill>
                  <a:schemeClr val="tx1"/>
                </a:solidFill>
              </a:rPr>
              <a:t>int</a:t>
            </a:r>
            <a:r>
              <a:rPr lang="es-PE" sz="2800" dirty="0" smtClean="0">
                <a:solidFill>
                  <a:schemeClr val="tx1"/>
                </a:solidFill>
              </a:rPr>
              <a:t> *</a:t>
            </a:r>
            <a:r>
              <a:rPr lang="es-PE" sz="2800" dirty="0" smtClean="0"/>
              <a:t>      </a:t>
            </a:r>
            <a:r>
              <a:rPr lang="es-PE" sz="2800" dirty="0" err="1" smtClean="0"/>
              <a:t>ptrentero</a:t>
            </a:r>
            <a:r>
              <a:rPr lang="es-PE" sz="2800" dirty="0" smtClean="0"/>
              <a:t>;</a:t>
            </a:r>
          </a:p>
          <a:p>
            <a:pPr lvl="3" algn="just" eaLnBrk="1" hangingPunct="1"/>
            <a:r>
              <a:rPr lang="es-PE" sz="2800" dirty="0" err="1" smtClean="0">
                <a:solidFill>
                  <a:schemeClr val="tx1"/>
                </a:solidFill>
              </a:rPr>
              <a:t>char</a:t>
            </a:r>
            <a:r>
              <a:rPr lang="es-PE" sz="2800" dirty="0" smtClean="0">
                <a:solidFill>
                  <a:schemeClr val="tx1"/>
                </a:solidFill>
              </a:rPr>
              <a:t> *</a:t>
            </a:r>
            <a:r>
              <a:rPr lang="es-PE" sz="2800" dirty="0" smtClean="0"/>
              <a:t>   cadena;</a:t>
            </a:r>
          </a:p>
          <a:p>
            <a:pPr lvl="3" algn="just" eaLnBrk="1" hangingPunct="1"/>
            <a:r>
              <a:rPr lang="es-PE" sz="2800" dirty="0" err="1" smtClean="0">
                <a:solidFill>
                  <a:schemeClr val="tx1"/>
                </a:solidFill>
              </a:rPr>
              <a:t>float</a:t>
            </a:r>
            <a:r>
              <a:rPr lang="es-PE" sz="2800" dirty="0" smtClean="0">
                <a:solidFill>
                  <a:schemeClr val="tx1"/>
                </a:solidFill>
              </a:rPr>
              <a:t> *</a:t>
            </a:r>
            <a:r>
              <a:rPr lang="es-PE" sz="2800" dirty="0" smtClean="0"/>
              <a:t>   numero;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Punteros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5058" name="43 Marcador de text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109537" indent="0" algn="just" eaLnBrk="1" hangingPunct="1">
              <a:buNone/>
            </a:pPr>
            <a:r>
              <a:rPr lang="es-PE" dirty="0" smtClean="0"/>
              <a:t>Imaginemos que hemos declarado dos variables:</a:t>
            </a:r>
          </a:p>
          <a:p>
            <a:pPr algn="just" eaLnBrk="1" hangingPunct="1"/>
            <a:endParaRPr lang="es-PE" dirty="0" smtClean="0"/>
          </a:p>
          <a:p>
            <a:pPr lvl="1" eaLnBrk="1" hangingPunct="1"/>
            <a:r>
              <a:rPr lang="es-PE" sz="2400" b="1" dirty="0" err="1" smtClean="0">
                <a:solidFill>
                  <a:schemeClr val="tx1"/>
                </a:solidFill>
              </a:rPr>
              <a:t>int</a:t>
            </a:r>
            <a:r>
              <a:rPr lang="es-PE" sz="2400" b="1" dirty="0" smtClean="0">
                <a:solidFill>
                  <a:schemeClr val="tx1"/>
                </a:solidFill>
              </a:rPr>
              <a:t>   </a:t>
            </a:r>
            <a:r>
              <a:rPr lang="es-PE" sz="2400" dirty="0" smtClean="0">
                <a:solidFill>
                  <a:srgbClr val="33CC33"/>
                </a:solidFill>
              </a:rPr>
              <a:t>    y;</a:t>
            </a:r>
          </a:p>
          <a:p>
            <a:pPr lvl="1" eaLnBrk="1" hangingPunct="1"/>
            <a:r>
              <a:rPr lang="es-PE" sz="2400" b="1" dirty="0" err="1" smtClean="0">
                <a:solidFill>
                  <a:schemeClr val="tx1"/>
                </a:solidFill>
              </a:rPr>
              <a:t>int</a:t>
            </a:r>
            <a:r>
              <a:rPr lang="es-PE" sz="2400" b="1" dirty="0" smtClean="0">
                <a:solidFill>
                  <a:schemeClr val="tx1"/>
                </a:solidFill>
              </a:rPr>
              <a:t> *</a:t>
            </a:r>
            <a:r>
              <a:rPr lang="es-PE" sz="2400" dirty="0" smtClean="0">
                <a:solidFill>
                  <a:srgbClr val="33CC33"/>
                </a:solidFill>
              </a:rPr>
              <a:t>    </a:t>
            </a:r>
            <a:r>
              <a:rPr lang="es-PE" sz="2400" dirty="0" err="1" smtClean="0">
                <a:solidFill>
                  <a:srgbClr val="33CC33"/>
                </a:solidFill>
              </a:rPr>
              <a:t>ptrentero</a:t>
            </a:r>
            <a:r>
              <a:rPr lang="es-PE" sz="2400" dirty="0" smtClean="0">
                <a:solidFill>
                  <a:srgbClr val="33CC33"/>
                </a:solidFill>
              </a:rPr>
              <a:t>;</a:t>
            </a:r>
          </a:p>
          <a:p>
            <a:pPr lvl="1" eaLnBrk="1" hangingPunct="1"/>
            <a:endParaRPr lang="es-PE" sz="2400" dirty="0" smtClean="0"/>
          </a:p>
          <a:p>
            <a:pPr marL="109537" indent="0" algn="just" eaLnBrk="1" hangingPunct="1">
              <a:buNone/>
            </a:pPr>
            <a:r>
              <a:rPr lang="es-PE" dirty="0" smtClean="0"/>
              <a:t>Recuerda que….</a:t>
            </a:r>
          </a:p>
          <a:p>
            <a:pPr lvl="1" algn="just" eaLnBrk="1" hangingPunct="1"/>
            <a:r>
              <a:rPr lang="es-PE" dirty="0" smtClean="0">
                <a:solidFill>
                  <a:srgbClr val="0000FF"/>
                </a:solidFill>
              </a:rPr>
              <a:t>Mientras la primera variable </a:t>
            </a:r>
            <a:r>
              <a:rPr lang="es-PE" dirty="0" smtClean="0">
                <a:solidFill>
                  <a:schemeClr val="tx1"/>
                </a:solidFill>
              </a:rPr>
              <a:t>y</a:t>
            </a:r>
            <a:r>
              <a:rPr lang="es-PE" dirty="0" smtClean="0">
                <a:solidFill>
                  <a:srgbClr val="0000FF"/>
                </a:solidFill>
              </a:rPr>
              <a:t> almacena un dato entero la segunda </a:t>
            </a:r>
            <a:r>
              <a:rPr lang="es-PE" dirty="0" err="1" smtClean="0">
                <a:solidFill>
                  <a:schemeClr val="tx1"/>
                </a:solidFill>
              </a:rPr>
              <a:t>ptrentero</a:t>
            </a:r>
            <a:r>
              <a:rPr lang="es-PE" dirty="0" smtClean="0">
                <a:solidFill>
                  <a:srgbClr val="0000FF"/>
                </a:solidFill>
              </a:rPr>
              <a:t> almacena una dirección de memoria.</a:t>
            </a:r>
          </a:p>
          <a:p>
            <a:pPr lvl="1" algn="just" eaLnBrk="1" hangingPunct="1"/>
            <a:endParaRPr lang="es-PE" dirty="0" smtClean="0"/>
          </a:p>
          <a:p>
            <a:pPr algn="just" eaLnBrk="1" hangingPunct="1"/>
            <a:endParaRPr lang="es-PE" dirty="0" smtClean="0"/>
          </a:p>
          <a:p>
            <a:pPr algn="just" eaLnBrk="1" hangingPunct="1"/>
            <a:endParaRPr lang="es-PE" dirty="0" smtClean="0"/>
          </a:p>
          <a:p>
            <a:pPr algn="r" eaLnBrk="1" hangingPunct="1">
              <a:buFont typeface="Georgia" pitchFamily="18" charset="0"/>
              <a:buNone/>
            </a:pPr>
            <a:endParaRPr lang="es-PE" sz="1800" dirty="0" smtClean="0"/>
          </a:p>
          <a:p>
            <a:pPr algn="r" eaLnBrk="1" hangingPunct="1">
              <a:buFont typeface="Georgia" pitchFamily="18" charset="0"/>
              <a:buNone/>
            </a:pPr>
            <a:endParaRPr lang="es-PE" sz="18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28" y="122238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Logro</a:t>
            </a:r>
            <a:endParaRPr lang="es-PE" b="1" dirty="0" smtClean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71600" y="2667000"/>
            <a:ext cx="644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utiliza </a:t>
            </a:r>
            <a:r>
              <a:rPr lang="en" sz="3600" dirty="0" smtClean="0">
                <a:solidFill>
                  <a:srgbClr val="002060"/>
                </a:solidFill>
              </a:rPr>
              <a:t>punteros en la construcción </a:t>
            </a:r>
            <a:r>
              <a:rPr lang="en" sz="3600" dirty="0">
                <a:solidFill>
                  <a:srgbClr val="002060"/>
                </a:solidFill>
              </a:rPr>
              <a:t>de </a:t>
            </a:r>
            <a:r>
              <a:rPr lang="en" sz="3600" dirty="0" smtClean="0">
                <a:solidFill>
                  <a:srgbClr val="002060"/>
                </a:solidFill>
              </a:rPr>
              <a:t>programas</a:t>
            </a:r>
            <a:endParaRPr lang="es-MX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596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/>
          <a:lstStyle/>
          <a:p>
            <a:pPr eaLnBrk="1" hangingPunct="1"/>
            <a:r>
              <a:rPr lang="es-PE" sz="3600" b="1" dirty="0" smtClean="0">
                <a:solidFill>
                  <a:schemeClr val="bg1"/>
                </a:solidFill>
              </a:rPr>
              <a:t>Punteros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6" name="43 Marcador de texto"/>
          <p:cNvSpPr txBox="1">
            <a:spLocks/>
          </p:cNvSpPr>
          <p:nvPr/>
        </p:nvSpPr>
        <p:spPr>
          <a:xfrm>
            <a:off x="4267200" y="2514600"/>
            <a:ext cx="32766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/>
            </a:pPr>
            <a:r>
              <a:rPr lang="es-PE" sz="24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s-PE" sz="2400" dirty="0">
                <a:solidFill>
                  <a:schemeClr val="accent2"/>
                </a:solidFill>
                <a:latin typeface="+mn-lt"/>
              </a:rPr>
              <a:t> y</a:t>
            </a:r>
            <a:r>
              <a:rPr lang="es-PE" sz="2400" dirty="0">
                <a:solidFill>
                  <a:srgbClr val="33CC33"/>
                </a:solidFill>
                <a:latin typeface="+mn-lt"/>
              </a:rPr>
              <a:t>;</a:t>
            </a:r>
          </a:p>
          <a:p>
            <a:pPr lvl="1">
              <a:defRPr/>
            </a:pPr>
            <a:r>
              <a:rPr lang="es-PE" sz="2400" dirty="0" err="1">
                <a:solidFill>
                  <a:srgbClr val="33CC33"/>
                </a:solidFill>
                <a:latin typeface="+mn-lt"/>
              </a:rPr>
              <a:t>int</a:t>
            </a:r>
            <a:r>
              <a:rPr lang="es-PE" sz="2400" dirty="0">
                <a:solidFill>
                  <a:srgbClr val="33CC33"/>
                </a:solidFill>
                <a:latin typeface="+mn-lt"/>
              </a:rPr>
              <a:t> *</a:t>
            </a:r>
            <a:r>
              <a:rPr lang="es-PE" sz="2400" dirty="0" err="1">
                <a:solidFill>
                  <a:srgbClr val="33CC33"/>
                </a:solidFill>
                <a:latin typeface="+mn-lt"/>
              </a:rPr>
              <a:t>ptrentero</a:t>
            </a:r>
            <a:r>
              <a:rPr lang="es-PE" sz="2400" dirty="0">
                <a:solidFill>
                  <a:srgbClr val="33CC33"/>
                </a:solidFill>
                <a:latin typeface="+mn-lt"/>
              </a:rPr>
              <a:t>;</a:t>
            </a:r>
          </a:p>
        </p:txBody>
      </p:sp>
      <p:graphicFrame>
        <p:nvGraphicFramePr>
          <p:cNvPr id="11" name="6 Marcador de contenido"/>
          <p:cNvGraphicFramePr>
            <a:graphicFrameLocks/>
          </p:cNvGraphicFramePr>
          <p:nvPr/>
        </p:nvGraphicFramePr>
        <p:xfrm>
          <a:off x="685800" y="10668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Al declarar una variable, el S.O le asigna la mejor ubicación posible en memoria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419350" y="4876800"/>
            <a:ext cx="1012825" cy="446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5334000" y="2514600"/>
            <a:ext cx="304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300"/>
              </a:spcBef>
              <a:buClr>
                <a:schemeClr val="accent2"/>
              </a:buClr>
            </a:pPr>
            <a:endParaRPr lang="es-PE" sz="26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416175" y="2895600"/>
            <a:ext cx="101282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Motion origin="layout" path="M -2.77778E-6 -3.63552E-6 L -0.49132 0.101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6 Marcador de contenido"/>
          <p:cNvGraphicFramePr>
            <a:graphicFrameLocks/>
          </p:cNvGraphicFramePr>
          <p:nvPr/>
        </p:nvGraphicFramePr>
        <p:xfrm>
          <a:off x="457200" y="10668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AB008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/>
          <a:lstStyle/>
          <a:p>
            <a:pPr eaLnBrk="1" hangingPunct="1"/>
            <a:r>
              <a:rPr lang="es-PE" sz="3600" b="1" dirty="0" smtClean="0">
                <a:solidFill>
                  <a:schemeClr val="bg1"/>
                </a:solidFill>
              </a:rPr>
              <a:t>Punteros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6" name="43 Marcador de texto"/>
          <p:cNvSpPr txBox="1">
            <a:spLocks/>
          </p:cNvSpPr>
          <p:nvPr/>
        </p:nvSpPr>
        <p:spPr>
          <a:xfrm>
            <a:off x="4648200" y="2286000"/>
            <a:ext cx="2438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y = 14;</a:t>
            </a:r>
          </a:p>
        </p:txBody>
      </p:sp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Luego de declarar las variables, recién podemos asignarle un valor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778625" y="5410200"/>
            <a:ext cx="5365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400" dirty="0">
                <a:solidFill>
                  <a:srgbClr val="FF0000"/>
                </a:solidFill>
                <a:latin typeface="+mn-lt"/>
              </a:rPr>
              <a:t>&amp;</a:t>
            </a:r>
            <a:r>
              <a:rPr lang="es-PE" sz="2400" dirty="0">
                <a:solidFill>
                  <a:schemeClr val="accent2"/>
                </a:solidFill>
                <a:latin typeface="+mn-lt"/>
              </a:rPr>
              <a:t>y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754688" y="2286000"/>
            <a:ext cx="522287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0813" y="4876800"/>
            <a:ext cx="1143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1800" dirty="0" err="1">
                <a:solidFill>
                  <a:srgbClr val="33CC33"/>
                </a:solidFill>
                <a:latin typeface="+mn-lt"/>
              </a:rPr>
              <a:t>ptrentero</a:t>
            </a:r>
            <a:endParaRPr lang="es-PE" sz="18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5800" y="31242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y</a:t>
            </a:r>
          </a:p>
        </p:txBody>
      </p:sp>
      <p:sp>
        <p:nvSpPr>
          <p:cNvPr id="19" name="43 Marcador de texto"/>
          <p:cNvSpPr txBox="1">
            <a:spLocks/>
          </p:cNvSpPr>
          <p:nvPr/>
        </p:nvSpPr>
        <p:spPr>
          <a:xfrm>
            <a:off x="3962400" y="3810000"/>
            <a:ext cx="46482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Pero….</a:t>
            </a:r>
          </a:p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Al puntero debemos asignarle una dirección de memoria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410200" y="5410200"/>
            <a:ext cx="20574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400" dirty="0" err="1">
                <a:solidFill>
                  <a:srgbClr val="33CC33"/>
                </a:solidFill>
                <a:latin typeface="+mn-lt"/>
              </a:rPr>
              <a:t>ptrentero</a:t>
            </a:r>
            <a:r>
              <a:rPr lang="es-PE" sz="2400" dirty="0">
                <a:solidFill>
                  <a:srgbClr val="33CC33"/>
                </a:solidFill>
                <a:latin typeface="+mn-lt"/>
              </a:rPr>
              <a:t>=</a:t>
            </a:r>
            <a:r>
              <a:rPr lang="es-PE" sz="2400" dirty="0">
                <a:solidFill>
                  <a:srgbClr val="FF0000"/>
                </a:solidFill>
                <a:latin typeface="+mn-lt"/>
              </a:rPr>
              <a:t>&amp;</a:t>
            </a:r>
            <a:r>
              <a:rPr lang="es-PE" sz="2400" dirty="0">
                <a:solidFill>
                  <a:schemeClr val="accent2"/>
                </a:solidFill>
                <a:latin typeface="+mn-lt"/>
              </a:rPr>
              <a:t>y;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209800" y="4953000"/>
            <a:ext cx="8969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1536E-6 L -0.36614 0.10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87697E-6 L -0.45277 -0.077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6"/>
          <p:cNvSpPr>
            <a:spLocks noGrp="1"/>
          </p:cNvSpPr>
          <p:nvPr>
            <p:ph type="title"/>
          </p:nvPr>
        </p:nvSpPr>
        <p:spPr>
          <a:xfrm>
            <a:off x="473242" y="36095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Del ejemplo: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049838"/>
          </a:xfrm>
        </p:spPr>
        <p:txBody>
          <a:bodyPr/>
          <a:lstStyle/>
          <a:p>
            <a:pPr algn="just" eaLnBrk="1" hangingPunct="1"/>
            <a:r>
              <a:rPr lang="es-PE" smtClean="0"/>
              <a:t>La variable </a:t>
            </a:r>
            <a:r>
              <a:rPr lang="es-PE" smtClean="0">
                <a:solidFill>
                  <a:schemeClr val="accent2"/>
                </a:solidFill>
              </a:rPr>
              <a:t>y</a:t>
            </a:r>
            <a:r>
              <a:rPr lang="es-PE" smtClean="0"/>
              <a:t> ocupa 4 bytes (int) y tiene el valor  14</a:t>
            </a:r>
          </a:p>
          <a:p>
            <a:pPr algn="just" eaLnBrk="1" hangingPunct="1"/>
            <a:endParaRPr lang="es-PE" smtClean="0"/>
          </a:p>
          <a:p>
            <a:pPr algn="just" eaLnBrk="1" hangingPunct="1"/>
            <a:r>
              <a:rPr lang="es-PE" smtClean="0"/>
              <a:t>La variable </a:t>
            </a:r>
            <a:r>
              <a:rPr lang="es-PE" smtClean="0">
                <a:solidFill>
                  <a:srgbClr val="00CC00"/>
                </a:solidFill>
              </a:rPr>
              <a:t>ptrentero  </a:t>
            </a:r>
            <a:r>
              <a:rPr lang="es-PE" smtClean="0"/>
              <a:t>ocupa 2 bytes (dirección de memoria) y tiene el valor de AB008</a:t>
            </a:r>
          </a:p>
          <a:p>
            <a:pPr algn="just" eaLnBrk="1" hangingPunct="1"/>
            <a:endParaRPr lang="es-PE" smtClean="0"/>
          </a:p>
          <a:p>
            <a:pPr algn="just" eaLnBrk="1" hangingPunct="1"/>
            <a:r>
              <a:rPr lang="es-PE" smtClean="0"/>
              <a:t>En la dirección de AB008 se encuentra almacenado un dato entero cuyo valor es el de la variable </a:t>
            </a:r>
            <a:r>
              <a:rPr lang="es-PE" smtClean="0">
                <a:solidFill>
                  <a:schemeClr val="accent2"/>
                </a:solidFill>
              </a:rPr>
              <a:t>y (14)</a:t>
            </a:r>
            <a:endParaRPr lang="es-PE" smtClean="0"/>
          </a:p>
          <a:p>
            <a:pPr algn="just" eaLnBrk="1" hangingPunct="1"/>
            <a:endParaRPr lang="es-PE" smtClean="0"/>
          </a:p>
          <a:p>
            <a:pPr algn="just" eaLnBrk="1" hangingPunct="1"/>
            <a:r>
              <a:rPr lang="es-PE" smtClean="0"/>
              <a:t>Entonces, si se almacena la dirección de memoria, puedo obtener el dato allí almacenado ????? </a:t>
            </a:r>
            <a:endParaRPr lang="es-PE" smtClean="0">
              <a:solidFill>
                <a:srgbClr val="FF0000"/>
              </a:solidFill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7543800" y="5867400"/>
            <a:ext cx="838200" cy="6858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SI!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s-PE" b="1" dirty="0" smtClean="0"/>
              <a:t>Comando de </a:t>
            </a:r>
            <a:r>
              <a:rPr lang="es-PE" b="1" dirty="0" err="1" smtClean="0"/>
              <a:t>indirección</a:t>
            </a:r>
            <a:endParaRPr lang="en-US" b="1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6 Marcador de contenido"/>
          <p:cNvGraphicFramePr>
            <a:graphicFrameLocks/>
          </p:cNvGraphicFramePr>
          <p:nvPr/>
        </p:nvGraphicFramePr>
        <p:xfrm>
          <a:off x="457200" y="10668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AB008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bg1"/>
                </a:solidFill>
              </a:rPr>
              <a:t>Comando de Indirección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43 Marcador de texto"/>
          <p:cNvSpPr txBox="1">
            <a:spLocks/>
          </p:cNvSpPr>
          <p:nvPr/>
        </p:nvSpPr>
        <p:spPr>
          <a:xfrm>
            <a:off x="3962400" y="2590800"/>
            <a:ext cx="2438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rgbClr val="FF0000"/>
                </a:solidFill>
                <a:latin typeface="+mn-lt"/>
              </a:rPr>
              <a:t>*</a:t>
            </a:r>
            <a:r>
              <a:rPr lang="es-PE" sz="2600" dirty="0">
                <a:solidFill>
                  <a:srgbClr val="33CC33"/>
                </a:solidFill>
                <a:latin typeface="+mn-lt"/>
              </a:rPr>
              <a:t> </a:t>
            </a:r>
            <a:r>
              <a:rPr lang="es-PE" sz="2600" dirty="0" err="1">
                <a:solidFill>
                  <a:srgbClr val="33CC33"/>
                </a:solidFill>
                <a:latin typeface="+mn-lt"/>
              </a:rPr>
              <a:t>ptrentero</a:t>
            </a:r>
            <a:endParaRPr lang="es-PE" sz="26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38400" y="3048000"/>
            <a:ext cx="5222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0813" y="4876800"/>
            <a:ext cx="1143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1800" dirty="0" err="1">
                <a:solidFill>
                  <a:srgbClr val="33CC33"/>
                </a:solidFill>
                <a:latin typeface="+mn-lt"/>
              </a:rPr>
              <a:t>ptrentero</a:t>
            </a:r>
            <a:endParaRPr lang="es-PE" sz="18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5800" y="31242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y</a:t>
            </a:r>
          </a:p>
        </p:txBody>
      </p:sp>
      <p:sp>
        <p:nvSpPr>
          <p:cNvPr id="19" name="43 Marcador de texto"/>
          <p:cNvSpPr txBox="1">
            <a:spLocks/>
          </p:cNvSpPr>
          <p:nvPr/>
        </p:nvSpPr>
        <p:spPr>
          <a:xfrm>
            <a:off x="3886200" y="3276600"/>
            <a:ext cx="46482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Anteponer </a:t>
            </a:r>
            <a:r>
              <a:rPr lang="es-PE" sz="2600" dirty="0">
                <a:solidFill>
                  <a:srgbClr val="FF0000"/>
                </a:solidFill>
                <a:latin typeface="+mn-lt"/>
              </a:rPr>
              <a:t>* </a:t>
            </a:r>
            <a:r>
              <a:rPr lang="es-PE" sz="2600" dirty="0">
                <a:latin typeface="+mn-lt"/>
              </a:rPr>
              <a:t>al nombre del puntero significa: “</a:t>
            </a:r>
            <a:r>
              <a:rPr lang="es-PE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 valor apuntado por </a:t>
            </a:r>
            <a:r>
              <a:rPr lang="es-PE" sz="2600" dirty="0">
                <a:latin typeface="+mn-lt"/>
              </a:rPr>
              <a:t>”</a:t>
            </a:r>
            <a:endParaRPr lang="es-PE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209800" y="4953000"/>
            <a:ext cx="8969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  <p:sp>
        <p:nvSpPr>
          <p:cNvPr id="22" name="43 Marcador de texto"/>
          <p:cNvSpPr txBox="1">
            <a:spLocks/>
          </p:cNvSpPr>
          <p:nvPr/>
        </p:nvSpPr>
        <p:spPr>
          <a:xfrm>
            <a:off x="3962400" y="4648200"/>
            <a:ext cx="46482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algn="r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Y cómo funciona????</a:t>
            </a:r>
            <a:endParaRPr lang="es-PE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A partir de un puntero que almacena una dirección de memoria podemos usar el comando de </a:t>
            </a:r>
            <a:r>
              <a:rPr lang="es-PE" sz="2600" dirty="0" err="1">
                <a:latin typeface="+mn-lt"/>
              </a:rPr>
              <a:t>indirección</a:t>
            </a:r>
            <a:r>
              <a:rPr lang="es-PE" sz="2600" dirty="0">
                <a:latin typeface="+mn-lt"/>
              </a:rPr>
              <a:t> (</a:t>
            </a:r>
            <a:r>
              <a:rPr lang="es-PE" sz="2600" dirty="0">
                <a:solidFill>
                  <a:srgbClr val="FF0000"/>
                </a:solidFill>
                <a:latin typeface="+mn-lt"/>
              </a:rPr>
              <a:t>*</a:t>
            </a:r>
            <a:r>
              <a:rPr lang="es-PE" sz="2600" dirty="0">
                <a:latin typeface="+mn-lt"/>
              </a:rPr>
              <a:t>):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4419600" y="4800600"/>
            <a:ext cx="388620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graphicFrame>
        <p:nvGraphicFramePr>
          <p:cNvPr id="15" name="6 Marcador de contenido"/>
          <p:cNvGraphicFramePr>
            <a:graphicFrameLocks/>
          </p:cNvGraphicFramePr>
          <p:nvPr/>
        </p:nvGraphicFramePr>
        <p:xfrm>
          <a:off x="457200" y="10668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AB008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El comando es utilizado para, a partir, de una dirección de memoria obtener el valor allí almacenado .</a:t>
            </a:r>
          </a:p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es-PE" sz="2600" dirty="0">
              <a:latin typeface="+mn-lt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38400" y="3048000"/>
            <a:ext cx="5222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0" y="4876800"/>
            <a:ext cx="129381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000" dirty="0" err="1">
                <a:solidFill>
                  <a:srgbClr val="33CC33"/>
                </a:solidFill>
                <a:latin typeface="+mn-lt"/>
              </a:rPr>
              <a:t>ptrentero</a:t>
            </a:r>
            <a:endParaRPr lang="es-PE" sz="18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5800" y="31242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y</a:t>
            </a:r>
          </a:p>
        </p:txBody>
      </p:sp>
      <p:sp>
        <p:nvSpPr>
          <p:cNvPr id="51208" name="43 Marcador de texto"/>
          <p:cNvSpPr txBox="1">
            <a:spLocks/>
          </p:cNvSpPr>
          <p:nvPr/>
        </p:nvSpPr>
        <p:spPr bwMode="auto">
          <a:xfrm>
            <a:off x="3886200" y="2590800"/>
            <a:ext cx="464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r>
              <a:rPr lang="es-PE" sz="2600" dirty="0">
                <a:latin typeface="Calibri" pitchFamily="34" charset="0"/>
              </a:rPr>
              <a:t>Se puede usar para: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r>
              <a:rPr lang="es-PE" sz="2600" dirty="0">
                <a:solidFill>
                  <a:schemeClr val="accent2"/>
                </a:solidFill>
                <a:latin typeface="Calibri" pitchFamily="34" charset="0"/>
              </a:rPr>
              <a:t>Imprimir el valor: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endParaRPr lang="es-PE" sz="2600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algn="ctr">
              <a:spcBef>
                <a:spcPts val="300"/>
              </a:spcBef>
              <a:buClr>
                <a:schemeClr val="accent2"/>
              </a:buClr>
            </a:pPr>
            <a:r>
              <a:rPr lang="es-PE" sz="2600" dirty="0" err="1" smtClean="0">
                <a:solidFill>
                  <a:srgbClr val="1D1D1D"/>
                </a:solidFill>
                <a:latin typeface="Calibri" pitchFamily="34" charset="0"/>
              </a:rPr>
              <a:t>cout</a:t>
            </a:r>
            <a:r>
              <a:rPr lang="es-PE" sz="2600" dirty="0" smtClean="0">
                <a:solidFill>
                  <a:srgbClr val="1D1D1D"/>
                </a:solidFill>
                <a:latin typeface="Calibri" pitchFamily="34" charset="0"/>
              </a:rPr>
              <a:t>&lt;&lt; </a:t>
            </a:r>
            <a:r>
              <a:rPr lang="es-PE" sz="2600" dirty="0" smtClean="0">
                <a:solidFill>
                  <a:srgbClr val="FC2610"/>
                </a:solidFill>
                <a:latin typeface="Calibri" pitchFamily="34" charset="0"/>
              </a:rPr>
              <a:t>*</a:t>
            </a:r>
            <a:r>
              <a:rPr lang="es-PE" sz="2800" dirty="0" err="1" smtClean="0">
                <a:solidFill>
                  <a:srgbClr val="33CC33"/>
                </a:solidFill>
              </a:rPr>
              <a:t>ptrentero</a:t>
            </a:r>
            <a:r>
              <a:rPr lang="es-PE" sz="2600" dirty="0" smtClean="0">
                <a:solidFill>
                  <a:srgbClr val="1D1D1D"/>
                </a:solidFill>
                <a:latin typeface="Calibri" pitchFamily="34" charset="0"/>
              </a:rPr>
              <a:t>;</a:t>
            </a:r>
            <a:endParaRPr lang="es-PE" sz="2600" dirty="0">
              <a:solidFill>
                <a:srgbClr val="1D1D1D"/>
              </a:solidFill>
              <a:latin typeface="Calibri" pitchFamily="34" charset="0"/>
            </a:endParaRP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endParaRPr lang="es-PE" sz="2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209800" y="4953000"/>
            <a:ext cx="8969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208213" y="4951413"/>
            <a:ext cx="8969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436813" y="3057525"/>
            <a:ext cx="522287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8600" y="340895"/>
            <a:ext cx="8382000" cy="60960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 de Indirección</a:t>
            </a:r>
            <a:endParaRPr lang="en-US" sz="4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0324 L -0.1059 -0.30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019E-7 L 0.37153 0.341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0" y="1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6 Marcador de contenido"/>
          <p:cNvGraphicFramePr>
            <a:graphicFrameLocks/>
          </p:cNvGraphicFramePr>
          <p:nvPr/>
        </p:nvGraphicFramePr>
        <p:xfrm>
          <a:off x="457200" y="1066800"/>
          <a:ext cx="2758037" cy="537139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7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47"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Dirección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/>
                        <a:t>Valor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/>
                        <a:t> 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AB008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AB00B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AB00D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AB00F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AB014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/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209">
                <a:tc>
                  <a:txBody>
                    <a:bodyPr/>
                    <a:lstStyle/>
                    <a:p>
                      <a:pPr algn="ctr" fontAlgn="b"/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/>
                        <a:t>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/>
                        <a:t> 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08" marR="7908" marT="7908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2" name="43 Marcador de texto"/>
          <p:cNvSpPr txBox="1">
            <a:spLocks/>
          </p:cNvSpPr>
          <p:nvPr/>
        </p:nvSpPr>
        <p:spPr>
          <a:xfrm>
            <a:off x="3810000" y="1219200"/>
            <a:ext cx="46482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latin typeface="+mn-lt"/>
              </a:rPr>
              <a:t>El comando es utilizado para, a partir, de una dirección de memoria obtener el valor allí almacenado .</a:t>
            </a:r>
          </a:p>
          <a:p>
            <a:pPr marL="0" lvl="1" algn="just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es-PE" sz="2600" dirty="0">
              <a:latin typeface="+mn-lt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38400" y="3048000"/>
            <a:ext cx="5222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0" y="4876800"/>
            <a:ext cx="129381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000" dirty="0" err="1">
                <a:solidFill>
                  <a:srgbClr val="33CC33"/>
                </a:solidFill>
                <a:latin typeface="+mn-lt"/>
              </a:rPr>
              <a:t>ptrentero</a:t>
            </a:r>
            <a:endParaRPr lang="es-PE" sz="18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5800" y="3124200"/>
            <a:ext cx="3048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y</a:t>
            </a:r>
          </a:p>
        </p:txBody>
      </p:sp>
      <p:sp>
        <p:nvSpPr>
          <p:cNvPr id="52231" name="43 Marcador de texto"/>
          <p:cNvSpPr txBox="1">
            <a:spLocks/>
          </p:cNvSpPr>
          <p:nvPr/>
        </p:nvSpPr>
        <p:spPr bwMode="auto">
          <a:xfrm>
            <a:off x="3886200" y="25908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r>
              <a:rPr lang="es-PE" sz="2600">
                <a:latin typeface="Calibri" pitchFamily="34" charset="0"/>
              </a:rPr>
              <a:t>Se puede usar para: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r>
              <a:rPr lang="es-PE" sz="2600">
                <a:solidFill>
                  <a:schemeClr val="accent2"/>
                </a:solidFill>
                <a:latin typeface="Calibri" pitchFamily="34" charset="0"/>
              </a:rPr>
              <a:t>Alterar el Valor :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endParaRPr lang="es-PE" sz="2600">
              <a:solidFill>
                <a:srgbClr val="FF0000"/>
              </a:solidFill>
              <a:latin typeface="Calibri" pitchFamily="34" charset="0"/>
            </a:endParaRPr>
          </a:p>
          <a:p>
            <a:pPr marL="0" lvl="1" algn="ctr">
              <a:spcBef>
                <a:spcPts val="300"/>
              </a:spcBef>
              <a:buClr>
                <a:schemeClr val="accent2"/>
              </a:buClr>
            </a:pPr>
            <a:endParaRPr lang="es-PE" sz="2800" b="1">
              <a:solidFill>
                <a:srgbClr val="33CC33"/>
              </a:solidFill>
              <a:latin typeface="Calibri" pitchFamily="34" charset="0"/>
            </a:endParaRPr>
          </a:p>
          <a:p>
            <a:pPr marL="0" lvl="1" algn="ctr">
              <a:spcBef>
                <a:spcPts val="300"/>
              </a:spcBef>
              <a:buClr>
                <a:schemeClr val="accent2"/>
              </a:buClr>
            </a:pPr>
            <a:endParaRPr lang="es-PE" sz="2800" b="1">
              <a:solidFill>
                <a:srgbClr val="33CC33"/>
              </a:solidFill>
              <a:latin typeface="Calibri" pitchFamily="34" charset="0"/>
            </a:endParaRPr>
          </a:p>
          <a:p>
            <a:pPr marL="0" lvl="1" algn="ctr">
              <a:spcBef>
                <a:spcPts val="300"/>
              </a:spcBef>
              <a:buClr>
                <a:schemeClr val="accent2"/>
              </a:buClr>
            </a:pPr>
            <a:endParaRPr lang="es-PE" sz="2800" b="1">
              <a:solidFill>
                <a:srgbClr val="33CC33"/>
              </a:solidFill>
              <a:latin typeface="Calibri" pitchFamily="34" charset="0"/>
            </a:endParaRPr>
          </a:p>
          <a:p>
            <a:pPr marL="0" lvl="1" algn="ctr">
              <a:spcBef>
                <a:spcPts val="300"/>
              </a:spcBef>
              <a:buClr>
                <a:schemeClr val="accent2"/>
              </a:buClr>
            </a:pPr>
            <a:r>
              <a:rPr lang="es-PE" sz="2800" b="1">
                <a:solidFill>
                  <a:srgbClr val="FC2610"/>
                </a:solidFill>
                <a:latin typeface="Calibri" pitchFamily="34" charset="0"/>
              </a:rPr>
              <a:t>*</a:t>
            </a:r>
            <a:r>
              <a:rPr lang="es-PE" sz="2800" b="1">
                <a:solidFill>
                  <a:srgbClr val="33CC33"/>
                </a:solidFill>
                <a:latin typeface="Calibri" pitchFamily="34" charset="0"/>
              </a:rPr>
              <a:t>ptrentero=                         +1</a:t>
            </a:r>
            <a:r>
              <a:rPr lang="es-PE" sz="2800" b="1">
                <a:solidFill>
                  <a:srgbClr val="1D1D1D"/>
                </a:solidFill>
                <a:latin typeface="Calibri" pitchFamily="34" charset="0"/>
              </a:rPr>
              <a:t>;</a:t>
            </a:r>
          </a:p>
          <a:p>
            <a:pPr marL="0" lvl="1" algn="just">
              <a:spcBef>
                <a:spcPts val="300"/>
              </a:spcBef>
              <a:buClr>
                <a:schemeClr val="accent2"/>
              </a:buClr>
            </a:pPr>
            <a:endParaRPr lang="es-PE" sz="26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209800" y="4953000"/>
            <a:ext cx="8969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208213" y="4951413"/>
            <a:ext cx="8969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>
              <a:defRPr/>
            </a:pPr>
            <a:r>
              <a:rPr lang="es-PE" sz="1400" dirty="0">
                <a:solidFill>
                  <a:schemeClr val="dk1"/>
                </a:solidFill>
                <a:latin typeface="+mn-lt"/>
              </a:rPr>
              <a:t>AB008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436813" y="3057525"/>
            <a:ext cx="522287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14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6019800" y="5275263"/>
            <a:ext cx="173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400" b="1">
                <a:solidFill>
                  <a:srgbClr val="FC2610"/>
                </a:solidFill>
              </a:rPr>
              <a:t>*</a:t>
            </a:r>
            <a:r>
              <a:rPr lang="es-PE" sz="2800" b="1">
                <a:solidFill>
                  <a:srgbClr val="33CC33"/>
                </a:solidFill>
                <a:latin typeface="Calibri" pitchFamily="34" charset="0"/>
              </a:rPr>
              <a:t>ptrentero</a:t>
            </a:r>
          </a:p>
        </p:txBody>
      </p:sp>
      <p:sp>
        <p:nvSpPr>
          <p:cNvPr id="25" name="24 Abrir llave"/>
          <p:cNvSpPr/>
          <p:nvPr/>
        </p:nvSpPr>
        <p:spPr>
          <a:xfrm rot="5400000">
            <a:off x="7083425" y="4000500"/>
            <a:ext cx="3048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6" name="25 Rectángulo"/>
          <p:cNvSpPr/>
          <p:nvPr/>
        </p:nvSpPr>
        <p:spPr>
          <a:xfrm>
            <a:off x="6969125" y="4343400"/>
            <a:ext cx="522288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s-PE" sz="2600" dirty="0">
                <a:solidFill>
                  <a:schemeClr val="accent2"/>
                </a:solidFill>
                <a:latin typeface="+mn-lt"/>
              </a:rPr>
              <a:t>15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81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bg1"/>
                </a:solidFill>
              </a:rPr>
              <a:t>Comando de Indirección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0324 L -0.1059 -0.30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019E-7 L 0.48819 0.330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0" y="16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0254 L -0.49549 -0.188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00" y="-96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allAtOnce"/>
      <p:bldP spid="21" grpId="0"/>
      <p:bldP spid="22" grpId="0"/>
      <p:bldP spid="25" grpId="0" animBg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4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s-PE" b="1" dirty="0" smtClean="0"/>
              <a:t>Ejercicios</a:t>
            </a:r>
            <a:endParaRPr lang="en-US" b="1" dirty="0" smtClean="0"/>
          </a:p>
        </p:txBody>
      </p:sp>
      <p:sp>
        <p:nvSpPr>
          <p:cNvPr id="54274" name="Subtitle 6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 eaLnBrk="1" hangingPunct="1"/>
            <a:r>
              <a:rPr lang="es-PE" b="1" dirty="0" smtClean="0"/>
              <a:t>Muestra el uso de direcciones</a:t>
            </a:r>
            <a:endParaRPr lang="en-US" b="1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495300"/>
            <a:ext cx="4114800" cy="381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</a:rPr>
              <a:t>Ejemplo</a:t>
            </a:r>
            <a:r>
              <a:rPr lang="en-US" sz="3200" b="1" dirty="0" smtClean="0">
                <a:solidFill>
                  <a:schemeClr val="bg1"/>
                </a:solidFill>
              </a:rPr>
              <a:t>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81000" y="2971800"/>
            <a:ext cx="8382000" cy="36576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#include &lt;</a:t>
            </a:r>
            <a:r>
              <a:rPr lang="en-US" dirty="0" err="1" smtClean="0">
                <a:solidFill>
                  <a:srgbClr val="00B050"/>
                </a:solidFill>
              </a:rPr>
              <a:t>iostream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>
              <a:defRPr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using namespace </a:t>
            </a:r>
            <a:r>
              <a:rPr lang="en-US" dirty="0" err="1" smtClean="0">
                <a:solidFill>
                  <a:srgbClr val="00B050"/>
                </a:solidFill>
              </a:rPr>
              <a:t>std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varB</a:t>
            </a:r>
            <a:r>
              <a:rPr lang="en-US" dirty="0" smtClean="0"/>
              <a:t>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	</a:t>
            </a:r>
            <a:r>
              <a:rPr lang="en-US" dirty="0" err="1" smtClean="0"/>
              <a:t>varA</a:t>
            </a:r>
            <a:r>
              <a:rPr lang="en-US" dirty="0" smtClean="0"/>
              <a:t> = 90;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dirty="0" err="1" smtClean="0"/>
              <a:t>varB</a:t>
            </a:r>
            <a:r>
              <a:rPr lang="en-US" dirty="0" smtClean="0"/>
              <a:t> = 120;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smtClean="0">
                <a:solidFill>
                  <a:srgbClr val="000099"/>
                </a:solidFill>
              </a:rPr>
              <a:t>"</a:t>
            </a:r>
            <a:r>
              <a:rPr lang="en-US" dirty="0" err="1" smtClean="0">
                <a:solidFill>
                  <a:srgbClr val="000099"/>
                </a:solidFill>
              </a:rPr>
              <a:t>varA</a:t>
            </a:r>
            <a:r>
              <a:rPr lang="en-US" dirty="0" smtClean="0">
                <a:solidFill>
                  <a:srgbClr val="000099"/>
                </a:solidFill>
              </a:rPr>
              <a:t> = </a:t>
            </a:r>
            <a:r>
              <a:rPr lang="en-US" dirty="0">
                <a:solidFill>
                  <a:srgbClr val="000099"/>
                </a:solidFill>
              </a:rPr>
              <a:t>" </a:t>
            </a:r>
            <a:r>
              <a:rPr lang="en-US" dirty="0" smtClean="0">
                <a:solidFill>
                  <a:srgbClr val="000099"/>
                </a:solidFill>
              </a:rPr>
              <a:t>&lt;&lt; </a:t>
            </a:r>
            <a:r>
              <a:rPr lang="en-US" dirty="0" err="1" smtClean="0">
                <a:solidFill>
                  <a:srgbClr val="000099"/>
                </a:solidFill>
              </a:rPr>
              <a:t>varA</a:t>
            </a:r>
            <a:r>
              <a:rPr lang="en-US" dirty="0" smtClean="0">
                <a:solidFill>
                  <a:srgbClr val="000099"/>
                </a:solidFill>
              </a:rPr>
              <a:t> &lt;&lt; </a:t>
            </a:r>
            <a:r>
              <a:rPr lang="en-US" dirty="0">
                <a:solidFill>
                  <a:srgbClr val="000099"/>
                </a:solidFill>
              </a:rPr>
              <a:t>"</a:t>
            </a:r>
            <a:r>
              <a:rPr lang="en-US" dirty="0" smtClean="0">
                <a:solidFill>
                  <a:srgbClr val="000099"/>
                </a:solidFill>
              </a:rPr>
              <a:t> y </a:t>
            </a:r>
            <a:r>
              <a:rPr lang="en-US" dirty="0" err="1" smtClean="0">
                <a:solidFill>
                  <a:srgbClr val="000099"/>
                </a:solidFill>
              </a:rPr>
              <a:t>su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direccion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es</a:t>
            </a:r>
            <a:r>
              <a:rPr lang="en-US" dirty="0" smtClean="0">
                <a:solidFill>
                  <a:srgbClr val="000099"/>
                </a:solidFill>
              </a:rPr>
              <a:t>: </a:t>
            </a:r>
            <a:r>
              <a:rPr lang="en-US" dirty="0">
                <a:solidFill>
                  <a:srgbClr val="000099"/>
                </a:solidFill>
              </a:rPr>
              <a:t>" </a:t>
            </a:r>
            <a:r>
              <a:rPr lang="en-US" dirty="0" smtClean="0">
                <a:solidFill>
                  <a:srgbClr val="000099"/>
                </a:solidFill>
              </a:rPr>
              <a:t>&lt;&lt; &amp;</a:t>
            </a:r>
            <a:r>
              <a:rPr lang="en-US" dirty="0" err="1" smtClean="0">
                <a:solidFill>
                  <a:srgbClr val="000099"/>
                </a:solidFill>
              </a:rPr>
              <a:t>varA</a:t>
            </a:r>
            <a:r>
              <a:rPr lang="en-US" dirty="0" smtClean="0">
                <a:solidFill>
                  <a:srgbClr val="000099"/>
                </a:solidFill>
              </a:rPr>
              <a:t> &lt;&lt; </a:t>
            </a:r>
            <a:r>
              <a:rPr lang="en-US" dirty="0">
                <a:solidFill>
                  <a:srgbClr val="000099"/>
                </a:solidFill>
              </a:rPr>
              <a:t>"</a:t>
            </a:r>
            <a:r>
              <a:rPr lang="en-US" dirty="0" smtClean="0">
                <a:solidFill>
                  <a:srgbClr val="000099"/>
                </a:solidFill>
              </a:rPr>
              <a:t>\n"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000099"/>
                </a:solidFill>
              </a:rPr>
              <a:t>"</a:t>
            </a:r>
            <a:r>
              <a:rPr lang="en-US" dirty="0" err="1" smtClean="0">
                <a:solidFill>
                  <a:srgbClr val="000099"/>
                </a:solidFill>
              </a:rPr>
              <a:t>varB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= " &lt;&lt; </a:t>
            </a:r>
            <a:r>
              <a:rPr lang="en-US" dirty="0" err="1" smtClean="0">
                <a:solidFill>
                  <a:srgbClr val="000099"/>
                </a:solidFill>
              </a:rPr>
              <a:t>varB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&lt;&lt; " y </a:t>
            </a:r>
            <a:r>
              <a:rPr lang="en-US" dirty="0" err="1">
                <a:solidFill>
                  <a:srgbClr val="000099"/>
                </a:solidFill>
              </a:rPr>
              <a:t>su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direccion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es</a:t>
            </a:r>
            <a:r>
              <a:rPr lang="en-US" dirty="0">
                <a:solidFill>
                  <a:srgbClr val="000099"/>
                </a:solidFill>
              </a:rPr>
              <a:t>: " &lt;&lt; &amp;</a:t>
            </a:r>
            <a:r>
              <a:rPr lang="en-US" dirty="0" err="1" smtClean="0">
                <a:solidFill>
                  <a:srgbClr val="000099"/>
                </a:solidFill>
              </a:rPr>
              <a:t>varB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&lt;&lt; "\n</a:t>
            </a:r>
            <a:r>
              <a:rPr lang="en-US" dirty="0" smtClean="0">
                <a:solidFill>
                  <a:srgbClr val="000099"/>
                </a:solidFill>
              </a:rPr>
              <a:t>"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 smtClean="0"/>
              <a:t>	return 0;</a:t>
            </a:r>
          </a:p>
          <a:p>
            <a:pPr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81000" y="990600"/>
            <a:ext cx="8382000" cy="17526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Escribir un programa en C++ que permita declarar dos variables enteras, asignarles un valor e imprimir sus direcciones de memoria.</a:t>
            </a:r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495300"/>
            <a:ext cx="4114800" cy="381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</a:rPr>
              <a:t>Ejemplo</a:t>
            </a:r>
            <a:r>
              <a:rPr lang="en-US" sz="3200" b="1" dirty="0" smtClean="0">
                <a:solidFill>
                  <a:schemeClr val="bg1"/>
                </a:solidFill>
              </a:rPr>
              <a:t>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81000" y="2971800"/>
            <a:ext cx="8382000" cy="3657600"/>
          </a:xfrm>
        </p:spPr>
        <p:txBody>
          <a:bodyPr>
            <a:normAutofit/>
          </a:bodyPr>
          <a:lstStyle/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b="1" dirty="0" err="1" smtClean="0"/>
              <a:t>int</a:t>
            </a:r>
            <a:r>
              <a:rPr lang="en-US" sz="1200" dirty="0" smtClean="0"/>
              <a:t> main()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{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varA</a:t>
            </a:r>
            <a:r>
              <a:rPr lang="en-US" sz="1200" dirty="0" smtClean="0"/>
              <a:t>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varB</a:t>
            </a:r>
            <a:r>
              <a:rPr lang="en-US" sz="1200" dirty="0" smtClean="0"/>
              <a:t>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dirty="0" err="1" smtClean="0"/>
              <a:t>varA</a:t>
            </a:r>
            <a:r>
              <a:rPr lang="en-US" sz="1200" dirty="0" smtClean="0"/>
              <a:t> = 90;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dirty="0" err="1" smtClean="0"/>
              <a:t>varB</a:t>
            </a:r>
            <a:r>
              <a:rPr lang="en-US" sz="1200" dirty="0" smtClean="0"/>
              <a:t> = 120;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	</a:t>
            </a:r>
            <a:r>
              <a:rPr lang="en-US" sz="1200" dirty="0" err="1"/>
              <a:t>cout</a:t>
            </a:r>
            <a:r>
              <a:rPr lang="en-US" sz="1200" dirty="0"/>
              <a:t>&lt;&lt;</a:t>
            </a:r>
            <a:r>
              <a:rPr lang="en-US" sz="1200" dirty="0">
                <a:solidFill>
                  <a:srgbClr val="000099"/>
                </a:solidFill>
              </a:rPr>
              <a:t>"</a:t>
            </a:r>
            <a:r>
              <a:rPr lang="en-US" sz="1200" dirty="0" err="1">
                <a:solidFill>
                  <a:srgbClr val="000099"/>
                </a:solidFill>
              </a:rPr>
              <a:t>varA</a:t>
            </a:r>
            <a:r>
              <a:rPr lang="en-US" sz="1200" dirty="0">
                <a:solidFill>
                  <a:srgbClr val="000099"/>
                </a:solidFill>
              </a:rPr>
              <a:t> = " &lt;&lt; </a:t>
            </a:r>
            <a:r>
              <a:rPr lang="en-US" sz="1200" dirty="0" err="1">
                <a:solidFill>
                  <a:srgbClr val="000099"/>
                </a:solidFill>
              </a:rPr>
              <a:t>varA</a:t>
            </a:r>
            <a:r>
              <a:rPr lang="en-US" sz="1200" dirty="0">
                <a:solidFill>
                  <a:srgbClr val="000099"/>
                </a:solidFill>
              </a:rPr>
              <a:t> &lt;&lt; " y </a:t>
            </a:r>
            <a:r>
              <a:rPr lang="en-US" sz="1200" dirty="0" err="1">
                <a:solidFill>
                  <a:srgbClr val="000099"/>
                </a:solidFill>
              </a:rPr>
              <a:t>su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direccion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es</a:t>
            </a:r>
            <a:r>
              <a:rPr lang="en-US" sz="1200" dirty="0">
                <a:solidFill>
                  <a:srgbClr val="000099"/>
                </a:solidFill>
              </a:rPr>
              <a:t>: " &lt;&lt; &amp;</a:t>
            </a:r>
            <a:r>
              <a:rPr lang="en-US" sz="1200" dirty="0" err="1">
                <a:solidFill>
                  <a:srgbClr val="000099"/>
                </a:solidFill>
              </a:rPr>
              <a:t>varA</a:t>
            </a:r>
            <a:r>
              <a:rPr lang="en-US" sz="1200" dirty="0">
                <a:solidFill>
                  <a:srgbClr val="000099"/>
                </a:solidFill>
              </a:rPr>
              <a:t> &lt;&lt; "\n"</a:t>
            </a:r>
            <a:r>
              <a:rPr lang="en-US" sz="1200" dirty="0"/>
              <a:t>;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en-US" sz="1200" dirty="0" err="1"/>
              <a:t>cout</a:t>
            </a:r>
            <a:r>
              <a:rPr lang="en-US" sz="1200" dirty="0"/>
              <a:t>&lt;&lt;</a:t>
            </a:r>
            <a:r>
              <a:rPr lang="en-US" sz="1200" dirty="0">
                <a:solidFill>
                  <a:srgbClr val="000099"/>
                </a:solidFill>
              </a:rPr>
              <a:t>"</a:t>
            </a:r>
            <a:r>
              <a:rPr lang="en-US" sz="1200" dirty="0" err="1">
                <a:solidFill>
                  <a:srgbClr val="000099"/>
                </a:solidFill>
              </a:rPr>
              <a:t>varB</a:t>
            </a:r>
            <a:r>
              <a:rPr lang="en-US" sz="1200" dirty="0">
                <a:solidFill>
                  <a:srgbClr val="000099"/>
                </a:solidFill>
              </a:rPr>
              <a:t> = " &lt;&lt; </a:t>
            </a:r>
            <a:r>
              <a:rPr lang="en-US" sz="1200" dirty="0" err="1">
                <a:solidFill>
                  <a:srgbClr val="000099"/>
                </a:solidFill>
              </a:rPr>
              <a:t>varB</a:t>
            </a:r>
            <a:r>
              <a:rPr lang="en-US" sz="1200" dirty="0">
                <a:solidFill>
                  <a:srgbClr val="000099"/>
                </a:solidFill>
              </a:rPr>
              <a:t> &lt;&lt; " y </a:t>
            </a:r>
            <a:r>
              <a:rPr lang="en-US" sz="1200" dirty="0" err="1">
                <a:solidFill>
                  <a:srgbClr val="000099"/>
                </a:solidFill>
              </a:rPr>
              <a:t>su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direccion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es</a:t>
            </a:r>
            <a:r>
              <a:rPr lang="en-US" sz="1200" dirty="0">
                <a:solidFill>
                  <a:srgbClr val="000099"/>
                </a:solidFill>
              </a:rPr>
              <a:t>: " &lt;&lt; &amp;</a:t>
            </a:r>
            <a:r>
              <a:rPr lang="en-US" sz="1200" dirty="0" err="1">
                <a:solidFill>
                  <a:srgbClr val="000099"/>
                </a:solidFill>
              </a:rPr>
              <a:t>varB</a:t>
            </a:r>
            <a:r>
              <a:rPr lang="en-US" sz="1200" dirty="0">
                <a:solidFill>
                  <a:srgbClr val="000099"/>
                </a:solidFill>
              </a:rPr>
              <a:t> &lt;&lt; "\n"</a:t>
            </a:r>
            <a:r>
              <a:rPr lang="en-US" sz="1200" dirty="0"/>
              <a:t>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*</a:t>
            </a:r>
            <a:r>
              <a:rPr lang="en-US" sz="1200" dirty="0" err="1" smtClean="0"/>
              <a:t>pA</a:t>
            </a:r>
            <a:r>
              <a:rPr lang="en-US" sz="1200" dirty="0" smtClean="0"/>
              <a:t> = &amp;</a:t>
            </a:r>
            <a:r>
              <a:rPr lang="en-US" sz="1200" dirty="0" err="1" smtClean="0"/>
              <a:t>varA</a:t>
            </a:r>
            <a:r>
              <a:rPr lang="en-US" sz="1200" dirty="0" smtClean="0"/>
              <a:t>;		// </a:t>
            </a:r>
            <a:r>
              <a:rPr lang="en-US" sz="1200" dirty="0" err="1" smtClean="0"/>
              <a:t>declara</a:t>
            </a:r>
            <a:r>
              <a:rPr lang="en-US" sz="1200" dirty="0" smtClean="0"/>
              <a:t> la variable </a:t>
            </a:r>
            <a:r>
              <a:rPr lang="en-US" sz="1200" dirty="0" err="1" smtClean="0"/>
              <a:t>puntero</a:t>
            </a:r>
            <a:r>
              <a:rPr lang="en-US" sz="1200" dirty="0" smtClean="0"/>
              <a:t> </a:t>
            </a:r>
            <a:r>
              <a:rPr lang="en-US" sz="1200" dirty="0" err="1" smtClean="0"/>
              <a:t>pA</a:t>
            </a:r>
            <a:r>
              <a:rPr lang="en-US" sz="1200" dirty="0" smtClean="0"/>
              <a:t> y le </a:t>
            </a:r>
            <a:r>
              <a:rPr lang="en-US" sz="1200" dirty="0" err="1" smtClean="0"/>
              <a:t>asigna</a:t>
            </a:r>
            <a:r>
              <a:rPr lang="en-US" sz="1200" dirty="0" smtClean="0"/>
              <a:t> un valor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*</a:t>
            </a:r>
            <a:r>
              <a:rPr lang="en-US" sz="1200" dirty="0" err="1" smtClean="0"/>
              <a:t>pB</a:t>
            </a:r>
            <a:r>
              <a:rPr lang="en-US" sz="1200" dirty="0" smtClean="0"/>
              <a:t>;						// </a:t>
            </a:r>
            <a:r>
              <a:rPr lang="en-US" sz="1200" dirty="0" err="1" smtClean="0"/>
              <a:t>declara</a:t>
            </a:r>
            <a:r>
              <a:rPr lang="en-US" sz="1200" dirty="0" smtClean="0"/>
              <a:t> la variable </a:t>
            </a:r>
            <a:r>
              <a:rPr lang="en-US" sz="1200" dirty="0" err="1" smtClean="0"/>
              <a:t>puntero</a:t>
            </a:r>
            <a:r>
              <a:rPr lang="en-US" sz="1200" dirty="0" smtClean="0"/>
              <a:t> </a:t>
            </a:r>
            <a:r>
              <a:rPr lang="en-US" sz="1200" dirty="0" err="1" smtClean="0"/>
              <a:t>pB</a:t>
            </a: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</a:t>
            </a:r>
            <a:r>
              <a:rPr lang="en-US" sz="1200" dirty="0" err="1" smtClean="0"/>
              <a:t>pB</a:t>
            </a:r>
            <a:r>
              <a:rPr lang="en-US" sz="1200" dirty="0" smtClean="0"/>
              <a:t> = &amp;</a:t>
            </a:r>
            <a:r>
              <a:rPr lang="en-US" sz="1200" dirty="0" err="1" smtClean="0"/>
              <a:t>varB</a:t>
            </a:r>
            <a:r>
              <a:rPr lang="en-US" sz="1200" dirty="0" smtClean="0"/>
              <a:t>;					// le </a:t>
            </a:r>
            <a:r>
              <a:rPr lang="en-US" sz="1200" dirty="0" err="1" smtClean="0"/>
              <a:t>asigna</a:t>
            </a:r>
            <a:r>
              <a:rPr lang="en-US" sz="1200" dirty="0" smtClean="0"/>
              <a:t> un valor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*</a:t>
            </a:r>
            <a:r>
              <a:rPr lang="en-US" sz="1200" dirty="0" err="1" smtClean="0"/>
              <a:t>pB</a:t>
            </a:r>
            <a:r>
              <a:rPr lang="en-US" sz="1200" dirty="0" smtClean="0"/>
              <a:t> = 45;						// </a:t>
            </a:r>
            <a:r>
              <a:rPr lang="en-US" sz="1200" dirty="0" err="1" smtClean="0"/>
              <a:t>modifica</a:t>
            </a:r>
            <a:r>
              <a:rPr lang="en-US" sz="1200" dirty="0" smtClean="0"/>
              <a:t> el valor </a:t>
            </a:r>
            <a:r>
              <a:rPr lang="en-US" sz="1200" dirty="0" err="1" smtClean="0"/>
              <a:t>apuntado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pB</a:t>
            </a: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	</a:t>
            </a:r>
            <a:r>
              <a:rPr lang="en-US" sz="1200" dirty="0" err="1"/>
              <a:t>cout</a:t>
            </a:r>
            <a:r>
              <a:rPr lang="en-US" sz="1200" dirty="0"/>
              <a:t>&lt;&lt;</a:t>
            </a:r>
            <a:r>
              <a:rPr lang="en-US" sz="1200" dirty="0">
                <a:solidFill>
                  <a:srgbClr val="000099"/>
                </a:solidFill>
              </a:rPr>
              <a:t>"</a:t>
            </a:r>
            <a:r>
              <a:rPr lang="en-US" sz="1200" dirty="0" err="1">
                <a:solidFill>
                  <a:srgbClr val="000099"/>
                </a:solidFill>
              </a:rPr>
              <a:t>varA</a:t>
            </a:r>
            <a:r>
              <a:rPr lang="en-US" sz="1200" dirty="0">
                <a:solidFill>
                  <a:srgbClr val="000099"/>
                </a:solidFill>
              </a:rPr>
              <a:t> = " &lt;&lt; </a:t>
            </a:r>
            <a:r>
              <a:rPr lang="en-US" sz="1200" dirty="0" smtClean="0">
                <a:solidFill>
                  <a:srgbClr val="000099"/>
                </a:solidFill>
              </a:rPr>
              <a:t>*</a:t>
            </a:r>
            <a:r>
              <a:rPr lang="en-US" sz="1200" dirty="0" err="1" smtClean="0">
                <a:solidFill>
                  <a:srgbClr val="000099"/>
                </a:solidFill>
              </a:rPr>
              <a:t>pA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>
                <a:solidFill>
                  <a:srgbClr val="000099"/>
                </a:solidFill>
              </a:rPr>
              <a:t>&lt;&lt; " y </a:t>
            </a:r>
            <a:r>
              <a:rPr lang="en-US" sz="1200" dirty="0" err="1">
                <a:solidFill>
                  <a:srgbClr val="000099"/>
                </a:solidFill>
              </a:rPr>
              <a:t>su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direccion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es</a:t>
            </a:r>
            <a:r>
              <a:rPr lang="en-US" sz="1200" dirty="0">
                <a:solidFill>
                  <a:srgbClr val="000099"/>
                </a:solidFill>
              </a:rPr>
              <a:t>: " &lt;&lt; </a:t>
            </a:r>
            <a:r>
              <a:rPr lang="en-US" sz="1200" dirty="0" err="1" smtClean="0">
                <a:solidFill>
                  <a:srgbClr val="000099"/>
                </a:solidFill>
              </a:rPr>
              <a:t>pA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>
                <a:solidFill>
                  <a:srgbClr val="000099"/>
                </a:solidFill>
              </a:rPr>
              <a:t>&lt;&lt; "\n"</a:t>
            </a:r>
            <a:r>
              <a:rPr lang="en-US" sz="1200" dirty="0"/>
              <a:t>;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en-US" sz="1200" dirty="0" err="1"/>
              <a:t>cout</a:t>
            </a:r>
            <a:r>
              <a:rPr lang="en-US" sz="1200" dirty="0"/>
              <a:t>&lt;&lt;</a:t>
            </a:r>
            <a:r>
              <a:rPr lang="en-US" sz="1200" dirty="0">
                <a:solidFill>
                  <a:srgbClr val="000099"/>
                </a:solidFill>
              </a:rPr>
              <a:t>"</a:t>
            </a:r>
            <a:r>
              <a:rPr lang="en-US" sz="1200" dirty="0" err="1">
                <a:solidFill>
                  <a:srgbClr val="000099"/>
                </a:solidFill>
              </a:rPr>
              <a:t>varB</a:t>
            </a:r>
            <a:r>
              <a:rPr lang="en-US" sz="1200" dirty="0">
                <a:solidFill>
                  <a:srgbClr val="000099"/>
                </a:solidFill>
              </a:rPr>
              <a:t> = " &lt;&lt; </a:t>
            </a:r>
            <a:r>
              <a:rPr lang="en-US" sz="1200" dirty="0" smtClean="0">
                <a:solidFill>
                  <a:srgbClr val="000099"/>
                </a:solidFill>
              </a:rPr>
              <a:t>*</a:t>
            </a:r>
            <a:r>
              <a:rPr lang="en-US" sz="1200" dirty="0" err="1" smtClean="0">
                <a:solidFill>
                  <a:srgbClr val="000099"/>
                </a:solidFill>
              </a:rPr>
              <a:t>pB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>
                <a:solidFill>
                  <a:srgbClr val="000099"/>
                </a:solidFill>
              </a:rPr>
              <a:t>&lt;&lt; " y </a:t>
            </a:r>
            <a:r>
              <a:rPr lang="en-US" sz="1200" dirty="0" err="1">
                <a:solidFill>
                  <a:srgbClr val="000099"/>
                </a:solidFill>
              </a:rPr>
              <a:t>su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direccion</a:t>
            </a:r>
            <a:r>
              <a:rPr lang="en-US" sz="1200" dirty="0">
                <a:solidFill>
                  <a:srgbClr val="000099"/>
                </a:solidFill>
              </a:rPr>
              <a:t> </a:t>
            </a:r>
            <a:r>
              <a:rPr lang="en-US" sz="1200" dirty="0" err="1">
                <a:solidFill>
                  <a:srgbClr val="000099"/>
                </a:solidFill>
              </a:rPr>
              <a:t>es</a:t>
            </a:r>
            <a:r>
              <a:rPr lang="en-US" sz="1200" dirty="0">
                <a:solidFill>
                  <a:srgbClr val="000099"/>
                </a:solidFill>
              </a:rPr>
              <a:t>: " &lt;&lt; </a:t>
            </a:r>
            <a:r>
              <a:rPr lang="en-US" sz="1200" dirty="0" err="1" smtClean="0">
                <a:solidFill>
                  <a:srgbClr val="000099"/>
                </a:solidFill>
              </a:rPr>
              <a:t>pB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>
                <a:solidFill>
                  <a:srgbClr val="000099"/>
                </a:solidFill>
              </a:rPr>
              <a:t>&lt;&lt; "\n"</a:t>
            </a:r>
            <a:r>
              <a:rPr lang="en-US" sz="1200" dirty="0"/>
              <a:t>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endParaRPr lang="en-US" sz="1200" dirty="0" smtClean="0"/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	return 0;</a:t>
            </a:r>
          </a:p>
          <a:p>
            <a:pPr defTabSz="1825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  <a:defRPr/>
            </a:pPr>
            <a:r>
              <a:rPr lang="en-US" sz="1200" dirty="0" smtClean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81000" y="990600"/>
            <a:ext cx="8382000" cy="17526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s-PE" dirty="0" smtClean="0"/>
              <a:t>Escribir un programa en C++ que permita declarar dos variables enteras, asignarles un valor e imprimir sus direcciones de memoria. Luego, </a:t>
            </a:r>
            <a:r>
              <a:rPr lang="es-PE" b="1" dirty="0" smtClean="0"/>
              <a:t>declarar un puntero a una de ellas y manipular el dato a través del puntero</a:t>
            </a:r>
            <a:r>
              <a:rPr lang="es-PE" dirty="0" smtClean="0"/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28" y="122238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Memoria del computador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838200" y="17526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PE" sz="4000" b="1" smtClean="0">
                <a:solidFill>
                  <a:srgbClr val="002060"/>
                </a:solidFill>
              </a:rPr>
              <a:t>Temario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38" name="Content Placeholder 3"/>
          <p:cNvSpPr txBox="1">
            <a:spLocks/>
          </p:cNvSpPr>
          <p:nvPr/>
        </p:nvSpPr>
        <p:spPr bwMode="auto">
          <a:xfrm>
            <a:off x="1066800" y="24384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Calibri" pitchFamily="34" charset="0"/>
              </a:rPr>
              <a:t>Memoria del computador</a:t>
            </a:r>
          </a:p>
          <a:p>
            <a:pPr marL="365125" indent="-255588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Calibri" pitchFamily="34" charset="0"/>
              </a:rPr>
              <a:t>Asignación en C</a:t>
            </a:r>
          </a:p>
          <a:p>
            <a:pPr marL="365125" indent="-255588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Calibri" pitchFamily="34" charset="0"/>
              </a:rPr>
              <a:t>Punteros</a:t>
            </a:r>
          </a:p>
          <a:p>
            <a:pPr marL="365125" indent="-255588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Calibri" pitchFamily="34" charset="0"/>
              </a:rPr>
              <a:t>Comando de </a:t>
            </a:r>
            <a:r>
              <a:rPr lang="es-ES" sz="2800" dirty="0" err="1">
                <a:solidFill>
                  <a:srgbClr val="002060"/>
                </a:solidFill>
                <a:latin typeface="Calibri" pitchFamily="34" charset="0"/>
              </a:rPr>
              <a:t>Indirección</a:t>
            </a:r>
            <a:endParaRPr lang="es-ES" sz="2800" dirty="0">
              <a:solidFill>
                <a:srgbClr val="002060"/>
              </a:solidFill>
              <a:latin typeface="Calibri" pitchFamily="34" charset="0"/>
            </a:endParaRPr>
          </a:p>
          <a:p>
            <a:pPr marL="365125" indent="-255588">
              <a:spcBef>
                <a:spcPts val="300"/>
              </a:spcBef>
              <a:buClr>
                <a:srgbClr val="8D89A4"/>
              </a:buClr>
              <a:buFont typeface="Georgia" pitchFamily="18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Calibri" pitchFamily="34" charset="0"/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39296477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28" y="122238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Memoria del computador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 marL="109537" indent="0" algn="just" eaLnBrk="1" hangingPunct="1">
              <a:lnSpc>
                <a:spcPct val="90000"/>
              </a:lnSpc>
              <a:buNone/>
            </a:pPr>
            <a:r>
              <a:rPr lang="es-PE" sz="2400" dirty="0" smtClean="0"/>
              <a:t>La memoria del computador es el lugar donde se almacenan los valores de las variables que declaramos en nuestros programas.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PE" sz="2400" dirty="0" smtClean="0"/>
          </a:p>
          <a:p>
            <a:pPr marL="109537" indent="0" algn="just" eaLnBrk="1" hangingPunct="1">
              <a:lnSpc>
                <a:spcPct val="90000"/>
              </a:lnSpc>
              <a:buNone/>
            </a:pPr>
            <a:r>
              <a:rPr lang="es-PE" sz="2400" dirty="0" smtClean="0"/>
              <a:t>La memoria está formada por un conjunto de celdas continuas cada una de 1 byte de tamaño. Estas celdas están enumeradas de forma consecutiva de tal forma que cada celda tiene el mismo número que la anterior más 1.</a:t>
            </a:r>
          </a:p>
        </p:txBody>
      </p:sp>
      <p:grpSp>
        <p:nvGrpSpPr>
          <p:cNvPr id="28676" name="Group 55"/>
          <p:cNvGrpSpPr>
            <a:grpSpLocks/>
          </p:cNvGrpSpPr>
          <p:nvPr/>
        </p:nvGrpSpPr>
        <p:grpSpPr bwMode="auto">
          <a:xfrm>
            <a:off x="3200400" y="4267200"/>
            <a:ext cx="2438400" cy="2362200"/>
            <a:chOff x="3108960" y="4343400"/>
            <a:chExt cx="2148840" cy="2133600"/>
          </a:xfrm>
        </p:grpSpPr>
        <p:grpSp>
          <p:nvGrpSpPr>
            <p:cNvPr id="28677" name="Group 36"/>
            <p:cNvGrpSpPr>
              <a:grpSpLocks/>
            </p:cNvGrpSpPr>
            <p:nvPr/>
          </p:nvGrpSpPr>
          <p:grpSpPr bwMode="auto">
            <a:xfrm>
              <a:off x="3962400" y="4343400"/>
              <a:ext cx="1295400" cy="2133600"/>
              <a:chOff x="1369" y="1104"/>
              <a:chExt cx="990" cy="297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495" y="110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s-PE" sz="1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495" y="139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495" y="1680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495" y="1968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495" y="2256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495" y="254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95" y="283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95" y="350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1907" y="3292"/>
                <a:ext cx="48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495" y="379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7" name="Line 26"/>
              <p:cNvSpPr>
                <a:spLocks noChangeShapeType="1"/>
              </p:cNvSpPr>
              <p:nvPr/>
            </p:nvSpPr>
            <p:spPr bwMode="auto">
              <a:xfrm>
                <a:off x="1374" y="12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Line 27"/>
              <p:cNvSpPr>
                <a:spLocks noChangeShapeType="1"/>
              </p:cNvSpPr>
              <p:nvPr/>
            </p:nvSpPr>
            <p:spPr bwMode="auto">
              <a:xfrm>
                <a:off x="1369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Line 28"/>
              <p:cNvSpPr>
                <a:spLocks noChangeShapeType="1"/>
              </p:cNvSpPr>
              <p:nvPr/>
            </p:nvSpPr>
            <p:spPr bwMode="auto">
              <a:xfrm>
                <a:off x="1369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Line 29"/>
              <p:cNvSpPr>
                <a:spLocks noChangeShapeType="1"/>
              </p:cNvSpPr>
              <p:nvPr/>
            </p:nvSpPr>
            <p:spPr bwMode="auto">
              <a:xfrm>
                <a:off x="136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Line 30"/>
              <p:cNvSpPr>
                <a:spLocks noChangeShapeType="1"/>
              </p:cNvSpPr>
              <p:nvPr/>
            </p:nvSpPr>
            <p:spPr bwMode="auto">
              <a:xfrm>
                <a:off x="1369" y="24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Line 31"/>
              <p:cNvSpPr>
                <a:spLocks noChangeShapeType="1"/>
              </p:cNvSpPr>
              <p:nvPr/>
            </p:nvSpPr>
            <p:spPr bwMode="auto">
              <a:xfrm>
                <a:off x="1369" y="2703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Line 32"/>
              <p:cNvSpPr>
                <a:spLocks noChangeShapeType="1"/>
              </p:cNvSpPr>
              <p:nvPr/>
            </p:nvSpPr>
            <p:spPr bwMode="auto">
              <a:xfrm>
                <a:off x="1369" y="301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Line 33"/>
              <p:cNvSpPr>
                <a:spLocks noChangeShapeType="1"/>
              </p:cNvSpPr>
              <p:nvPr/>
            </p:nvSpPr>
            <p:spPr bwMode="auto">
              <a:xfrm>
                <a:off x="1369" y="36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5" name="Line 34"/>
              <p:cNvSpPr>
                <a:spLocks noChangeShapeType="1"/>
              </p:cNvSpPr>
              <p:nvPr/>
            </p:nvSpPr>
            <p:spPr bwMode="auto">
              <a:xfrm>
                <a:off x="1369" y="39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108960" y="4356305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AB001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3108960" y="4562783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AB002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108960" y="4769260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AB003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108960" y="4975738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AB004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3108960" y="5182215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AB005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3108960" y="5388692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AB006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108960" y="5595170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AB007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3108960" y="6076950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N-1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3108960" y="6283428"/>
              <a:ext cx="853380" cy="19357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>
                  <a:solidFill>
                    <a:srgbClr val="4C7C8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N</a:t>
              </a:r>
              <a:endParaRPr lang="en-US" sz="1200" b="1">
                <a:solidFill>
                  <a:srgbClr val="4C7C8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4666030" y="5992352"/>
              <a:ext cx="62954" cy="344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666030" y="5831758"/>
              <a:ext cx="62954" cy="344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s-E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21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Memoria del computador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just" eaLnBrk="1" hangingPunct="1">
              <a:buNone/>
            </a:pPr>
            <a:r>
              <a:rPr lang="es-ES" dirty="0" smtClean="0"/>
              <a:t>Al declarar una variable el Sistema Operativo (S.O) reserva en la memoria el espacio necesario para almacenar dicha variable. </a:t>
            </a:r>
          </a:p>
          <a:p>
            <a:pPr algn="just" eaLnBrk="1" hangingPunct="1"/>
            <a:endParaRPr lang="es-ES" dirty="0" smtClean="0"/>
          </a:p>
          <a:p>
            <a:pPr marL="109537" indent="0" algn="just" eaLnBrk="1" hangingPunct="1">
              <a:buNone/>
            </a:pPr>
            <a:r>
              <a:rPr lang="es-ES" dirty="0" smtClean="0"/>
              <a:t>Las variables tienen diferente tamaño que pueden ser obtenidos utilizando la </a:t>
            </a:r>
            <a:r>
              <a:rPr lang="es-ES" dirty="0" err="1" smtClean="0"/>
              <a:t>funci</a:t>
            </a:r>
            <a:r>
              <a:rPr lang="es-PE" dirty="0" err="1" smtClean="0"/>
              <a:t>ón</a:t>
            </a:r>
            <a:r>
              <a:rPr lang="es-PE" dirty="0" smtClean="0"/>
              <a:t> </a:t>
            </a:r>
            <a:r>
              <a:rPr lang="es-PE" b="1" dirty="0" err="1" smtClean="0"/>
              <a:t>sizeof</a:t>
            </a:r>
            <a:r>
              <a:rPr lang="es-PE" b="1" dirty="0" smtClean="0"/>
              <a:t>(tipo)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5971413"/>
              </p:ext>
            </p:extLst>
          </p:nvPr>
        </p:nvGraphicFramePr>
        <p:xfrm>
          <a:off x="1600200" y="4572000"/>
          <a:ext cx="58674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96253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bg1"/>
                </a:solidFill>
              </a:rPr>
              <a:t>Memoria</a:t>
            </a:r>
            <a:r>
              <a:rPr lang="en-US" b="1" dirty="0" smtClean="0">
                <a:solidFill>
                  <a:schemeClr val="bg1"/>
                </a:solidFill>
              </a:rPr>
              <a:t> del </a:t>
            </a:r>
            <a:r>
              <a:rPr lang="en-US" b="1" dirty="0" err="1" smtClean="0">
                <a:solidFill>
                  <a:schemeClr val="bg1"/>
                </a:solidFill>
              </a:rPr>
              <a:t>computador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just" eaLnBrk="1" hangingPunct="1">
              <a:buNone/>
            </a:pPr>
            <a:r>
              <a:rPr lang="es-ES" sz="3200" dirty="0" smtClean="0"/>
              <a:t>La ubicación de las variables dentro de la memoria es aleatoria y se calcula cada vez que se ejecuta el programa por lo que no podemos saber la posición exacta hasta que el programa se ejecute.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304800" y="143779"/>
            <a:ext cx="8229600" cy="1066800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Memoria del computador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32770" name="Content Placeholder 5"/>
          <p:cNvGrpSpPr>
            <a:grpSpLocks noGrp="1"/>
          </p:cNvGrpSpPr>
          <p:nvPr/>
        </p:nvGrpSpPr>
        <p:grpSpPr bwMode="auto">
          <a:xfrm>
            <a:off x="1447800" y="2209800"/>
            <a:ext cx="2971800" cy="3640138"/>
            <a:chOff x="3108960" y="4343400"/>
            <a:chExt cx="2148840" cy="2133600"/>
          </a:xfrm>
        </p:grpSpPr>
        <p:grpSp>
          <p:nvGrpSpPr>
            <p:cNvPr id="32777" name="Group 36"/>
            <p:cNvGrpSpPr>
              <a:grpSpLocks/>
            </p:cNvGrpSpPr>
            <p:nvPr/>
          </p:nvGrpSpPr>
          <p:grpSpPr bwMode="auto">
            <a:xfrm>
              <a:off x="3962400" y="4343398"/>
              <a:ext cx="1295400" cy="2133596"/>
              <a:chOff x="1369" y="1104"/>
              <a:chExt cx="990" cy="2976"/>
            </a:xfrm>
          </p:grpSpPr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1495" y="110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s-PE" sz="1800" dirty="0">
                  <a:latin typeface="Verdana" pitchFamily="34" charset="0"/>
                </a:endParaRP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495" y="139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1495" y="1680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495" y="1968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95" y="2256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1495" y="254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95" y="283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1495" y="3504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907" y="3292"/>
                <a:ext cx="46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495" y="3792"/>
                <a:ext cx="864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817" name="Line 26"/>
              <p:cNvSpPr>
                <a:spLocks noChangeShapeType="1"/>
              </p:cNvSpPr>
              <p:nvPr/>
            </p:nvSpPr>
            <p:spPr bwMode="auto">
              <a:xfrm>
                <a:off x="1374" y="12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Line 27"/>
              <p:cNvSpPr>
                <a:spLocks noChangeShapeType="1"/>
              </p:cNvSpPr>
              <p:nvPr/>
            </p:nvSpPr>
            <p:spPr bwMode="auto">
              <a:xfrm>
                <a:off x="1369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28"/>
              <p:cNvSpPr>
                <a:spLocks noChangeShapeType="1"/>
              </p:cNvSpPr>
              <p:nvPr/>
            </p:nvSpPr>
            <p:spPr bwMode="auto">
              <a:xfrm>
                <a:off x="1369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29"/>
              <p:cNvSpPr>
                <a:spLocks noChangeShapeType="1"/>
              </p:cNvSpPr>
              <p:nvPr/>
            </p:nvSpPr>
            <p:spPr bwMode="auto">
              <a:xfrm>
                <a:off x="1369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Line 30"/>
              <p:cNvSpPr>
                <a:spLocks noChangeShapeType="1"/>
              </p:cNvSpPr>
              <p:nvPr/>
            </p:nvSpPr>
            <p:spPr bwMode="auto">
              <a:xfrm>
                <a:off x="1369" y="24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2" name="Line 31"/>
              <p:cNvSpPr>
                <a:spLocks noChangeShapeType="1"/>
              </p:cNvSpPr>
              <p:nvPr/>
            </p:nvSpPr>
            <p:spPr bwMode="auto">
              <a:xfrm>
                <a:off x="1369" y="2703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3" name="Line 32"/>
              <p:cNvSpPr>
                <a:spLocks noChangeShapeType="1"/>
              </p:cNvSpPr>
              <p:nvPr/>
            </p:nvSpPr>
            <p:spPr bwMode="auto">
              <a:xfrm>
                <a:off x="1369" y="301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4" name="Line 33"/>
              <p:cNvSpPr>
                <a:spLocks noChangeShapeType="1"/>
              </p:cNvSpPr>
              <p:nvPr/>
            </p:nvSpPr>
            <p:spPr bwMode="auto">
              <a:xfrm>
                <a:off x="1369" y="36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5" name="Line 34"/>
              <p:cNvSpPr>
                <a:spLocks noChangeShapeType="1"/>
              </p:cNvSpPr>
              <p:nvPr/>
            </p:nvSpPr>
            <p:spPr bwMode="auto">
              <a:xfrm>
                <a:off x="1369" y="39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108960" y="4355497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08960" y="4562064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AB002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108960" y="4768631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AB003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08960" y="4975199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AB004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08960" y="5181766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AB005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108960" y="5388334"/>
              <a:ext cx="852879" cy="19354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AB006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08960" y="5594901"/>
              <a:ext cx="852879" cy="19354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AB007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108960" y="6075961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N-1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08960" y="6282529"/>
              <a:ext cx="852879" cy="194471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r">
                <a:defRPr/>
              </a:pPr>
              <a:r>
                <a:rPr lang="es-PE" sz="12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</a:rPr>
                <a:t>N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66640" y="5992218"/>
              <a:ext cx="61986" cy="344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666640" y="5831244"/>
              <a:ext cx="61986" cy="344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771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1676400"/>
            <a:ext cx="4114800" cy="457200"/>
          </a:xfrm>
        </p:spPr>
        <p:txBody>
          <a:bodyPr/>
          <a:lstStyle/>
          <a:p>
            <a:pPr algn="ctr" eaLnBrk="1" hangingPunct="1">
              <a:buFont typeface="Georgia" pitchFamily="18" charset="0"/>
              <a:buNone/>
            </a:pPr>
            <a:r>
              <a:rPr lang="es-ES" b="1" smtClean="0"/>
              <a:t>tipodato Variable;</a:t>
            </a:r>
            <a:endParaRPr lang="en-US" b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4648200" y="3962400"/>
            <a:ext cx="40862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La primera vez que se ejecuta el programa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57500" y="3276600"/>
            <a:ext cx="1562100" cy="1371600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48200" y="2667000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>
                <a:solidFill>
                  <a:srgbClr val="FF0000"/>
                </a:solidFill>
              </a:rPr>
              <a:t>La segunda vez que se ejecuta el programa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57500" y="2224088"/>
            <a:ext cx="1562100" cy="1371600"/>
          </a:xfrm>
          <a:prstGeom prst="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s-PE" sz="2400" dirty="0">
                <a:solidFill>
                  <a:srgbClr val="FF0000"/>
                </a:solidFill>
              </a:rPr>
              <a:t>Variable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 animBg="1"/>
      <p:bldP spid="39" grpId="1" animBg="1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s-PE" b="1" dirty="0" smtClean="0"/>
              <a:t>Analogía de la memoria</a:t>
            </a:r>
            <a:endParaRPr lang="en-US" b="1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5"/>
          <p:cNvSpPr>
            <a:spLocks noGrp="1"/>
          </p:cNvSpPr>
          <p:nvPr>
            <p:ph type="title"/>
          </p:nvPr>
        </p:nvSpPr>
        <p:spPr>
          <a:xfrm>
            <a:off x="231775" y="152400"/>
            <a:ext cx="8382000" cy="1069975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bg1"/>
                </a:solidFill>
              </a:rPr>
              <a:t>Analogía de la memoria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Un teatro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8200" y="1828800"/>
            <a:ext cx="4191000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La memoria</a:t>
            </a:r>
            <a:endParaRPr lang="en-US" dirty="0"/>
          </a:p>
        </p:txBody>
      </p:sp>
      <p:sp>
        <p:nvSpPr>
          <p:cNvPr id="34820" name="Content Placeholder 7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4308475"/>
          </a:xfrm>
        </p:spPr>
        <p:txBody>
          <a:bodyPr/>
          <a:lstStyle/>
          <a:p>
            <a:pPr algn="just" eaLnBrk="1" hangingPunct="1"/>
            <a:r>
              <a:rPr lang="es-PE" dirty="0" smtClean="0"/>
              <a:t>Una </a:t>
            </a:r>
            <a:r>
              <a:rPr lang="es-PE" b="1" dirty="0" smtClean="0">
                <a:solidFill>
                  <a:srgbClr val="998308"/>
                </a:solidFill>
              </a:rPr>
              <a:t>persona</a:t>
            </a:r>
            <a:r>
              <a:rPr lang="es-PE" dirty="0" smtClean="0"/>
              <a:t> desea ingresar a un </a:t>
            </a:r>
            <a:r>
              <a:rPr lang="es-PE" b="1" dirty="0" smtClean="0">
                <a:solidFill>
                  <a:srgbClr val="998308"/>
                </a:solidFill>
              </a:rPr>
              <a:t>teatro</a:t>
            </a:r>
            <a:r>
              <a:rPr lang="es-PE" dirty="0" smtClean="0"/>
              <a:t>.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r>
              <a:rPr lang="es-PE" dirty="0" smtClean="0"/>
              <a:t>El </a:t>
            </a:r>
            <a:r>
              <a:rPr lang="es-PE" b="1" dirty="0" smtClean="0">
                <a:solidFill>
                  <a:srgbClr val="998308"/>
                </a:solidFill>
              </a:rPr>
              <a:t>acomodador</a:t>
            </a:r>
            <a:r>
              <a:rPr lang="es-PE" dirty="0" smtClean="0"/>
              <a:t> (personal encargado de la ubicación) busca un espacio disponible y ubica a la </a:t>
            </a:r>
            <a:r>
              <a:rPr lang="es-PE" b="1" dirty="0" smtClean="0">
                <a:solidFill>
                  <a:srgbClr val="998308"/>
                </a:solidFill>
              </a:rPr>
              <a:t>persona</a:t>
            </a:r>
            <a:r>
              <a:rPr lang="es-PE" dirty="0" smtClean="0"/>
              <a:t> en dicho espacio.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r>
              <a:rPr lang="es-PE" dirty="0" smtClean="0"/>
              <a:t>En la próxima </a:t>
            </a:r>
            <a:r>
              <a:rPr lang="es-PE" b="1" dirty="0" smtClean="0">
                <a:solidFill>
                  <a:srgbClr val="998308"/>
                </a:solidFill>
              </a:rPr>
              <a:t>función de teatro</a:t>
            </a:r>
            <a:r>
              <a:rPr lang="es-PE" dirty="0" smtClean="0"/>
              <a:t>, el </a:t>
            </a:r>
            <a:r>
              <a:rPr lang="es-PE" b="1" dirty="0" smtClean="0">
                <a:solidFill>
                  <a:srgbClr val="998308"/>
                </a:solidFill>
              </a:rPr>
              <a:t>acomodador</a:t>
            </a:r>
            <a:r>
              <a:rPr lang="es-PE" dirty="0" smtClean="0"/>
              <a:t> probablemente ubicará a la </a:t>
            </a:r>
            <a:r>
              <a:rPr lang="es-PE" b="1" dirty="0" smtClean="0">
                <a:solidFill>
                  <a:srgbClr val="998308"/>
                </a:solidFill>
              </a:rPr>
              <a:t>persona</a:t>
            </a:r>
            <a:r>
              <a:rPr lang="es-PE" dirty="0" smtClean="0"/>
              <a:t> en un lugar distinto dependiendo de la disponibilidad en el </a:t>
            </a:r>
            <a:r>
              <a:rPr lang="es-PE" b="1" dirty="0" smtClean="0">
                <a:solidFill>
                  <a:srgbClr val="998308"/>
                </a:solidFill>
              </a:rPr>
              <a:t>teatro</a:t>
            </a:r>
            <a:r>
              <a:rPr lang="es-PE" dirty="0" smtClean="0"/>
              <a:t>.</a:t>
            </a:r>
            <a:endParaRPr lang="en-US" dirty="0" smtClean="0"/>
          </a:p>
        </p:txBody>
      </p:sp>
      <p:sp>
        <p:nvSpPr>
          <p:cNvPr id="34821" name="Content Placeholder 9"/>
          <p:cNvSpPr>
            <a:spLocks noGrp="1"/>
          </p:cNvSpPr>
          <p:nvPr>
            <p:ph sz="quarter" idx="4"/>
          </p:nvPr>
        </p:nvSpPr>
        <p:spPr>
          <a:xfrm>
            <a:off x="4648200" y="2286000"/>
            <a:ext cx="4191000" cy="4308475"/>
          </a:xfrm>
        </p:spPr>
        <p:txBody>
          <a:bodyPr/>
          <a:lstStyle/>
          <a:p>
            <a:pPr algn="just" eaLnBrk="1" hangingPunct="1"/>
            <a:r>
              <a:rPr lang="es-PE" dirty="0" smtClean="0"/>
              <a:t>Una </a:t>
            </a:r>
            <a:r>
              <a:rPr lang="es-PE" b="1" dirty="0" smtClean="0">
                <a:solidFill>
                  <a:srgbClr val="998308"/>
                </a:solidFill>
              </a:rPr>
              <a:t>variable</a:t>
            </a:r>
            <a:r>
              <a:rPr lang="es-PE" dirty="0" smtClean="0"/>
              <a:t> desea ingresar a la </a:t>
            </a:r>
            <a:r>
              <a:rPr lang="es-PE" b="1" dirty="0" smtClean="0">
                <a:solidFill>
                  <a:srgbClr val="998308"/>
                </a:solidFill>
              </a:rPr>
              <a:t>memoria del computador</a:t>
            </a:r>
            <a:r>
              <a:rPr lang="es-PE" dirty="0" smtClean="0"/>
              <a:t>.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r>
              <a:rPr lang="es-PE" dirty="0" smtClean="0"/>
              <a:t>El </a:t>
            </a:r>
            <a:r>
              <a:rPr lang="es-PE" b="1" dirty="0" smtClean="0">
                <a:solidFill>
                  <a:srgbClr val="998308"/>
                </a:solidFill>
              </a:rPr>
              <a:t>sistema operativo </a:t>
            </a:r>
            <a:r>
              <a:rPr lang="es-PE" dirty="0" smtClean="0"/>
              <a:t>busca un espacio disponible y ubica a la </a:t>
            </a:r>
            <a:r>
              <a:rPr lang="es-PE" b="1" dirty="0" smtClean="0">
                <a:solidFill>
                  <a:srgbClr val="998308"/>
                </a:solidFill>
              </a:rPr>
              <a:t>variable</a:t>
            </a:r>
            <a:r>
              <a:rPr lang="es-PE" dirty="0" smtClean="0"/>
              <a:t> en dicho espacio.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r>
              <a:rPr lang="es-PE" dirty="0" smtClean="0"/>
              <a:t>En la próxima </a:t>
            </a:r>
            <a:r>
              <a:rPr lang="es-PE" b="1" dirty="0" smtClean="0">
                <a:solidFill>
                  <a:srgbClr val="998308"/>
                </a:solidFill>
              </a:rPr>
              <a:t>ejecución</a:t>
            </a:r>
            <a:r>
              <a:rPr lang="es-PE" dirty="0" smtClean="0"/>
              <a:t>, el </a:t>
            </a:r>
            <a:r>
              <a:rPr lang="es-PE" b="1" dirty="0" smtClean="0">
                <a:solidFill>
                  <a:srgbClr val="998308"/>
                </a:solidFill>
              </a:rPr>
              <a:t>Sistema Operativo </a:t>
            </a:r>
            <a:r>
              <a:rPr lang="es-PE" dirty="0" smtClean="0"/>
              <a:t>probablemente ubicará a la </a:t>
            </a:r>
            <a:r>
              <a:rPr lang="es-PE" b="1" dirty="0" smtClean="0">
                <a:solidFill>
                  <a:srgbClr val="998308"/>
                </a:solidFill>
              </a:rPr>
              <a:t>variable</a:t>
            </a:r>
            <a:r>
              <a:rPr lang="es-PE" dirty="0" smtClean="0"/>
              <a:t> en un lugar distinto dependiendo de la disponibilidad en la </a:t>
            </a:r>
            <a:r>
              <a:rPr lang="es-PE" b="1" dirty="0" smtClean="0">
                <a:solidFill>
                  <a:srgbClr val="998308"/>
                </a:solidFill>
              </a:rPr>
              <a:t>memoria</a:t>
            </a:r>
            <a:r>
              <a:rPr lang="es-PE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2832</TotalTime>
  <Words>1273</Words>
  <Application>Microsoft Office PowerPoint</Application>
  <PresentationFormat>Presentación en pantalla (4:3)</PresentationFormat>
  <Paragraphs>650</Paragraphs>
  <Slides>29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Georgia</vt:lpstr>
      <vt:lpstr>Verdana</vt:lpstr>
      <vt:lpstr>Wingdings</vt:lpstr>
      <vt:lpstr>Wingdings 2</vt:lpstr>
      <vt:lpstr>PPT Theme</vt:lpstr>
      <vt:lpstr>Presentación de PowerPoint</vt:lpstr>
      <vt:lpstr>Logro</vt:lpstr>
      <vt:lpstr>Memoria del computador</vt:lpstr>
      <vt:lpstr>Memoria del computador</vt:lpstr>
      <vt:lpstr>Memoria del computador</vt:lpstr>
      <vt:lpstr>Memoria del computador</vt:lpstr>
      <vt:lpstr>Memoria del computador</vt:lpstr>
      <vt:lpstr>Analogía de la memoria</vt:lpstr>
      <vt:lpstr>Analogía de la memoria</vt:lpstr>
      <vt:lpstr>Asignación en C</vt:lpstr>
      <vt:lpstr>Asignación en C</vt:lpstr>
      <vt:lpstr>Memoria del computador</vt:lpstr>
      <vt:lpstr>Asignación en C</vt:lpstr>
      <vt:lpstr>Asignación en C</vt:lpstr>
      <vt:lpstr>Asignación en C </vt:lpstr>
      <vt:lpstr>Punteros</vt:lpstr>
      <vt:lpstr>Punteros</vt:lpstr>
      <vt:lpstr>Punteros</vt:lpstr>
      <vt:lpstr>Punteros</vt:lpstr>
      <vt:lpstr>Punteros</vt:lpstr>
      <vt:lpstr>Punteros</vt:lpstr>
      <vt:lpstr>Del ejemplo:</vt:lpstr>
      <vt:lpstr>Comando de indirección</vt:lpstr>
      <vt:lpstr>Comando de Indirección</vt:lpstr>
      <vt:lpstr>Presentación de PowerPoint</vt:lpstr>
      <vt:lpstr>Comando de Indirección</vt:lpstr>
      <vt:lpstr>Ejercicios</vt:lpstr>
      <vt:lpstr>Ejemplo 1</vt:lpstr>
      <vt:lpstr>Ejemplo 2</vt:lpstr>
    </vt:vector>
  </TitlesOfParts>
  <Company>M&amp;H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2</dc:title>
  <dc:creator>Juan Ramírez</dc:creator>
  <cp:lastModifiedBy>Admin</cp:lastModifiedBy>
  <cp:revision>367</cp:revision>
  <dcterms:created xsi:type="dcterms:W3CDTF">2006-02-19T16:05:05Z</dcterms:created>
  <dcterms:modified xsi:type="dcterms:W3CDTF">2022-06-30T23:12:57Z</dcterms:modified>
</cp:coreProperties>
</file>