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BAE3-6B60-1A40-9021-4C82C2C8E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37C6B-9B46-5CF1-B7ED-D99AF985C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592F-6542-8B57-D4EB-63738A48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147-5A17-4C18-9424-8714EC7B62B1}" type="datetimeFigureOut">
              <a:rPr lang="en-ZA" smtClean="0"/>
              <a:t>2025/04/21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39541-689F-213E-54A2-D3DC3D2F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CB9E-BCE3-BC8C-5CA1-D9065944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1C66-3976-4839-94A7-29DB2ED5F60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170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04CD-DF5F-05B9-A26C-1A5A1016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64BC1-993F-B7FC-6203-FB7A7F83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1EBA-2D00-CC7C-0392-1F1E0AE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147-5A17-4C18-9424-8714EC7B62B1}" type="datetimeFigureOut">
              <a:rPr lang="en-ZA" smtClean="0"/>
              <a:t>2025/04/21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FAB8-212A-76D7-8141-DA45725C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6FB7-2DBA-CC2B-27C0-67512B1D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1C66-3976-4839-94A7-29DB2ED5F60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606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7A383-7057-7DDD-E17E-4AE09382B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771D6-A54D-1011-83E0-916753F83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3C1F-2B57-C876-89C6-F94CCD6E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147-5A17-4C18-9424-8714EC7B62B1}" type="datetimeFigureOut">
              <a:rPr lang="en-ZA" smtClean="0"/>
              <a:t>2025/04/21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25B22-9499-9B61-C7B4-7BA76843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60BC-DBEF-F1ED-2CF3-BD4707A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1C66-3976-4839-94A7-29DB2ED5F60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431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2ECA-BAA9-D297-ECB4-9C6B5A8B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2A3A-272A-61B5-6973-AF6101CE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0E635-3A80-4A4E-AC4A-2762E6DA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147-5A17-4C18-9424-8714EC7B62B1}" type="datetimeFigureOut">
              <a:rPr lang="en-ZA" smtClean="0"/>
              <a:t>2025/04/21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F6D0-07BE-22A5-0E31-74C98ED0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B9DEE-4C16-CE9C-7A25-C2400888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1C66-3976-4839-94A7-29DB2ED5F60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465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3DB7-E9C4-4F71-A6E8-032FD1AF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52AE8-2F96-8A4A-A59E-B93043FBC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E89F1-E5D8-919D-8325-1446C053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147-5A17-4C18-9424-8714EC7B62B1}" type="datetimeFigureOut">
              <a:rPr lang="en-ZA" smtClean="0"/>
              <a:t>2025/04/21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1A67A-109A-1AAA-8B8A-53DA9B0D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19DA2-6A14-90AD-589F-BB6D5310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1C66-3976-4839-94A7-29DB2ED5F60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191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2BCA-E46B-5BA7-5A10-55877D37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2899-2607-C6EC-9835-75FF74AC9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82323-B1EE-1C4F-08E8-EF54BA4D1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DDC2F-AAE5-BF65-D7A3-920BC175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147-5A17-4C18-9424-8714EC7B62B1}" type="datetimeFigureOut">
              <a:rPr lang="en-ZA" smtClean="0"/>
              <a:t>2025/04/21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C771C-1395-1A6D-85FE-A28E6A14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7FC9F-7B15-C859-8223-0D86E9E8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1C66-3976-4839-94A7-29DB2ED5F60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99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3A78-EC29-58B3-DCD8-1BC9EBCC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AC896-D01E-038E-370F-B95A4CB5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6CFD1-0CC9-6F87-A9E3-2E3832B5B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4DCBD-0413-FBDB-125B-3979EBC00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39C0D-44CF-5AF8-73C7-3B69975B6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36C32-9708-C956-6CF8-D15E3C12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147-5A17-4C18-9424-8714EC7B62B1}" type="datetimeFigureOut">
              <a:rPr lang="en-ZA" smtClean="0"/>
              <a:t>2025/04/21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859D3-297A-F72B-2BE4-2686528A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C3260-58E0-5642-3805-9433EBE9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1C66-3976-4839-94A7-29DB2ED5F60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481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D8DA-9E17-2B14-DEC8-6E5E9509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D78B1-9BA6-C5CE-3E32-3C6543FC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147-5A17-4C18-9424-8714EC7B62B1}" type="datetimeFigureOut">
              <a:rPr lang="en-ZA" smtClean="0"/>
              <a:t>2025/04/21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6898-CF49-CF8F-A2F4-A07C6D51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875EE-5546-7707-DA22-8C6C825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1C66-3976-4839-94A7-29DB2ED5F60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603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4461C-35CD-65D5-C07A-A394A1DB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147-5A17-4C18-9424-8714EC7B62B1}" type="datetimeFigureOut">
              <a:rPr lang="en-ZA" smtClean="0"/>
              <a:t>2025/04/21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F033F-4742-3891-F336-14A8EDD7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CF1AE-992C-9AA7-6EC3-2DD44B9B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1C66-3976-4839-94A7-29DB2ED5F60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58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3426-D1EA-69C3-6748-912715B8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158E-8723-F570-A912-F0E01114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1CE97-6209-2831-9787-849AE0612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66657-D9B9-3A8E-157D-0409BA98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147-5A17-4C18-9424-8714EC7B62B1}" type="datetimeFigureOut">
              <a:rPr lang="en-ZA" smtClean="0"/>
              <a:t>2025/04/21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C6D35-7259-E54A-F802-8601A0C5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7E615-559B-B801-91F7-B4EEDF38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1C66-3976-4839-94A7-29DB2ED5F60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07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3F22-9A66-59B3-2A93-7512F7DF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B0C21-9C9A-0617-302E-13274D93C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653FE-B3E2-14CE-986B-251A31AB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172AF-EC3F-F28C-0422-34AB7EC5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147-5A17-4C18-9424-8714EC7B62B1}" type="datetimeFigureOut">
              <a:rPr lang="en-ZA" smtClean="0"/>
              <a:t>2025/04/21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556BC-79DB-3E6C-2BF4-25691B95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11AE0-FF98-68BA-6CAE-FF65F70B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1C66-3976-4839-94A7-29DB2ED5F60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268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35AEB-6A45-D09D-A959-BBB67C74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6F45E-A152-59EE-15DC-67B005599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C90F-6B45-A535-DEE9-FBE9D5BE1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2E147-5A17-4C18-9424-8714EC7B62B1}" type="datetimeFigureOut">
              <a:rPr lang="en-ZA" smtClean="0"/>
              <a:t>2025/04/21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15A9-3D09-BD2A-E8F1-2CCAAADA4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EB650-D1FA-1C76-3A0F-EC4363B5E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BD1C66-3976-4839-94A7-29DB2ED5F60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602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751D49-C106-8C19-0DAB-BE216557764E}"/>
              </a:ext>
            </a:extLst>
          </p:cNvPr>
          <p:cNvSpPr txBox="1"/>
          <p:nvPr/>
        </p:nvSpPr>
        <p:spPr>
          <a:xfrm>
            <a:off x="783771" y="532563"/>
            <a:ext cx="11354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root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57542-3688-2E58-E5B7-B5251C6CF70B}"/>
              </a:ext>
            </a:extLst>
          </p:cNvPr>
          <p:cNvSpPr txBox="1"/>
          <p:nvPr/>
        </p:nvSpPr>
        <p:spPr>
          <a:xfrm>
            <a:off x="2331217" y="1820873"/>
            <a:ext cx="1135464" cy="3693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A1E5F-D7A0-72DC-5D2F-E85B5CDCA4D2}"/>
              </a:ext>
            </a:extLst>
          </p:cNvPr>
          <p:cNvSpPr txBox="1"/>
          <p:nvPr/>
        </p:nvSpPr>
        <p:spPr>
          <a:xfrm>
            <a:off x="3858566" y="3342141"/>
            <a:ext cx="1135464" cy="3693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images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FA973C-302B-F331-8799-5BBECC4D09C5}"/>
              </a:ext>
            </a:extLst>
          </p:cNvPr>
          <p:cNvCxnSpPr>
            <a:cxnSpLocks/>
          </p:cNvCxnSpPr>
          <p:nvPr/>
        </p:nvCxnSpPr>
        <p:spPr>
          <a:xfrm>
            <a:off x="1371599" y="901895"/>
            <a:ext cx="0" cy="1103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21D195-B099-BD9B-199A-2CFB4178E614}"/>
              </a:ext>
            </a:extLst>
          </p:cNvPr>
          <p:cNvCxnSpPr/>
          <p:nvPr/>
        </p:nvCxnSpPr>
        <p:spPr>
          <a:xfrm>
            <a:off x="1371599" y="1496702"/>
            <a:ext cx="959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391BD3-7926-F7E5-CAF9-604CD82B5A39}"/>
              </a:ext>
            </a:extLst>
          </p:cNvPr>
          <p:cNvSpPr txBox="1"/>
          <p:nvPr/>
        </p:nvSpPr>
        <p:spPr>
          <a:xfrm>
            <a:off x="2331217" y="1312036"/>
            <a:ext cx="15373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essay.docx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55A592-E75F-1E30-B031-3E3EBD3C6E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371599" y="2005539"/>
            <a:ext cx="95961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0F5482-4C64-0899-ADA8-06FD7DAFC27B}"/>
              </a:ext>
            </a:extLst>
          </p:cNvPr>
          <p:cNvCxnSpPr>
            <a:cxnSpLocks/>
          </p:cNvCxnSpPr>
          <p:nvPr/>
        </p:nvCxnSpPr>
        <p:spPr>
          <a:xfrm flipH="1">
            <a:off x="2888900" y="2190204"/>
            <a:ext cx="6699" cy="1336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33A2F8-7DBE-3136-6A48-316C769841B2}"/>
              </a:ext>
            </a:extLst>
          </p:cNvPr>
          <p:cNvCxnSpPr/>
          <p:nvPr/>
        </p:nvCxnSpPr>
        <p:spPr>
          <a:xfrm>
            <a:off x="2888900" y="2577012"/>
            <a:ext cx="959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45160-916C-6271-8590-D52381E936D5}"/>
              </a:ext>
            </a:extLst>
          </p:cNvPr>
          <p:cNvCxnSpPr>
            <a:cxnSpLocks/>
          </p:cNvCxnSpPr>
          <p:nvPr/>
        </p:nvCxnSpPr>
        <p:spPr>
          <a:xfrm>
            <a:off x="2888900" y="3057827"/>
            <a:ext cx="959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BA867C-1749-08F9-CB3F-D23BA6341309}"/>
              </a:ext>
            </a:extLst>
          </p:cNvPr>
          <p:cNvSpPr txBox="1"/>
          <p:nvPr/>
        </p:nvSpPr>
        <p:spPr>
          <a:xfrm>
            <a:off x="3848518" y="2392346"/>
            <a:ext cx="1537398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index.html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91076E-37E5-E8A6-D9D7-886488CF542F}"/>
              </a:ext>
            </a:extLst>
          </p:cNvPr>
          <p:cNvSpPr txBox="1"/>
          <p:nvPr/>
        </p:nvSpPr>
        <p:spPr>
          <a:xfrm>
            <a:off x="3861916" y="2883209"/>
            <a:ext cx="1537398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dog.png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E0CE18-8539-A2A0-2514-F4BD58BA026F}"/>
              </a:ext>
            </a:extLst>
          </p:cNvPr>
          <p:cNvCxnSpPr>
            <a:cxnSpLocks/>
          </p:cNvCxnSpPr>
          <p:nvPr/>
        </p:nvCxnSpPr>
        <p:spPr>
          <a:xfrm>
            <a:off x="2895599" y="3526807"/>
            <a:ext cx="959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78CBEA-4B19-3F53-170C-1ED43CAD6BF9}"/>
              </a:ext>
            </a:extLst>
          </p:cNvPr>
          <p:cNvCxnSpPr>
            <a:cxnSpLocks/>
          </p:cNvCxnSpPr>
          <p:nvPr/>
        </p:nvCxnSpPr>
        <p:spPr>
          <a:xfrm>
            <a:off x="4406201" y="3715792"/>
            <a:ext cx="0" cy="315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8CFFF0-22BC-3997-8695-1D989BB7A92B}"/>
              </a:ext>
            </a:extLst>
          </p:cNvPr>
          <p:cNvCxnSpPr/>
          <p:nvPr/>
        </p:nvCxnSpPr>
        <p:spPr>
          <a:xfrm>
            <a:off x="4406201" y="4031705"/>
            <a:ext cx="959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1671F21-C77A-8C42-89EA-7330676DEF3C}"/>
              </a:ext>
            </a:extLst>
          </p:cNvPr>
          <p:cNvSpPr txBox="1"/>
          <p:nvPr/>
        </p:nvSpPr>
        <p:spPr>
          <a:xfrm>
            <a:off x="5365819" y="3847039"/>
            <a:ext cx="15373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cat.png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B4F5BF-DF67-A359-1D60-E2177C737AA2}"/>
              </a:ext>
            </a:extLst>
          </p:cNvPr>
          <p:cNvSpPr txBox="1"/>
          <p:nvPr/>
        </p:nvSpPr>
        <p:spPr>
          <a:xfrm>
            <a:off x="3348613" y="490611"/>
            <a:ext cx="1637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Windows: c://</a:t>
            </a:r>
          </a:p>
          <a:p>
            <a:r>
              <a:rPr lang="en-GB" dirty="0" err="1"/>
              <a:t>Macintish</a:t>
            </a:r>
            <a:r>
              <a:rPr lang="en-GB" dirty="0"/>
              <a:t> HD</a:t>
            </a:r>
            <a:endParaRPr lang="en-ZA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479AAA-EDA2-088C-97D4-41B6302CFB32}"/>
              </a:ext>
            </a:extLst>
          </p:cNvPr>
          <p:cNvCxnSpPr>
            <a:cxnSpLocks/>
          </p:cNvCxnSpPr>
          <p:nvPr/>
        </p:nvCxnSpPr>
        <p:spPr>
          <a:xfrm flipH="1">
            <a:off x="1919235" y="791805"/>
            <a:ext cx="142937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2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Kirkness</dc:creator>
  <cp:lastModifiedBy>Mark Kirkness</cp:lastModifiedBy>
  <cp:revision>1</cp:revision>
  <dcterms:created xsi:type="dcterms:W3CDTF">2025-04-21T17:47:37Z</dcterms:created>
  <dcterms:modified xsi:type="dcterms:W3CDTF">2025-04-21T18:02:32Z</dcterms:modified>
</cp:coreProperties>
</file>