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6.xml" ContentType="application/vnd.openxmlformats-officedocument.presentationml.comment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olan4554" initials="o" lastIdx="5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0-03-11T16:44:38.119000000" idx="1">
    <p:pos x="0" y="0"/>
    <p:text>capitalize words:
Performance Analysis Framework for Base Station Placement Using IEEE 802.11
it would be very nice if you can put to the footer the title of the presentation (Maybe short one: Performance Analysis Framework for BS Placement)
and please ensure that your names are appear in the order of presenting.</p:text>
  </p:cm>
</p:cmLst>
</file>

<file path=ppt/comments/comment2.xml><?xml version="1.0" encoding="utf-8"?>
<p:cmLst xmlns:p="http://schemas.openxmlformats.org/presentationml/2006/main">
  <p:cm authorId="0" dt="2020-03-11T16:23:27.118000000" idx="2">
    <p:pos x="0" y="0"/>
    <p:text>figure: can you please avoid using white/light grey elements on the slides? I'm afraid that it would be difficult to see them on the beamer
"source" - please use common format [1] - and then cite full source at 'references' slide
title should be rather 'Motivation'</p:text>
  </p:cm>
</p:cmLst>
</file>

<file path=ppt/comments/comment3.xml><?xml version="1.0" encoding="utf-8"?>
<p:cmLst xmlns:p="http://schemas.openxmlformats.org/presentationml/2006/main">
  <p:cm authorId="0" dt="2020-03-11T16:25:07.039000000" idx="3">
    <p:pos x="0" y="720"/>
    <p:text>please capitalize all words in slide titles except those less then 3 letters: "General Use-Case for Possible Solution"</p:text>
  </p:cm>
</p:cmLst>
</file>

<file path=ppt/comments/comment4.xml><?xml version="1.0" encoding="utf-8"?>
<p:cmLst xmlns:p="http://schemas.openxmlformats.org/presentationml/2006/main">
  <p:cm authorId="0" dt="2020-03-11T16:28:16.023000000" idx="4">
    <p:pos x="0" y="0"/>
    <p:text>maybe some pop-ups or several slides with short text explanations of each component? and maybe why which technology was chosen</p:text>
  </p:cm>
</p:cmLst>
</file>

<file path=ppt/comments/comment6.xml><?xml version="1.0" encoding="utf-8"?>
<p:cmLst xmlns:p="http://schemas.openxmlformats.org/presentationml/2006/main">
  <p:cm authorId="0" dt="2020-03-11T16:27:11.267000000" idx="5">
    <p:pos x="1799" y="0"/>
    <p:text>Data collection:
   * GNSS Location
   * RSS of WiFi connection
   * Connection speed
typo: measurement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D50B22-CCBC-4383-9E52-61862FE3BECE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Rustam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14ABB5-98C0-4BF4-826F-4D4E850A1CF8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7384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56840" y="3771360"/>
            <a:ext cx="227880" cy="1814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56840" y="3771360"/>
            <a:ext cx="227880" cy="18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-2995560"/>
            <a:ext cx="2278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-698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-2995560"/>
            <a:ext cx="2278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7384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7384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56840" y="3771360"/>
            <a:ext cx="227880" cy="1814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456840" y="3771360"/>
            <a:ext cx="227880" cy="18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-2995560"/>
            <a:ext cx="2278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-698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7384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7384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56840" y="3771360"/>
            <a:ext cx="227880" cy="1814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456840" y="3771360"/>
            <a:ext cx="227880" cy="18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-69840"/>
            <a:ext cx="82278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45241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73840" y="39636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73840" y="1600200"/>
            <a:ext cx="110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788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082560"/>
            <a:ext cx="9142200" cy="77364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5400" cy="530064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949400"/>
            <a:ext cx="455400" cy="9338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885400"/>
            <a:ext cx="455400" cy="319536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1559520"/>
            <a:ext cx="455400" cy="37411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3197160"/>
            <a:ext cx="455400" cy="7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389880"/>
            <a:ext cx="455400" cy="7632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6004440"/>
            <a:ext cx="455400" cy="76320"/>
          </a:xfrm>
          <a:prstGeom prst="rect">
            <a:avLst/>
          </a:prstGeom>
          <a:solidFill>
            <a:srgbClr val="ffffff">
              <a:alpha val="45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0"/>
            <a:ext cx="455400" cy="46620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1247760"/>
            <a:ext cx="455400" cy="1540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5380560"/>
            <a:ext cx="455400" cy="1540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2360" cy="556200"/>
          </a:xfrm>
          <a:prstGeom prst="rect">
            <a:avLst/>
          </a:prstGeom>
          <a:ln>
            <a:noFill/>
          </a:ln>
        </p:spPr>
      </p:pic>
      <p:sp>
        <p:nvSpPr>
          <p:cNvPr id="12" name="CustomShape 12"/>
          <p:cNvSpPr/>
          <p:nvPr/>
        </p:nvSpPr>
        <p:spPr>
          <a:xfrm>
            <a:off x="941040" y="6082560"/>
            <a:ext cx="295092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3480" cy="433080"/>
          </a:xfrm>
          <a:prstGeom prst="rect">
            <a:avLst/>
          </a:prstGeom>
          <a:ln>
            <a:noFill/>
          </a:ln>
        </p:spPr>
      </p:pic>
      <p:sp>
        <p:nvSpPr>
          <p:cNvPr id="14" name="CustomShape 13"/>
          <p:cNvSpPr/>
          <p:nvPr/>
        </p:nvSpPr>
        <p:spPr>
          <a:xfrm>
            <a:off x="0" y="6781680"/>
            <a:ext cx="9142200" cy="7452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4"/>
          <p:cNvSpPr/>
          <p:nvPr/>
        </p:nvSpPr>
        <p:spPr>
          <a:xfrm>
            <a:off x="1380960" y="4214160"/>
            <a:ext cx="6399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5"/>
          <p:cNvSpPr/>
          <p:nvPr/>
        </p:nvSpPr>
        <p:spPr>
          <a:xfrm>
            <a:off x="0" y="6781680"/>
            <a:ext cx="9142200" cy="7452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6"/>
          <p:cNvSpPr/>
          <p:nvPr/>
        </p:nvSpPr>
        <p:spPr>
          <a:xfrm>
            <a:off x="3528000" y="6082560"/>
            <a:ext cx="424656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Analysis Framework for BS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Khakov, Makhmutov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4F72F893-43D6-4155-9F84-A1766BD6E697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6082560"/>
            <a:ext cx="9142200" cy="77364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455400" cy="530064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1949400"/>
            <a:ext cx="455400" cy="9338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0" y="2885400"/>
            <a:ext cx="455400" cy="319536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0" y="1559520"/>
            <a:ext cx="455400" cy="37411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0" y="3197160"/>
            <a:ext cx="455400" cy="7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7"/>
          <p:cNvSpPr/>
          <p:nvPr/>
        </p:nvSpPr>
        <p:spPr>
          <a:xfrm>
            <a:off x="0" y="389880"/>
            <a:ext cx="455400" cy="7632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8"/>
          <p:cNvSpPr/>
          <p:nvPr/>
        </p:nvSpPr>
        <p:spPr>
          <a:xfrm>
            <a:off x="0" y="6004440"/>
            <a:ext cx="455400" cy="76320"/>
          </a:xfrm>
          <a:prstGeom prst="rect">
            <a:avLst/>
          </a:prstGeom>
          <a:solidFill>
            <a:srgbClr val="ffffff">
              <a:alpha val="45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9"/>
          <p:cNvSpPr/>
          <p:nvPr/>
        </p:nvSpPr>
        <p:spPr>
          <a:xfrm>
            <a:off x="0" y="0"/>
            <a:ext cx="455400" cy="46620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0"/>
          <p:cNvSpPr/>
          <p:nvPr/>
        </p:nvSpPr>
        <p:spPr>
          <a:xfrm>
            <a:off x="0" y="1247760"/>
            <a:ext cx="455400" cy="1540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1"/>
          <p:cNvSpPr/>
          <p:nvPr/>
        </p:nvSpPr>
        <p:spPr>
          <a:xfrm>
            <a:off x="0" y="5380560"/>
            <a:ext cx="455400" cy="1540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2360" cy="556200"/>
          </a:xfrm>
          <a:prstGeom prst="rect">
            <a:avLst/>
          </a:prstGeom>
          <a:ln>
            <a:noFill/>
          </a:ln>
        </p:spPr>
      </p:pic>
      <p:sp>
        <p:nvSpPr>
          <p:cNvPr id="66" name="CustomShape 12"/>
          <p:cNvSpPr/>
          <p:nvPr/>
        </p:nvSpPr>
        <p:spPr>
          <a:xfrm>
            <a:off x="941040" y="6082560"/>
            <a:ext cx="295092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26" descr=""/>
          <p:cNvPicPr/>
          <p:nvPr/>
        </p:nvPicPr>
        <p:blipFill>
          <a:blip r:embed="rId3"/>
          <a:stretch/>
        </p:blipFill>
        <p:spPr>
          <a:xfrm>
            <a:off x="7776000" y="6234480"/>
            <a:ext cx="1293480" cy="433080"/>
          </a:xfrm>
          <a:prstGeom prst="rect">
            <a:avLst/>
          </a:prstGeom>
          <a:ln>
            <a:noFill/>
          </a:ln>
        </p:spPr>
      </p:pic>
      <p:sp>
        <p:nvSpPr>
          <p:cNvPr id="68" name="CustomShape 13"/>
          <p:cNvSpPr/>
          <p:nvPr/>
        </p:nvSpPr>
        <p:spPr>
          <a:xfrm>
            <a:off x="0" y="6781680"/>
            <a:ext cx="9142200" cy="7452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4"/>
          <p:cNvSpPr/>
          <p:nvPr/>
        </p:nvSpPr>
        <p:spPr>
          <a:xfrm>
            <a:off x="3528000" y="6082560"/>
            <a:ext cx="424656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Analysis Framework for BS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Khakov, Makhmutov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F3FA5B8E-EFCF-4C1E-AE02-E643AA55CBAB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6082560"/>
            <a:ext cx="9142200" cy="77364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0"/>
            <a:ext cx="455400" cy="530064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0" y="1949400"/>
            <a:ext cx="455400" cy="9338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2885400"/>
            <a:ext cx="455400" cy="319536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0" y="1559520"/>
            <a:ext cx="455400" cy="37411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0" y="3197160"/>
            <a:ext cx="455400" cy="7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0" y="389880"/>
            <a:ext cx="455400" cy="7632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8"/>
          <p:cNvSpPr/>
          <p:nvPr/>
        </p:nvSpPr>
        <p:spPr>
          <a:xfrm>
            <a:off x="0" y="6004440"/>
            <a:ext cx="455400" cy="76320"/>
          </a:xfrm>
          <a:prstGeom prst="rect">
            <a:avLst/>
          </a:prstGeom>
          <a:solidFill>
            <a:srgbClr val="ffffff">
              <a:alpha val="45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0" y="0"/>
            <a:ext cx="455400" cy="46620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0"/>
          <p:cNvSpPr/>
          <p:nvPr/>
        </p:nvSpPr>
        <p:spPr>
          <a:xfrm>
            <a:off x="0" y="1247760"/>
            <a:ext cx="455400" cy="1540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"/>
          <p:cNvSpPr/>
          <p:nvPr/>
        </p:nvSpPr>
        <p:spPr>
          <a:xfrm>
            <a:off x="0" y="5380560"/>
            <a:ext cx="455400" cy="1540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2360" cy="556200"/>
          </a:xfrm>
          <a:prstGeom prst="rect">
            <a:avLst/>
          </a:prstGeom>
          <a:ln>
            <a:noFill/>
          </a:ln>
        </p:spPr>
      </p:pic>
      <p:sp>
        <p:nvSpPr>
          <p:cNvPr id="118" name="CustomShape 12"/>
          <p:cNvSpPr/>
          <p:nvPr/>
        </p:nvSpPr>
        <p:spPr>
          <a:xfrm>
            <a:off x="941040" y="6082560"/>
            <a:ext cx="295092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3480" cy="433080"/>
          </a:xfrm>
          <a:prstGeom prst="rect">
            <a:avLst/>
          </a:prstGeom>
          <a:ln>
            <a:noFill/>
          </a:ln>
        </p:spPr>
      </p:pic>
      <p:sp>
        <p:nvSpPr>
          <p:cNvPr id="120" name="CustomShape 13"/>
          <p:cNvSpPr/>
          <p:nvPr/>
        </p:nvSpPr>
        <p:spPr>
          <a:xfrm>
            <a:off x="0" y="6781680"/>
            <a:ext cx="9142200" cy="7452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3528000" y="6082560"/>
            <a:ext cx="4246560" cy="69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Analysis Framework for BS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Khakov, Makhmutov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B42FB548-0015-4C25-BE0C-F4290814E3E1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780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16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17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7880" cy="4524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5800" y="170064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 Framework for Base Station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371600" y="3886200"/>
            <a:ext cx="6399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study presentation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380960" y="4214160"/>
            <a:ext cx="6399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1475640" y="4731120"/>
            <a:ext cx="63990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Kirill Kukartsev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Rustam Khakov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Zufar Makhmutov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380960" y="4260960"/>
            <a:ext cx="639900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18.03.2020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78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76000" y="836280"/>
            <a:ext cx="8227800" cy="10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1.https://www.researchgate.net/profile/Nan_Zhao4/publication/328853522/figure/fig2/AS:691359337938955@1541844319319/Small-cell-networks-based-on-mobile-UAV-base-stations-without-ground-SBSs.ppm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215680" y="3966840"/>
            <a:ext cx="302328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Increasing coverage and capacity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UAV equipped with base stations[1]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274680"/>
            <a:ext cx="82278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980640"/>
            <a:ext cx="8227800" cy="50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Mobile users’ demand increasing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Higher speed, lower latency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data and services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Tendency to be located closely to users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2G:  Macro-cells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3G - 4G: Micro-cells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5G: Pico-cells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Idea: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Unmanned Aerial Vehicle with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Stations (UAV-BS)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design a placement algorithm?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evaluate correctness of the algorithm?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coordinate the elements of mobile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communication system infrastructure?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256000" y="959760"/>
            <a:ext cx="3671640" cy="29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78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General Use-Case for Possible Solution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Объект 5" descr=""/>
          <p:cNvPicPr/>
          <p:nvPr/>
        </p:nvPicPr>
        <p:blipFill>
          <a:blip r:embed="rId1"/>
          <a:stretch/>
        </p:blipFill>
        <p:spPr>
          <a:xfrm>
            <a:off x="1547640" y="1052640"/>
            <a:ext cx="6586200" cy="45298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627640" y="5584680"/>
            <a:ext cx="39942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Generalized Use-Case for a Placement Algorithm Experimental Framework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00200" y="72000"/>
            <a:ext cx="82278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Abstract System Design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763640" y="5733360"/>
            <a:ext cx="56149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 Design for component interaction for the given possible problem solution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92000" y="636840"/>
            <a:ext cx="7939800" cy="512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78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 Architecture Description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Рисунок 4" descr=""/>
          <p:cNvPicPr/>
          <p:nvPr/>
        </p:nvPicPr>
        <p:blipFill>
          <a:blip r:embed="rId1"/>
          <a:stretch/>
        </p:blipFill>
        <p:spPr>
          <a:xfrm>
            <a:off x="1656000" y="979560"/>
            <a:ext cx="5830200" cy="434304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5940000" y="3717000"/>
            <a:ext cx="16293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GPS_Tracker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71120" y="4878720"/>
            <a:ext cx="1601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GPS_Android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27120" y="2630520"/>
            <a:ext cx="1798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GPS_Frontend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827640" y="5686560"/>
            <a:ext cx="78573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Three main component of framework: a phone (GPS_Android), user interface (GPS_Frontend), data processing (GPS_Tracker)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78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 Component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980640"/>
            <a:ext cx="8227800" cy="50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Measure: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GNSS location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RSS of Wifi connection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speed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Рисунок 3" descr=""/>
          <p:cNvPicPr/>
          <p:nvPr/>
        </p:nvPicPr>
        <p:blipFill>
          <a:blip r:embed="rId1"/>
          <a:stretch/>
        </p:blipFill>
        <p:spPr>
          <a:xfrm>
            <a:off x="6559560" y="166680"/>
            <a:ext cx="2413080" cy="5238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6559560" y="5514840"/>
            <a:ext cx="258264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GPS_Android installed on an Android SmartPhone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04000" y="2694960"/>
            <a:ext cx="4837680" cy="13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Activities: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measurement result to given server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Measure data periodicaly with given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timeout on background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688000" y="72000"/>
            <a:ext cx="3360240" cy="597492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504000" y="936000"/>
            <a:ext cx="483696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633960" y="1080000"/>
            <a:ext cx="4837680" cy="13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Requirements: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Android above 4.0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GNSS connection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 Access to Wifi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04000" y="1584000"/>
            <a:ext cx="8627040" cy="33832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2016000" y="432000"/>
            <a:ext cx="640764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 Application Architecture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058120" y="144000"/>
            <a:ext cx="5500800" cy="57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2010-10-05T15:15:43Z</dcterms:created>
  <dc:creator>Integrated Communication Systems Group</dc:creator>
  <dc:description/>
  <dc:language>ru-RU</dc:language>
  <cp:lastModifiedBy/>
  <dcterms:modified xsi:type="dcterms:W3CDTF">2020-03-18T22:27:19Z</dcterms:modified>
  <cp:revision>148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