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media/image32.jpeg" ContentType="image/jpeg"/>
  <Override PartName="/ppt/media/image31.png" ContentType="image/png"/>
  <Override PartName="/ppt/media/image30.png" ContentType="image/png"/>
  <Override PartName="/ppt/media/image29.png" ContentType="image/png"/>
  <Override PartName="/ppt/media/image28.png" ContentType="image/png"/>
  <Override PartName="/ppt/media/image27.png" ContentType="image/png"/>
  <Override PartName="/ppt/media/image26.png" ContentType="image/png"/>
  <Override PartName="/ppt/media/image25.png" ContentType="image/png"/>
  <Override PartName="/ppt/media/image34.jpeg" ContentType="image/jpeg"/>
  <Override PartName="/ppt/media/image24.png" ContentType="image/png"/>
  <Override PartName="/ppt/media/image9.png" ContentType="image/png"/>
  <Override PartName="/ppt/media/image10.png" ContentType="image/png"/>
  <Override PartName="/ppt/media/image23.png" ContentType="image/png"/>
  <Override PartName="/ppt/media/image8.png" ContentType="image/png"/>
  <Override PartName="/ppt/media/image6.png" ContentType="image/png"/>
  <Override PartName="/ppt/media/image1.png" ContentType="image/png"/>
  <Override PartName="/ppt/media/image2.png" ContentType="image/png"/>
  <Override PartName="/ppt/media/image7.png" ContentType="image/png"/>
  <Override PartName="/ppt/media/image22.png" ContentType="image/png"/>
  <Override PartName="/ppt/media/image3.png" ContentType="image/png"/>
  <Override PartName="/ppt/media/image4.png" ContentType="image/png"/>
  <Override PartName="/ppt/media/image11.png" ContentType="image/png"/>
  <Override PartName="/ppt/media/image12.png" ContentType="image/png"/>
  <Override PartName="/ppt/media/image13.png" ContentType="image/png"/>
  <Override PartName="/ppt/media/image33.jpeg" ContentType="image/jpeg"/>
  <Override PartName="/ppt/media/image14.png" ContentType="image/png"/>
  <Override PartName="/ppt/media/image15.png" ContentType="image/png"/>
  <Override PartName="/ppt/media/image16.png" ContentType="image/png"/>
  <Override PartName="/ppt/media/image21.jpeg" ContentType="image/jpeg"/>
  <Override PartName="/ppt/media/image17.png" ContentType="image/png"/>
  <Override PartName="/ppt/media/image18.png" ContentType="image/png"/>
  <Override PartName="/ppt/media/image19.png" ContentType="image/png"/>
  <Override PartName="/ppt/media/image5.png" ContentType="image/png"/>
  <Override PartName="/ppt/media/image20.png" ContentType="image/png"/>
  <Override PartName="/ppt/presentation.xml" ContentType="application/vnd.openxmlformats-officedocument.presentationml.presentation.main+xml"/>
  <Override PartName="/ppt/notesMasters/_rels/notesMaster1.xml.rels" ContentType="application/vnd.openxmlformats-package.relationships+xml"/>
  <Override PartName="/ppt/notesMasters/notesMaster1.xml" ContentType="application/vnd.openxmlformats-officedocument.presentationml.notesMaster+xml"/>
  <Override PartName="/ppt/slideMasters/slideMaster3.xml" ContentType="application/vnd.openxmlformats-officedocument.presentationml.slideMaster+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29.xml" ContentType="application/vnd.openxmlformats-officedocument.presentationml.slideLayout+xml"/>
  <Override PartName="/ppt/slideLayouts/slideLayout28.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0.xml.rels" ContentType="application/vnd.openxmlformats-package.relationships+xml"/>
  <Override PartName="/ppt/slideLayouts/_rels/slideLayout29.xml.rels" ContentType="application/vnd.openxmlformats-package.relationships+xml"/>
  <Override PartName="/ppt/slideLayouts/_rels/slideLayout28.xml.rels" ContentType="application/vnd.openxmlformats-package.relationships+xml"/>
  <Override PartName="/ppt/slideLayouts/_rels/slideLayout26.xml.rels" ContentType="application/vnd.openxmlformats-package.relationships+xml"/>
  <Override PartName="/ppt/slideLayouts/_rels/slideLayout25.xml.rels" ContentType="application/vnd.openxmlformats-package.relationships+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33.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27.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31.xml.rels" ContentType="application/vnd.openxmlformats-package.relationships+xml"/>
  <Override PartName="/ppt/slideLayouts/_rels/slideLayout20.xml.rels" ContentType="application/vnd.openxmlformats-package.relationships+xml"/>
  <Override PartName="/ppt/slideLayouts/_rels/slideLayout32.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ppt/theme/theme4.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commentAuthors.xml" ContentType="application/vnd.openxmlformats-officedocument.presentationml.commentAuthors+xml"/>
  <Override PartName="/ppt/slides/_rels/slide10.xml.rels" ContentType="application/vnd.openxmlformats-package.relationships+xml"/>
  <Override PartName="/ppt/slides/_rels/slide17.xml.rels" ContentType="application/vnd.openxmlformats-package.relationships+xml"/>
  <Override PartName="/ppt/slides/_rels/slide9.xml.rels" ContentType="application/vnd.openxmlformats-package.relationships+xml"/>
  <Override PartName="/ppt/slides/_rels/slide24.xml.rels" ContentType="application/vnd.openxmlformats-package.relationships+xml"/>
  <Override PartName="/ppt/slides/_rels/slide2.xml.rels" ContentType="application/vnd.openxmlformats-package.relationships+xml"/>
  <Override PartName="/ppt/slides/_rels/slide8.xml.rels" ContentType="application/vnd.openxmlformats-package.relationships+xml"/>
  <Override PartName="/ppt/slides/_rels/slide23.xml.rels" ContentType="application/vnd.openxmlformats-package.relationships+xml"/>
  <Override PartName="/ppt/slides/_rels/slide1.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11.xml.rels" ContentType="application/vnd.openxmlformats-package.relationships+xml"/>
  <Override PartName="/ppt/slides/_rels/slide18.xml.rels" ContentType="application/vnd.openxmlformats-package.relationships+xml"/>
  <Override PartName="/ppt/slides/_rels/slide4.xml.rels" ContentType="application/vnd.openxmlformats-package.relationships+xml"/>
  <Override PartName="/ppt/slides/_rels/slide12.xml.rels" ContentType="application/vnd.openxmlformats-package.relationships+xml"/>
  <Override PartName="/ppt/slides/_rels/slide19.xml.rels" ContentType="application/vnd.openxmlformats-package.relationships+xml"/>
  <Override PartName="/ppt/slides/_rels/slide5.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22.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20.xml.rels" ContentType="application/vnd.openxmlformats-package.relationships+xml"/>
  <Override PartName="/ppt/slides/_rels/slide21.xml.rels" ContentType="application/vnd.openxmlformats-package.relationships+xml"/>
  <Override PartName="/ppt/slides/slide22.xml" ContentType="application/vnd.openxmlformats-officedocument.presentationml.slide+xml"/>
  <Override PartName="/ppt/slides/slide7.xml" ContentType="application/vnd.openxmlformats-officedocument.presentationml.slide+xml"/>
  <Override PartName="/ppt/slides/slide21.xml" ContentType="application/vnd.openxmlformats-officedocument.presentationml.slide+xml"/>
  <Override PartName="/ppt/slides/slide6.xml" ContentType="application/vnd.openxmlformats-officedocument.presentationml.slide+xml"/>
  <Override PartName="/ppt/slides/slide20.xml" ContentType="application/vnd.openxmlformats-officedocument.presentationml.slide+xml"/>
  <Override PartName="/ppt/slides/slide5.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23.xml" ContentType="application/vnd.openxmlformats-officedocument.presentationml.slide+xml"/>
  <Override PartName="/ppt/slides/slide1.xml" ContentType="application/vnd.openxmlformats-officedocument.presentationml.slide+xml"/>
  <Override PartName="/ppt/slides/slide19.xml" ContentType="application/vnd.openxmlformats-officedocument.presentationml.slide+xml"/>
  <Override PartName="/ppt/slides/slide2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comments/comment6.xml" ContentType="application/vnd.openxmlformats-officedocument.presentationml.comments+xml"/>
  <Override PartName="/ppt/comments/comment10.xml" ContentType="application/vnd.openxmlformats-officedocument.presentationml.comments+xml"/>
  <Override PartName="/ppt/comments/comment1.xml" ContentType="application/vnd.openxmlformats-officedocument.presentationml.comments+xml"/>
  <Override PartName="/ppt/comments/comment11.xml" ContentType="application/vnd.openxmlformats-officedocument.presentationml.comments+xml"/>
  <Override PartName="/ppt/comments/comment2.xml" ContentType="application/vnd.openxmlformats-officedocument.presentationml.comments+xml"/>
  <Override PartName="/ppt/comments/comment1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notesSlides/_rels/notesSlide22.xml.rels" ContentType="application/vnd.openxmlformats-package.relationships+xml"/>
  <Override PartName="/ppt/notesSlides/_rels/notesSlide21.xml.rels" ContentType="application/vnd.openxmlformats-package.relationships+xml"/>
  <Override PartName="/ppt/notesSlides/_rels/notesSlide20.xml.rels" ContentType="application/vnd.openxmlformats-package.relationships+xml"/>
  <Override PartName="/ppt/notesSlides/_rels/notesSlide19.xml.rels" ContentType="application/vnd.openxmlformats-package.relationships+xml"/>
  <Override PartName="/ppt/notesSlides/_rels/notesSlide8.xml.rels" ContentType="application/vnd.openxmlformats-package.relationships+xml"/>
  <Override PartName="/ppt/notesSlides/_rels/notesSlide7.xml.rels" ContentType="application/vnd.openxmlformats-package.relationships+xml"/>
  <Override PartName="/ppt/notesSlides/_rels/notesSlide5.xml.rels" ContentType="application/vnd.openxmlformats-package.relationships+xml"/>
  <Override PartName="/ppt/notesSlides/_rels/notesSlide9.xml.rels" ContentType="application/vnd.openxmlformats-package.relationships+xml"/>
  <Override PartName="/ppt/notesSlides/_rels/notesSlide13.xml.rels" ContentType="application/vnd.openxmlformats-package.relationships+xml"/>
  <Override PartName="/ppt/notesSlides/_rels/notesSlide14.xml.rels" ContentType="application/vnd.openxmlformats-package.relationships+xml"/>
  <Override PartName="/ppt/notesSlides/_rels/notesSlide23.xml.rels" ContentType="application/vnd.openxmlformats-package.relationships+xml"/>
  <Override PartName="/ppt/notesSlides/_rels/notesSlide15.xml.rels" ContentType="application/vnd.openxmlformats-package.relationships+xml"/>
  <Override PartName="/ppt/notesSlides/_rels/notesSlide16.xml.rels" ContentType="application/vnd.openxmlformats-package.relationships+xml"/>
  <Override PartName="/ppt/notesSlides/_rels/notesSlide17.xml.rels" ContentType="application/vnd.openxmlformats-package.relationships+xml"/>
  <Override PartName="/ppt/notesSlides/_rels/notesSlide18.xml.rels" ContentType="application/vnd.openxmlformats-package.relationships+xml"/>
  <Override PartName="/ppt/notesSlides/notesSlide22.xml" ContentType="application/vnd.openxmlformats-officedocument.presentationml.notesSlide+xml"/>
  <Override PartName="/ppt/notesSlides/notesSlide20.xml" ContentType="application/vnd.openxmlformats-officedocument.presentationml.notesSlide+xml"/>
  <Override PartName="/ppt/notesSlides/notesSlide19.xml" ContentType="application/vnd.openxmlformats-officedocument.presentationml.notesSlide+xml"/>
  <Override PartName="/ppt/notesSlides/notesSlide9.xml" ContentType="application/vnd.openxmlformats-officedocument.presentationml.notesSlide+xml"/>
  <Override PartName="/ppt/notesSlides/notesSlide16.xml" ContentType="application/vnd.openxmlformats-officedocument.presentationml.notesSlide+xml"/>
  <Override PartName="/ppt/notesSlides/notesSlide8.xml" ContentType="application/vnd.openxmlformats-officedocument.presentationml.notesSlide+xml"/>
  <Override PartName="/ppt/notesSlides/notesSlide15.xml" ContentType="application/vnd.openxmlformats-officedocument.presentationml.notesSlide+xml"/>
  <Override PartName="/ppt/notesSlides/notesSlide23.xml" ContentType="application/vnd.openxmlformats-officedocument.presentationml.notesSlide+xml"/>
  <Override PartName="/ppt/notesSlides/notesSlide7.xml" ContentType="application/vnd.openxmlformats-officedocument.presentationml.notesSlide+xml"/>
  <Override PartName="/ppt/notesSlides/notesSlide14.xml" ContentType="application/vnd.openxmlformats-officedocument.presentationml.notesSlide+xml"/>
  <Override PartName="/ppt/notesSlides/notesSlide21.xml" ContentType="application/vnd.openxmlformats-officedocument.presentationml.notesSlide+xml"/>
  <Override PartName="/ppt/notesSlides/notesSlide5.xml" ContentType="application/vnd.openxmlformats-officedocument.presentationml.notesSlide+xml"/>
  <Override PartName="/ppt/notesSlides/notesSlide13.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x="9144000" cy="6858000"/>
  <p:notesSz cx="6858000" cy="9144000"/>
</p:presentation>
</file>

<file path=ppt/commentAuthors.xml><?xml version="1.0" encoding="utf-8"?>
<p:cmAuthorLst xmlns:p="http://schemas.openxmlformats.org/presentationml/2006/main">
  <p:cmAuthor id="0" name="olan4554" initials="o" lastIdx="8" clrIdx="0"/>
</p:cmAuthorLst>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30" Type="http://schemas.openxmlformats.org/officeDocument/2006/relationships/commentAuthors" Target="commentAuthors.xml"/>
</Relationships>
</file>

<file path=ppt/comments/comment1.xml><?xml version="1.0" encoding="utf-8"?>
<p:cmLst xmlns:p="http://schemas.openxmlformats.org/presentationml/2006/main">
  <p:cm authorId="0" dt="2020-03-11T16:44:38.119000000" idx="1">
    <p:pos x="0" y="0"/>
    <p:text>capitalize words:
Performance Analysis Framework for Base Station Placement Using IEEE 802.11
it would be very nice if you can put to the footer the title of the presentation (Maybe short one: Performance Analysis Framework for BS Placement)
and please ensure that your names are appear in the order of presenting.</p:text>
  </p:cm>
</p:cmLst>
</file>

<file path=ppt/comments/comment10.xml><?xml version="1.0" encoding="utf-8"?>
<p:cmLst xmlns:p="http://schemas.openxmlformats.org/presentationml/2006/main">
  <p:cm authorId="0" dt="2020-03-11T16:31:52.742000000" idx="6">
    <p:pos x="0" y="0"/>
    <p:text>I would be careful with this result, since it is a questionable result. Do you have a good explanation? What was the input data for the K-Means algorithm then? Maybe we can discuss this if you provide me the data.
It may also be effect of some precision loss when converting metric to GPS coordinates... or some wrong input.
Markers should be different for original positions and suggested positions</p:text>
  </p:cm>
</p:cmLst>
</file>

<file path=ppt/comments/comment11.xml><?xml version="1.0" encoding="utf-8"?>
<p:cmLst xmlns:p="http://schemas.openxmlformats.org/presentationml/2006/main">
  <p:cm authorId="0" dt="2020-03-11T16:35:50.023000000" idx="7">
    <p:pos x="0" y="0"/>
    <p:text>on the previous slide, you show that optimization algorithm not correctly calculating positions
I think it would make sense to include scenarios, which we tried, explain them and show RSS results for each scenario. 
BTW, whats about throughput tests? Was it possible to recover something from our last experiment? I didn't find anything for this in the report.
I would also highlight your architecture (especially your design decisions: why and how) in the presentation.
if you're talking about change in architecture, it would be nice to say which changes have you done and why your initial decision was not that good.</p:text>
  </p:cm>
</p:cmLst>
</file>

<file path=ppt/comments/comment12.xml><?xml version="1.0" encoding="utf-8"?>
<p:cmLst xmlns:p="http://schemas.openxmlformats.org/presentationml/2006/main">
  <p:cm authorId="0" dt="2020-03-11T16:42:30.471000000" idx="8">
    <p:pos x="0" y="0"/>
    <p:text>I would not use 'nuances'
and I would not mention 'framework architectural problem' (does it mean you need to change everything?)
I would rather tell the problems, which occured
real experiment is exhausting - in which sense?
what do you mean by 'embedded algorithms have restrictions'?
maybe it would better to make conclusions in the way answering the question: "which lessons we've learned during the project? which lessons can the auditory take-away?"
please add the slide with references and the slide with "Do you have questions and Take-Away message"
you'll have 20-30 mins per team that means max. 10-15 infomation-full slides.</p:text>
  </p:cm>
</p:cmLst>
</file>

<file path=ppt/comments/comment2.xml><?xml version="1.0" encoding="utf-8"?>
<p:cmLst xmlns:p="http://schemas.openxmlformats.org/presentationml/2006/main">
  <p:cm authorId="0" dt="2020-03-11T16:23:27.118000000" idx="2">
    <p:pos x="0" y="0"/>
    <p:text>figure: can you please avoid using white/light grey elements on the slides? I'm afraid that it would be difficult to see them on the beamer
"source" - please use common format [1] - and then cite full source at 'references' slide
title should be rather 'Motivation'</p:text>
  </p:cm>
</p:cmLst>
</file>

<file path=ppt/comments/comment3.xml><?xml version="1.0" encoding="utf-8"?>
<p:cmLst xmlns:p="http://schemas.openxmlformats.org/presentationml/2006/main">
  <p:cm authorId="0" dt="2020-03-11T16:25:07.039000000" idx="3">
    <p:pos x="0" y="720"/>
    <p:text>please capitalize all words in slide titles except those less then 3 letters: "General Use-Case for Possible Solution"</p:text>
  </p:cm>
</p:cmLst>
</file>

<file path=ppt/comments/comment4.xml><?xml version="1.0" encoding="utf-8"?>
<p:cmLst xmlns:p="http://schemas.openxmlformats.org/presentationml/2006/main">
  <p:cm authorId="0" dt="2020-03-11T16:28:16.023000000" idx="4">
    <p:pos x="0" y="0"/>
    <p:text>maybe some pop-ups or several slides with short text explanations of each component? and maybe why which technology was chosen</p:text>
  </p:cm>
</p:cmLst>
</file>

<file path=ppt/comments/comment6.xml><?xml version="1.0" encoding="utf-8"?>
<p:cmLst xmlns:p="http://schemas.openxmlformats.org/presentationml/2006/main">
  <p:cm authorId="0" dt="2020-03-11T16:27:11.267000000" idx="5">
    <p:pos x="1799" y="0"/>
    <p:text>Data collection:
   * GNSS Location
   * RSS of WiFi connection
   * Connection speed
typo: measurement</p:text>
  </p:cm>
</p:cmLst>
</file>

<file path=ppt/notesMasters/_rels/notesMaster1.xml.rels><?xml version="1.0" encoding="UTF-8"?>
<Relationships xmlns="http://schemas.openxmlformats.org/package/2006/relationships"><Relationship Id="rId1" Type="http://schemas.openxmlformats.org/officeDocument/2006/relationships/theme" Target="../theme/theme4.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PlaceHolder 1"/>
          <p:cNvSpPr>
            <a:spLocks noGrp="1"/>
          </p:cNvSpPr>
          <p:nvPr>
            <p:ph type="body"/>
          </p:nvPr>
        </p:nvSpPr>
        <p:spPr>
          <a:xfrm>
            <a:off x="756000" y="5078520"/>
            <a:ext cx="6047640" cy="4811040"/>
          </a:xfrm>
          <a:prstGeom prst="rect">
            <a:avLst/>
          </a:prstGeom>
        </p:spPr>
        <p:txBody>
          <a:bodyPr lIns="0" rIns="0" tIns="0" bIns="0"/>
          <a:p>
            <a:r>
              <a:rPr b="0" lang="ru-RU" sz="2000" spc="-1" strike="noStrike">
                <a:solidFill>
                  <a:srgbClr val="000000"/>
                </a:solidFill>
                <a:uFill>
                  <a:solidFill>
                    <a:srgbClr val="ffffff"/>
                  </a:solidFill>
                </a:uFill>
                <a:latin typeface="Arial"/>
              </a:rPr>
              <a:t>Для правки формата примечаний щёлкните мышью</a:t>
            </a:r>
            <a:endParaRPr b="0" lang="ru-RU" sz="2000" spc="-1" strike="noStrike">
              <a:solidFill>
                <a:srgbClr val="000000"/>
              </a:solidFill>
              <a:uFill>
                <a:solidFill>
                  <a:srgbClr val="ffffff"/>
                </a:solidFill>
              </a:uFill>
              <a:latin typeface="Arial"/>
            </a:endParaRPr>
          </a:p>
        </p:txBody>
      </p:sp>
      <p:sp>
        <p:nvSpPr>
          <p:cNvPr id="161" name="PlaceHolder 2"/>
          <p:cNvSpPr>
            <a:spLocks noGrp="1"/>
          </p:cNvSpPr>
          <p:nvPr>
            <p:ph type="hdr"/>
          </p:nvPr>
        </p:nvSpPr>
        <p:spPr>
          <a:xfrm>
            <a:off x="0" y="0"/>
            <a:ext cx="3280680" cy="534240"/>
          </a:xfrm>
          <a:prstGeom prst="rect">
            <a:avLst/>
          </a:prstGeom>
        </p:spPr>
        <p:txBody>
          <a:bodyPr lIns="0" rIns="0" tIns="0" bIns="0"/>
          <a:p>
            <a:r>
              <a:rPr b="0" lang="ru-RU" sz="1400" spc="-1" strike="noStrike">
                <a:solidFill>
                  <a:srgbClr val="000000"/>
                </a:solidFill>
                <a:uFill>
                  <a:solidFill>
                    <a:srgbClr val="ffffff"/>
                  </a:solidFill>
                </a:uFill>
                <a:latin typeface="Times New Roman"/>
              </a:rPr>
              <a:t> </a:t>
            </a:r>
            <a:endParaRPr b="0" lang="ru-RU" sz="1400" spc="-1" strike="noStrike">
              <a:solidFill>
                <a:srgbClr val="000000"/>
              </a:solidFill>
              <a:uFill>
                <a:solidFill>
                  <a:srgbClr val="ffffff"/>
                </a:solidFill>
              </a:uFill>
              <a:latin typeface="Times New Roman"/>
            </a:endParaRPr>
          </a:p>
        </p:txBody>
      </p:sp>
      <p:sp>
        <p:nvSpPr>
          <p:cNvPr id="162" name="PlaceHolder 3"/>
          <p:cNvSpPr>
            <a:spLocks noGrp="1"/>
          </p:cNvSpPr>
          <p:nvPr>
            <p:ph type="dt"/>
          </p:nvPr>
        </p:nvSpPr>
        <p:spPr>
          <a:xfrm>
            <a:off x="4278960" y="0"/>
            <a:ext cx="3280680" cy="534240"/>
          </a:xfrm>
          <a:prstGeom prst="rect">
            <a:avLst/>
          </a:prstGeom>
        </p:spPr>
        <p:txBody>
          <a:bodyPr lIns="0" rIns="0" tIns="0" bIns="0"/>
          <a:p>
            <a:pPr algn="r"/>
            <a:r>
              <a:rPr b="0" lang="ru-RU" sz="1400" spc="-1" strike="noStrike">
                <a:solidFill>
                  <a:srgbClr val="000000"/>
                </a:solidFill>
                <a:uFill>
                  <a:solidFill>
                    <a:srgbClr val="ffffff"/>
                  </a:solidFill>
                </a:uFill>
                <a:latin typeface="Times New Roman"/>
              </a:rPr>
              <a:t> </a:t>
            </a:r>
            <a:endParaRPr b="0" lang="ru-RU" sz="1400" spc="-1" strike="noStrike">
              <a:solidFill>
                <a:srgbClr val="000000"/>
              </a:solidFill>
              <a:uFill>
                <a:solidFill>
                  <a:srgbClr val="ffffff"/>
                </a:solidFill>
              </a:uFill>
              <a:latin typeface="Times New Roman"/>
            </a:endParaRPr>
          </a:p>
        </p:txBody>
      </p:sp>
      <p:sp>
        <p:nvSpPr>
          <p:cNvPr id="163" name="PlaceHolder 4"/>
          <p:cNvSpPr>
            <a:spLocks noGrp="1"/>
          </p:cNvSpPr>
          <p:nvPr>
            <p:ph type="ftr"/>
          </p:nvPr>
        </p:nvSpPr>
        <p:spPr>
          <a:xfrm>
            <a:off x="0" y="10157400"/>
            <a:ext cx="3280680" cy="534240"/>
          </a:xfrm>
          <a:prstGeom prst="rect">
            <a:avLst/>
          </a:prstGeom>
        </p:spPr>
        <p:txBody>
          <a:bodyPr lIns="0" rIns="0" tIns="0" bIns="0" anchor="b"/>
          <a:p>
            <a:r>
              <a:rPr b="0" lang="ru-RU" sz="1400" spc="-1" strike="noStrike">
                <a:solidFill>
                  <a:srgbClr val="000000"/>
                </a:solidFill>
                <a:uFill>
                  <a:solidFill>
                    <a:srgbClr val="ffffff"/>
                  </a:solidFill>
                </a:uFill>
                <a:latin typeface="Times New Roman"/>
              </a:rPr>
              <a:t> </a:t>
            </a:r>
            <a:endParaRPr b="0" lang="ru-RU" sz="1400" spc="-1" strike="noStrike">
              <a:solidFill>
                <a:srgbClr val="000000"/>
              </a:solidFill>
              <a:uFill>
                <a:solidFill>
                  <a:srgbClr val="ffffff"/>
                </a:solidFill>
              </a:uFill>
              <a:latin typeface="Times New Roman"/>
            </a:endParaRPr>
          </a:p>
        </p:txBody>
      </p:sp>
      <p:sp>
        <p:nvSpPr>
          <p:cNvPr id="164" name="PlaceHolder 5"/>
          <p:cNvSpPr>
            <a:spLocks noGrp="1"/>
          </p:cNvSpPr>
          <p:nvPr>
            <p:ph type="sldNum"/>
          </p:nvPr>
        </p:nvSpPr>
        <p:spPr>
          <a:xfrm>
            <a:off x="4278960" y="10157400"/>
            <a:ext cx="3280680" cy="534240"/>
          </a:xfrm>
          <a:prstGeom prst="rect">
            <a:avLst/>
          </a:prstGeom>
        </p:spPr>
        <p:txBody>
          <a:bodyPr lIns="0" rIns="0" tIns="0" bIns="0" anchor="b"/>
          <a:p>
            <a:pPr algn="r"/>
            <a:fld id="{87F64D1C-9D97-4F36-B918-02203BAA43AB}" type="slidenum">
              <a:rPr b="0" lang="ru-RU" sz="1400" spc="-1" strike="noStrike">
                <a:solidFill>
                  <a:srgbClr val="000000"/>
                </a:solidFill>
                <a:uFill>
                  <a:solidFill>
                    <a:srgbClr val="ffffff"/>
                  </a:solidFill>
                </a:uFill>
                <a:latin typeface="Times New Roman"/>
              </a:rPr>
              <a:t>1</a:t>
            </a:fld>
            <a:endParaRPr b="0" lang="ru-RU"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7" name="PlaceHolder 1"/>
          <p:cNvSpPr>
            <a:spLocks noGrp="1"/>
          </p:cNvSpPr>
          <p:nvPr>
            <p:ph type="body"/>
          </p:nvPr>
        </p:nvSpPr>
        <p:spPr>
          <a:xfrm>
            <a:off x="685800" y="4343400"/>
            <a:ext cx="5486040" cy="4114440"/>
          </a:xfrm>
          <a:prstGeom prst="rect">
            <a:avLst/>
          </a:prstGeom>
        </p:spPr>
        <p:txBody>
          <a:bodyPr/>
          <a:p>
            <a:r>
              <a:rPr b="0" lang="ru-RU" sz="2000" spc="-1" strike="noStrike">
                <a:solidFill>
                  <a:srgbClr val="000000"/>
                </a:solidFill>
                <a:uFill>
                  <a:solidFill>
                    <a:srgbClr val="ffffff"/>
                  </a:solidFill>
                </a:uFill>
                <a:latin typeface="Arial"/>
              </a:rPr>
              <a:t>Zufar</a:t>
            </a:r>
            <a:endParaRPr b="0" lang="ru-RU" sz="2000" spc="-1" strike="noStrike">
              <a:solidFill>
                <a:srgbClr val="000000"/>
              </a:solidFill>
              <a:uFill>
                <a:solidFill>
                  <a:srgbClr val="ffffff"/>
                </a:solidFill>
              </a:uFill>
              <a:latin typeface="Arial"/>
            </a:endParaRPr>
          </a:p>
        </p:txBody>
      </p:sp>
      <p:sp>
        <p:nvSpPr>
          <p:cNvPr id="268" name="TextShape 2"/>
          <p:cNvSpPr txBox="1"/>
          <p:nvPr/>
        </p:nvSpPr>
        <p:spPr>
          <a:xfrm>
            <a:off x="3884760" y="8685360"/>
            <a:ext cx="2971440" cy="456840"/>
          </a:xfrm>
          <a:prstGeom prst="rect">
            <a:avLst/>
          </a:prstGeom>
          <a:noFill/>
          <a:ln>
            <a:noFill/>
          </a:ln>
        </p:spPr>
        <p:txBody>
          <a:bodyPr anchor="b"/>
          <a:p>
            <a:pPr algn="r">
              <a:lnSpc>
                <a:spcPct val="100000"/>
              </a:lnSpc>
            </a:pPr>
            <a:fld id="{AB89A897-3577-4FFC-9DF6-EDF05595B52C}" type="slidenum">
              <a:rPr b="0" lang="ru-RU" sz="1200" spc="-1" strike="noStrike">
                <a:solidFill>
                  <a:srgbClr val="000000"/>
                </a:solidFill>
                <a:uFill>
                  <a:solidFill>
                    <a:srgbClr val="ffffff"/>
                  </a:solidFill>
                </a:uFill>
                <a:latin typeface="+mn-lt"/>
                <a:ea typeface="+mn-ea"/>
              </a:rPr>
              <a:t>&lt;номер&gt;</a:t>
            </a:fld>
            <a:endParaRPr b="0" lang="ru-RU" sz="1200" spc="-1" strike="noStrike">
              <a:solidFill>
                <a:srgbClr val="000000"/>
              </a:solidFill>
              <a:uFill>
                <a:solidFill>
                  <a:srgbClr val="ffffff"/>
                </a:solidFill>
              </a:uFill>
              <a:latin typeface="Times New Roman"/>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9" name="PlaceHolder 1"/>
          <p:cNvSpPr>
            <a:spLocks noGrp="1"/>
          </p:cNvSpPr>
          <p:nvPr>
            <p:ph type="body"/>
          </p:nvPr>
        </p:nvSpPr>
        <p:spPr>
          <a:xfrm>
            <a:off x="685800" y="4343400"/>
            <a:ext cx="5486040" cy="4114440"/>
          </a:xfrm>
          <a:prstGeom prst="rect">
            <a:avLst/>
          </a:prstGeom>
        </p:spPr>
        <p:txBody>
          <a:bodyPr/>
          <a:p>
            <a:r>
              <a:rPr b="0" lang="ru-RU" sz="2000" spc="-1" strike="noStrike">
                <a:solidFill>
                  <a:srgbClr val="000000"/>
                </a:solidFill>
                <a:uFill>
                  <a:solidFill>
                    <a:srgbClr val="ffffff"/>
                  </a:solidFill>
                </a:uFill>
                <a:latin typeface="Arial"/>
              </a:rPr>
              <a:t>Kirill</a:t>
            </a:r>
            <a:endParaRPr b="0" lang="ru-RU" sz="2000" spc="-1" strike="noStrike">
              <a:solidFill>
                <a:srgbClr val="000000"/>
              </a:solidFill>
              <a:uFill>
                <a:solidFill>
                  <a:srgbClr val="ffffff"/>
                </a:solidFill>
              </a:uFill>
              <a:latin typeface="Arial"/>
            </a:endParaRPr>
          </a:p>
        </p:txBody>
      </p:sp>
      <p:sp>
        <p:nvSpPr>
          <p:cNvPr id="270" name="TextShape 2"/>
          <p:cNvSpPr txBox="1"/>
          <p:nvPr/>
        </p:nvSpPr>
        <p:spPr>
          <a:xfrm>
            <a:off x="3884760" y="8685360"/>
            <a:ext cx="2971440" cy="456840"/>
          </a:xfrm>
          <a:prstGeom prst="rect">
            <a:avLst/>
          </a:prstGeom>
          <a:noFill/>
          <a:ln>
            <a:noFill/>
          </a:ln>
        </p:spPr>
        <p:txBody>
          <a:bodyPr anchor="b"/>
          <a:p>
            <a:pPr algn="r">
              <a:lnSpc>
                <a:spcPct val="100000"/>
              </a:lnSpc>
            </a:pPr>
            <a:fld id="{E7255536-AABF-468D-9AD3-8BF59D433C00}" type="slidenum">
              <a:rPr b="0" lang="ru-RU" sz="1200" spc="-1" strike="noStrike">
                <a:solidFill>
                  <a:srgbClr val="000000"/>
                </a:solidFill>
                <a:uFill>
                  <a:solidFill>
                    <a:srgbClr val="ffffff"/>
                  </a:solidFill>
                </a:uFill>
                <a:latin typeface="+mn-lt"/>
                <a:ea typeface="+mn-ea"/>
              </a:rPr>
              <a:t>&lt;номер&gt;</a:t>
            </a:fld>
            <a:endParaRPr b="0" lang="ru-RU" sz="1200" spc="-1" strike="noStrike">
              <a:solidFill>
                <a:srgbClr val="000000"/>
              </a:solidFill>
              <a:uFill>
                <a:solidFill>
                  <a:srgbClr val="ffffff"/>
                </a:solidFill>
              </a:uFill>
              <a:latin typeface="Times New Roman"/>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1" name="PlaceHolder 1"/>
          <p:cNvSpPr>
            <a:spLocks noGrp="1"/>
          </p:cNvSpPr>
          <p:nvPr>
            <p:ph type="body"/>
          </p:nvPr>
        </p:nvSpPr>
        <p:spPr>
          <a:xfrm>
            <a:off x="685800" y="4343400"/>
            <a:ext cx="5486040" cy="4114440"/>
          </a:xfrm>
          <a:prstGeom prst="rect">
            <a:avLst/>
          </a:prstGeom>
        </p:spPr>
        <p:txBody>
          <a:bodyPr/>
          <a:p>
            <a:r>
              <a:rPr b="0" lang="ru-RU" sz="2000" spc="-1" strike="noStrike">
                <a:solidFill>
                  <a:srgbClr val="000000"/>
                </a:solidFill>
                <a:uFill>
                  <a:solidFill>
                    <a:srgbClr val="ffffff"/>
                  </a:solidFill>
                </a:uFill>
                <a:latin typeface="Arial"/>
              </a:rPr>
              <a:t>Kirill</a:t>
            </a:r>
            <a:endParaRPr b="0" lang="ru-RU" sz="2000" spc="-1" strike="noStrike">
              <a:solidFill>
                <a:srgbClr val="000000"/>
              </a:solidFill>
              <a:uFill>
                <a:solidFill>
                  <a:srgbClr val="ffffff"/>
                </a:solidFill>
              </a:uFill>
              <a:latin typeface="Arial"/>
            </a:endParaRPr>
          </a:p>
        </p:txBody>
      </p:sp>
      <p:sp>
        <p:nvSpPr>
          <p:cNvPr id="272" name="TextShape 2"/>
          <p:cNvSpPr txBox="1"/>
          <p:nvPr/>
        </p:nvSpPr>
        <p:spPr>
          <a:xfrm>
            <a:off x="3884760" y="8685360"/>
            <a:ext cx="2971440" cy="456840"/>
          </a:xfrm>
          <a:prstGeom prst="rect">
            <a:avLst/>
          </a:prstGeom>
          <a:noFill/>
          <a:ln>
            <a:noFill/>
          </a:ln>
        </p:spPr>
        <p:txBody>
          <a:bodyPr anchor="b"/>
          <a:p>
            <a:pPr algn="r">
              <a:lnSpc>
                <a:spcPct val="100000"/>
              </a:lnSpc>
            </a:pPr>
            <a:fld id="{BE1668F0-93C9-4A51-B7F2-0BC4EC920490}" type="slidenum">
              <a:rPr b="0" lang="ru-RU" sz="1200" spc="-1" strike="noStrike">
                <a:solidFill>
                  <a:srgbClr val="000000"/>
                </a:solidFill>
                <a:uFill>
                  <a:solidFill>
                    <a:srgbClr val="ffffff"/>
                  </a:solidFill>
                </a:uFill>
                <a:latin typeface="+mn-lt"/>
                <a:ea typeface="+mn-ea"/>
              </a:rPr>
              <a:t>&lt;номер&gt;</a:t>
            </a:fld>
            <a:endParaRPr b="0" lang="ru-RU" sz="1200" spc="-1" strike="noStrike">
              <a:solidFill>
                <a:srgbClr val="000000"/>
              </a:solidFill>
              <a:uFill>
                <a:solidFill>
                  <a:srgbClr val="ffffff"/>
                </a:solidFill>
              </a:uFill>
              <a:latin typeface="Times New Roman"/>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3" name="PlaceHolder 1"/>
          <p:cNvSpPr>
            <a:spLocks noGrp="1"/>
          </p:cNvSpPr>
          <p:nvPr>
            <p:ph type="body"/>
          </p:nvPr>
        </p:nvSpPr>
        <p:spPr>
          <a:xfrm>
            <a:off x="685800" y="4343400"/>
            <a:ext cx="5486040" cy="4114440"/>
          </a:xfrm>
          <a:prstGeom prst="rect">
            <a:avLst/>
          </a:prstGeom>
        </p:spPr>
        <p:txBody>
          <a:bodyPr/>
          <a:p>
            <a:r>
              <a:rPr b="0" lang="ru-RU" sz="2000" spc="-1" strike="noStrike">
                <a:solidFill>
                  <a:srgbClr val="000000"/>
                </a:solidFill>
                <a:uFill>
                  <a:solidFill>
                    <a:srgbClr val="ffffff"/>
                  </a:solidFill>
                </a:uFill>
                <a:latin typeface="Arial"/>
              </a:rPr>
              <a:t>Zufar</a:t>
            </a:r>
            <a:endParaRPr b="0" lang="ru-RU" sz="2000" spc="-1" strike="noStrike">
              <a:solidFill>
                <a:srgbClr val="000000"/>
              </a:solidFill>
              <a:uFill>
                <a:solidFill>
                  <a:srgbClr val="ffffff"/>
                </a:solidFill>
              </a:uFill>
              <a:latin typeface="Arial"/>
            </a:endParaRPr>
          </a:p>
        </p:txBody>
      </p:sp>
      <p:sp>
        <p:nvSpPr>
          <p:cNvPr id="274" name="TextShape 2"/>
          <p:cNvSpPr txBox="1"/>
          <p:nvPr/>
        </p:nvSpPr>
        <p:spPr>
          <a:xfrm>
            <a:off x="3884760" y="8685360"/>
            <a:ext cx="2971440" cy="456840"/>
          </a:xfrm>
          <a:prstGeom prst="rect">
            <a:avLst/>
          </a:prstGeom>
          <a:noFill/>
          <a:ln>
            <a:noFill/>
          </a:ln>
        </p:spPr>
        <p:txBody>
          <a:bodyPr anchor="b"/>
          <a:p>
            <a:pPr algn="r">
              <a:lnSpc>
                <a:spcPct val="100000"/>
              </a:lnSpc>
            </a:pPr>
            <a:fld id="{03F55D0A-800A-4F25-B297-1266721642FC}" type="slidenum">
              <a:rPr b="0" lang="ru-RU" sz="1200" spc="-1" strike="noStrike">
                <a:solidFill>
                  <a:srgbClr val="000000"/>
                </a:solidFill>
                <a:uFill>
                  <a:solidFill>
                    <a:srgbClr val="ffffff"/>
                  </a:solidFill>
                </a:uFill>
                <a:latin typeface="+mn-lt"/>
                <a:ea typeface="+mn-ea"/>
              </a:rPr>
              <a:t>&lt;номер&gt;</a:t>
            </a:fld>
            <a:endParaRPr b="0" lang="ru-RU" sz="1200" spc="-1" strike="noStrike">
              <a:solidFill>
                <a:srgbClr val="000000"/>
              </a:solidFill>
              <a:uFill>
                <a:solidFill>
                  <a:srgbClr val="ffffff"/>
                </a:solidFill>
              </a:uFill>
              <a:latin typeface="Times New Roman"/>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5" name="PlaceHolder 1"/>
          <p:cNvSpPr>
            <a:spLocks noGrp="1"/>
          </p:cNvSpPr>
          <p:nvPr>
            <p:ph type="body"/>
          </p:nvPr>
        </p:nvSpPr>
        <p:spPr>
          <a:xfrm>
            <a:off x="685800" y="4343400"/>
            <a:ext cx="5486040" cy="4114440"/>
          </a:xfrm>
          <a:prstGeom prst="rect">
            <a:avLst/>
          </a:prstGeom>
        </p:spPr>
        <p:txBody>
          <a:bodyPr/>
          <a:p>
            <a:r>
              <a:rPr b="0" lang="ru-RU" sz="2000" spc="-1" strike="noStrike">
                <a:solidFill>
                  <a:srgbClr val="000000"/>
                </a:solidFill>
                <a:uFill>
                  <a:solidFill>
                    <a:srgbClr val="ffffff"/>
                  </a:solidFill>
                </a:uFill>
                <a:latin typeface="Arial"/>
              </a:rPr>
              <a:t>Zufar</a:t>
            </a:r>
            <a:endParaRPr b="0" lang="ru-RU" sz="2000" spc="-1" strike="noStrike">
              <a:solidFill>
                <a:srgbClr val="000000"/>
              </a:solidFill>
              <a:uFill>
                <a:solidFill>
                  <a:srgbClr val="ffffff"/>
                </a:solidFill>
              </a:uFill>
              <a:latin typeface="Arial"/>
            </a:endParaRPr>
          </a:p>
        </p:txBody>
      </p:sp>
      <p:sp>
        <p:nvSpPr>
          <p:cNvPr id="276" name="TextShape 2"/>
          <p:cNvSpPr txBox="1"/>
          <p:nvPr/>
        </p:nvSpPr>
        <p:spPr>
          <a:xfrm>
            <a:off x="3884760" y="8685360"/>
            <a:ext cx="2971440" cy="456840"/>
          </a:xfrm>
          <a:prstGeom prst="rect">
            <a:avLst/>
          </a:prstGeom>
          <a:noFill/>
          <a:ln>
            <a:noFill/>
          </a:ln>
        </p:spPr>
        <p:txBody>
          <a:bodyPr anchor="b"/>
          <a:p>
            <a:pPr algn="r">
              <a:lnSpc>
                <a:spcPct val="100000"/>
              </a:lnSpc>
            </a:pPr>
            <a:fld id="{2875FDB4-FBCE-4BF4-9162-1655AEC02BC1}" type="slidenum">
              <a:rPr b="0" lang="ru-RU" sz="1200" spc="-1" strike="noStrike">
                <a:solidFill>
                  <a:srgbClr val="000000"/>
                </a:solidFill>
                <a:uFill>
                  <a:solidFill>
                    <a:srgbClr val="ffffff"/>
                  </a:solidFill>
                </a:uFill>
                <a:latin typeface="+mn-lt"/>
                <a:ea typeface="+mn-ea"/>
              </a:rPr>
              <a:t>&lt;номер&gt;</a:t>
            </a:fld>
            <a:endParaRPr b="0" lang="ru-RU" sz="1200" spc="-1" strike="noStrike">
              <a:solidFill>
                <a:srgbClr val="000000"/>
              </a:solidFill>
              <a:uFill>
                <a:solidFill>
                  <a:srgbClr val="ffffff"/>
                </a:solidFill>
              </a:uFill>
              <a:latin typeface="Times New Roman"/>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7" name="PlaceHolder 1"/>
          <p:cNvSpPr>
            <a:spLocks noGrp="1"/>
          </p:cNvSpPr>
          <p:nvPr>
            <p:ph type="body"/>
          </p:nvPr>
        </p:nvSpPr>
        <p:spPr>
          <a:xfrm>
            <a:off x="685800" y="4343400"/>
            <a:ext cx="5486040" cy="4114440"/>
          </a:xfrm>
          <a:prstGeom prst="rect">
            <a:avLst/>
          </a:prstGeom>
        </p:spPr>
        <p:txBody>
          <a:bodyPr/>
          <a:p>
            <a:r>
              <a:rPr b="0" lang="ru-RU" sz="2000" spc="-1" strike="noStrike">
                <a:solidFill>
                  <a:srgbClr val="000000"/>
                </a:solidFill>
                <a:uFill>
                  <a:solidFill>
                    <a:srgbClr val="ffffff"/>
                  </a:solidFill>
                </a:uFill>
                <a:latin typeface="Arial"/>
              </a:rPr>
              <a:t>Zufar</a:t>
            </a:r>
            <a:endParaRPr b="0" lang="ru-RU" sz="2000" spc="-1" strike="noStrike">
              <a:solidFill>
                <a:srgbClr val="000000"/>
              </a:solidFill>
              <a:uFill>
                <a:solidFill>
                  <a:srgbClr val="ffffff"/>
                </a:solidFill>
              </a:uFill>
              <a:latin typeface="Arial"/>
            </a:endParaRPr>
          </a:p>
        </p:txBody>
      </p:sp>
      <p:sp>
        <p:nvSpPr>
          <p:cNvPr id="278" name="TextShape 2"/>
          <p:cNvSpPr txBox="1"/>
          <p:nvPr/>
        </p:nvSpPr>
        <p:spPr>
          <a:xfrm>
            <a:off x="3884760" y="8685360"/>
            <a:ext cx="2971440" cy="456840"/>
          </a:xfrm>
          <a:prstGeom prst="rect">
            <a:avLst/>
          </a:prstGeom>
          <a:noFill/>
          <a:ln>
            <a:noFill/>
          </a:ln>
        </p:spPr>
        <p:txBody>
          <a:bodyPr anchor="b"/>
          <a:p>
            <a:pPr algn="r">
              <a:lnSpc>
                <a:spcPct val="100000"/>
              </a:lnSpc>
            </a:pPr>
            <a:fld id="{3E05B58F-6E9F-4EFF-9A3C-DB34C66E0BAA}" type="slidenum">
              <a:rPr b="0" lang="ru-RU" sz="1200" spc="-1" strike="noStrike">
                <a:solidFill>
                  <a:srgbClr val="000000"/>
                </a:solidFill>
                <a:uFill>
                  <a:solidFill>
                    <a:srgbClr val="ffffff"/>
                  </a:solidFill>
                </a:uFill>
                <a:latin typeface="+mn-lt"/>
                <a:ea typeface="+mn-ea"/>
              </a:rPr>
              <a:t>&lt;номер&gt;</a:t>
            </a:fld>
            <a:endParaRPr b="0" lang="ru-RU" sz="1200" spc="-1" strike="noStrike">
              <a:solidFill>
                <a:srgbClr val="000000"/>
              </a:solidFill>
              <a:uFill>
                <a:solidFill>
                  <a:srgbClr val="ffffff"/>
                </a:solidFill>
              </a:uFill>
              <a:latin typeface="Times New Roman"/>
            </a:endParaRPr>
          </a:p>
        </p:txBody>
      </p:sp>
    </p:spTree>
  </p:cSld>
</p:notes>
</file>

<file path=ppt/notesSlides/notesSlide1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9" name="PlaceHolder 1"/>
          <p:cNvSpPr>
            <a:spLocks noGrp="1"/>
          </p:cNvSpPr>
          <p:nvPr>
            <p:ph type="body"/>
          </p:nvPr>
        </p:nvSpPr>
        <p:spPr>
          <a:xfrm>
            <a:off x="685800" y="4343400"/>
            <a:ext cx="5486040" cy="4114440"/>
          </a:xfrm>
          <a:prstGeom prst="rect">
            <a:avLst/>
          </a:prstGeom>
        </p:spPr>
        <p:txBody>
          <a:bodyPr/>
          <a:p>
            <a:r>
              <a:rPr b="0" lang="ru-RU" sz="2000" spc="-1" strike="noStrike">
                <a:solidFill>
                  <a:srgbClr val="000000"/>
                </a:solidFill>
                <a:uFill>
                  <a:solidFill>
                    <a:srgbClr val="ffffff"/>
                  </a:solidFill>
                </a:uFill>
                <a:latin typeface="Arial"/>
              </a:rPr>
              <a:t>Zufar</a:t>
            </a:r>
            <a:endParaRPr b="0" lang="ru-RU" sz="2000" spc="-1" strike="noStrike">
              <a:solidFill>
                <a:srgbClr val="000000"/>
              </a:solidFill>
              <a:uFill>
                <a:solidFill>
                  <a:srgbClr val="ffffff"/>
                </a:solidFill>
              </a:uFill>
              <a:latin typeface="Arial"/>
            </a:endParaRPr>
          </a:p>
        </p:txBody>
      </p:sp>
      <p:sp>
        <p:nvSpPr>
          <p:cNvPr id="280" name="TextShape 2"/>
          <p:cNvSpPr txBox="1"/>
          <p:nvPr/>
        </p:nvSpPr>
        <p:spPr>
          <a:xfrm>
            <a:off x="3884760" y="8685360"/>
            <a:ext cx="2971440" cy="456840"/>
          </a:xfrm>
          <a:prstGeom prst="rect">
            <a:avLst/>
          </a:prstGeom>
          <a:noFill/>
          <a:ln>
            <a:noFill/>
          </a:ln>
        </p:spPr>
        <p:txBody>
          <a:bodyPr anchor="b"/>
          <a:p>
            <a:pPr algn="r">
              <a:lnSpc>
                <a:spcPct val="100000"/>
              </a:lnSpc>
            </a:pPr>
            <a:fld id="{4E0CB406-D8C7-4F83-B55C-90B55E7AB9B5}" type="slidenum">
              <a:rPr b="0" lang="ru-RU" sz="1200" spc="-1" strike="noStrike">
                <a:solidFill>
                  <a:srgbClr val="000000"/>
                </a:solidFill>
                <a:uFill>
                  <a:solidFill>
                    <a:srgbClr val="ffffff"/>
                  </a:solidFill>
                </a:uFill>
                <a:latin typeface="+mn-lt"/>
                <a:ea typeface="+mn-ea"/>
              </a:rPr>
              <a:t>&lt;номер&gt;</a:t>
            </a:fld>
            <a:endParaRPr b="0" lang="ru-RU" sz="1200" spc="-1" strike="noStrike">
              <a:solidFill>
                <a:srgbClr val="000000"/>
              </a:solidFill>
              <a:uFill>
                <a:solidFill>
                  <a:srgbClr val="ffffff"/>
                </a:solidFill>
              </a:uFill>
              <a:latin typeface="Times New Roman"/>
            </a:endParaRPr>
          </a:p>
        </p:txBody>
      </p:sp>
    </p:spTree>
  </p:cSld>
</p:notes>
</file>

<file path=ppt/notesSlides/notesSlide2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1" name="PlaceHolder 1"/>
          <p:cNvSpPr>
            <a:spLocks noGrp="1"/>
          </p:cNvSpPr>
          <p:nvPr>
            <p:ph type="body"/>
          </p:nvPr>
        </p:nvSpPr>
        <p:spPr>
          <a:xfrm>
            <a:off x="685800" y="4343400"/>
            <a:ext cx="5486040" cy="4114440"/>
          </a:xfrm>
          <a:prstGeom prst="rect">
            <a:avLst/>
          </a:prstGeom>
        </p:spPr>
        <p:txBody>
          <a:bodyPr/>
          <a:p>
            <a:r>
              <a:rPr b="0" lang="ru-RU" sz="2000" spc="-1" strike="noStrike">
                <a:solidFill>
                  <a:srgbClr val="000000"/>
                </a:solidFill>
                <a:uFill>
                  <a:solidFill>
                    <a:srgbClr val="ffffff"/>
                  </a:solidFill>
                </a:uFill>
                <a:latin typeface="Arial"/>
              </a:rPr>
              <a:t>Zufar</a:t>
            </a:r>
            <a:endParaRPr b="0" lang="ru-RU" sz="2000" spc="-1" strike="noStrike">
              <a:solidFill>
                <a:srgbClr val="000000"/>
              </a:solidFill>
              <a:uFill>
                <a:solidFill>
                  <a:srgbClr val="ffffff"/>
                </a:solidFill>
              </a:uFill>
              <a:latin typeface="Arial"/>
            </a:endParaRPr>
          </a:p>
        </p:txBody>
      </p:sp>
      <p:sp>
        <p:nvSpPr>
          <p:cNvPr id="282" name="TextShape 2"/>
          <p:cNvSpPr txBox="1"/>
          <p:nvPr/>
        </p:nvSpPr>
        <p:spPr>
          <a:xfrm>
            <a:off x="3884760" y="8685360"/>
            <a:ext cx="2971440" cy="456840"/>
          </a:xfrm>
          <a:prstGeom prst="rect">
            <a:avLst/>
          </a:prstGeom>
          <a:noFill/>
          <a:ln>
            <a:noFill/>
          </a:ln>
        </p:spPr>
        <p:txBody>
          <a:bodyPr anchor="b"/>
          <a:p>
            <a:pPr algn="r">
              <a:lnSpc>
                <a:spcPct val="100000"/>
              </a:lnSpc>
            </a:pPr>
            <a:fld id="{5C8207C1-1ABB-48FD-A0FC-7A60CC2A7958}" type="slidenum">
              <a:rPr b="0" lang="ru-RU" sz="1200" spc="-1" strike="noStrike">
                <a:solidFill>
                  <a:srgbClr val="000000"/>
                </a:solidFill>
                <a:uFill>
                  <a:solidFill>
                    <a:srgbClr val="ffffff"/>
                  </a:solidFill>
                </a:uFill>
                <a:latin typeface="+mn-lt"/>
                <a:ea typeface="+mn-ea"/>
              </a:rPr>
              <a:t>&lt;номер&gt;</a:t>
            </a:fld>
            <a:endParaRPr b="0" lang="ru-RU" sz="1200" spc="-1" strike="noStrike">
              <a:solidFill>
                <a:srgbClr val="000000"/>
              </a:solidFill>
              <a:uFill>
                <a:solidFill>
                  <a:srgbClr val="ffffff"/>
                </a:solidFill>
              </a:uFill>
              <a:latin typeface="Times New Roman"/>
            </a:endParaRPr>
          </a:p>
        </p:txBody>
      </p:sp>
    </p:spTree>
  </p:cSld>
</p:notes>
</file>

<file path=ppt/notesSlides/notesSlide2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3" name="PlaceHolder 1"/>
          <p:cNvSpPr>
            <a:spLocks noGrp="1"/>
          </p:cNvSpPr>
          <p:nvPr>
            <p:ph type="body"/>
          </p:nvPr>
        </p:nvSpPr>
        <p:spPr>
          <a:xfrm>
            <a:off x="685800" y="4343400"/>
            <a:ext cx="5486040" cy="4114440"/>
          </a:xfrm>
          <a:prstGeom prst="rect">
            <a:avLst/>
          </a:prstGeom>
        </p:spPr>
        <p:txBody>
          <a:bodyPr/>
          <a:p>
            <a:r>
              <a:rPr b="0" lang="ru-RU" sz="2000" spc="-1" strike="noStrike">
                <a:solidFill>
                  <a:srgbClr val="000000"/>
                </a:solidFill>
                <a:uFill>
                  <a:solidFill>
                    <a:srgbClr val="ffffff"/>
                  </a:solidFill>
                </a:uFill>
                <a:latin typeface="Arial"/>
              </a:rPr>
              <a:t>Zufar</a:t>
            </a:r>
            <a:endParaRPr b="0" lang="ru-RU" sz="2000" spc="-1" strike="noStrike">
              <a:solidFill>
                <a:srgbClr val="000000"/>
              </a:solidFill>
              <a:uFill>
                <a:solidFill>
                  <a:srgbClr val="ffffff"/>
                </a:solidFill>
              </a:uFill>
              <a:latin typeface="Arial"/>
            </a:endParaRPr>
          </a:p>
        </p:txBody>
      </p:sp>
      <p:sp>
        <p:nvSpPr>
          <p:cNvPr id="284" name="TextShape 2"/>
          <p:cNvSpPr txBox="1"/>
          <p:nvPr/>
        </p:nvSpPr>
        <p:spPr>
          <a:xfrm>
            <a:off x="3884760" y="8685360"/>
            <a:ext cx="2971440" cy="456840"/>
          </a:xfrm>
          <a:prstGeom prst="rect">
            <a:avLst/>
          </a:prstGeom>
          <a:noFill/>
          <a:ln>
            <a:noFill/>
          </a:ln>
        </p:spPr>
        <p:txBody>
          <a:bodyPr anchor="b"/>
          <a:p>
            <a:pPr algn="r">
              <a:lnSpc>
                <a:spcPct val="100000"/>
              </a:lnSpc>
            </a:pPr>
            <a:fld id="{FF5248A4-414B-4FDC-A7A1-C4EAD107E185}" type="slidenum">
              <a:rPr b="0" lang="ru-RU" sz="1200" spc="-1" strike="noStrike">
                <a:solidFill>
                  <a:srgbClr val="000000"/>
                </a:solidFill>
                <a:uFill>
                  <a:solidFill>
                    <a:srgbClr val="ffffff"/>
                  </a:solidFill>
                </a:uFill>
                <a:latin typeface="+mn-lt"/>
                <a:ea typeface="+mn-ea"/>
              </a:rPr>
              <a:t>&lt;номер&gt;</a:t>
            </a:fld>
            <a:endParaRPr b="0" lang="ru-RU" sz="1200" spc="-1" strike="noStrike">
              <a:solidFill>
                <a:srgbClr val="000000"/>
              </a:solidFill>
              <a:uFill>
                <a:solidFill>
                  <a:srgbClr val="ffffff"/>
                </a:solidFill>
              </a:uFill>
              <a:latin typeface="Times New Roman"/>
            </a:endParaRPr>
          </a:p>
        </p:txBody>
      </p:sp>
    </p:spTree>
  </p:cSld>
</p:notes>
</file>

<file path=ppt/notesSlides/notesSlide2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5" name="PlaceHolder 1"/>
          <p:cNvSpPr>
            <a:spLocks noGrp="1"/>
          </p:cNvSpPr>
          <p:nvPr>
            <p:ph type="body"/>
          </p:nvPr>
        </p:nvSpPr>
        <p:spPr>
          <a:xfrm>
            <a:off x="685800" y="4343400"/>
            <a:ext cx="5486040" cy="4114440"/>
          </a:xfrm>
          <a:prstGeom prst="rect">
            <a:avLst/>
          </a:prstGeom>
        </p:spPr>
        <p:txBody>
          <a:bodyPr/>
          <a:p>
            <a:r>
              <a:rPr b="0" lang="ru-RU" sz="2000" spc="-1" strike="noStrike">
                <a:solidFill>
                  <a:srgbClr val="000000"/>
                </a:solidFill>
                <a:uFill>
                  <a:solidFill>
                    <a:srgbClr val="ffffff"/>
                  </a:solidFill>
                </a:uFill>
                <a:latin typeface="Arial"/>
              </a:rPr>
              <a:t>Zufar</a:t>
            </a:r>
            <a:endParaRPr b="0" lang="ru-RU" sz="2000" spc="-1" strike="noStrike">
              <a:solidFill>
                <a:srgbClr val="000000"/>
              </a:solidFill>
              <a:uFill>
                <a:solidFill>
                  <a:srgbClr val="ffffff"/>
                </a:solidFill>
              </a:uFill>
              <a:latin typeface="Arial"/>
            </a:endParaRPr>
          </a:p>
        </p:txBody>
      </p:sp>
      <p:sp>
        <p:nvSpPr>
          <p:cNvPr id="286" name="TextShape 2"/>
          <p:cNvSpPr txBox="1"/>
          <p:nvPr/>
        </p:nvSpPr>
        <p:spPr>
          <a:xfrm>
            <a:off x="3884760" y="8685360"/>
            <a:ext cx="2971440" cy="456840"/>
          </a:xfrm>
          <a:prstGeom prst="rect">
            <a:avLst/>
          </a:prstGeom>
          <a:noFill/>
          <a:ln>
            <a:noFill/>
          </a:ln>
        </p:spPr>
        <p:txBody>
          <a:bodyPr anchor="b"/>
          <a:p>
            <a:pPr algn="r">
              <a:lnSpc>
                <a:spcPct val="100000"/>
              </a:lnSpc>
            </a:pPr>
            <a:fld id="{18122ED6-EFE4-41A0-9C8A-B491A126D005}" type="slidenum">
              <a:rPr b="0" lang="ru-RU" sz="1200" spc="-1" strike="noStrike">
                <a:solidFill>
                  <a:srgbClr val="000000"/>
                </a:solidFill>
                <a:uFill>
                  <a:solidFill>
                    <a:srgbClr val="ffffff"/>
                  </a:solidFill>
                </a:uFill>
                <a:latin typeface="+mn-lt"/>
                <a:ea typeface="+mn-ea"/>
              </a:rPr>
              <a:t>&lt;номер&gt;</a:t>
            </a:fld>
            <a:endParaRPr b="0" lang="ru-RU" sz="1200" spc="-1" strike="noStrike">
              <a:solidFill>
                <a:srgbClr val="000000"/>
              </a:solidFill>
              <a:uFill>
                <a:solidFill>
                  <a:srgbClr val="ffffff"/>
                </a:solidFill>
              </a:uFill>
              <a:latin typeface="Times New Roman"/>
            </a:endParaRPr>
          </a:p>
        </p:txBody>
      </p:sp>
    </p:spTree>
  </p:cSld>
</p:notes>
</file>

<file path=ppt/notesSlides/notesSlide2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7" name="PlaceHolder 1"/>
          <p:cNvSpPr>
            <a:spLocks noGrp="1"/>
          </p:cNvSpPr>
          <p:nvPr>
            <p:ph type="body"/>
          </p:nvPr>
        </p:nvSpPr>
        <p:spPr>
          <a:xfrm>
            <a:off x="685800" y="4343400"/>
            <a:ext cx="5486040" cy="4114440"/>
          </a:xfrm>
          <a:prstGeom prst="rect">
            <a:avLst/>
          </a:prstGeom>
        </p:spPr>
        <p:txBody>
          <a:bodyPr/>
          <a:p>
            <a:r>
              <a:rPr b="0" lang="ru-RU" sz="2000" spc="-1" strike="noStrike">
                <a:solidFill>
                  <a:srgbClr val="000000"/>
                </a:solidFill>
                <a:uFill>
                  <a:solidFill>
                    <a:srgbClr val="ffffff"/>
                  </a:solidFill>
                </a:uFill>
                <a:latin typeface="Arial"/>
              </a:rPr>
              <a:t>Zufar</a:t>
            </a:r>
            <a:endParaRPr b="0" lang="ru-RU" sz="2000" spc="-1" strike="noStrike">
              <a:solidFill>
                <a:srgbClr val="000000"/>
              </a:solidFill>
              <a:uFill>
                <a:solidFill>
                  <a:srgbClr val="ffffff"/>
                </a:solidFill>
              </a:uFill>
              <a:latin typeface="Arial"/>
            </a:endParaRPr>
          </a:p>
        </p:txBody>
      </p:sp>
      <p:sp>
        <p:nvSpPr>
          <p:cNvPr id="288" name="TextShape 2"/>
          <p:cNvSpPr txBox="1"/>
          <p:nvPr/>
        </p:nvSpPr>
        <p:spPr>
          <a:xfrm>
            <a:off x="3884760" y="8685360"/>
            <a:ext cx="2971440" cy="456840"/>
          </a:xfrm>
          <a:prstGeom prst="rect">
            <a:avLst/>
          </a:prstGeom>
          <a:noFill/>
          <a:ln>
            <a:noFill/>
          </a:ln>
        </p:spPr>
        <p:txBody>
          <a:bodyPr anchor="b"/>
          <a:p>
            <a:pPr algn="r">
              <a:lnSpc>
                <a:spcPct val="100000"/>
              </a:lnSpc>
            </a:pPr>
            <a:fld id="{01B31BC5-DB7C-41AF-AF63-7CB5A01B3B4F}" type="slidenum">
              <a:rPr b="0" lang="ru-RU" sz="1200" spc="-1" strike="noStrike">
                <a:solidFill>
                  <a:srgbClr val="000000"/>
                </a:solidFill>
                <a:uFill>
                  <a:solidFill>
                    <a:srgbClr val="ffffff"/>
                  </a:solidFill>
                </a:uFill>
                <a:latin typeface="+mn-lt"/>
                <a:ea typeface="+mn-ea"/>
              </a:rPr>
              <a:t>&lt;номер&gt;</a:t>
            </a:fld>
            <a:endParaRPr b="0" lang="ru-RU" sz="1200" spc="-1" strike="noStrike">
              <a:solidFill>
                <a:srgbClr val="000000"/>
              </a:solidFill>
              <a:uFill>
                <a:solidFill>
                  <a:srgbClr val="ffffff"/>
                </a:solidFill>
              </a:uFill>
              <a:latin typeface="Times New Roman"/>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9" name="PlaceHolder 1"/>
          <p:cNvSpPr>
            <a:spLocks noGrp="1"/>
          </p:cNvSpPr>
          <p:nvPr>
            <p:ph type="body"/>
          </p:nvPr>
        </p:nvSpPr>
        <p:spPr>
          <a:xfrm>
            <a:off x="685800" y="4343400"/>
            <a:ext cx="5486040" cy="4114440"/>
          </a:xfrm>
          <a:prstGeom prst="rect">
            <a:avLst/>
          </a:prstGeom>
        </p:spPr>
        <p:txBody>
          <a:bodyPr/>
          <a:p>
            <a:r>
              <a:rPr b="0" lang="ru-RU" sz="2000" spc="-1" strike="noStrike">
                <a:solidFill>
                  <a:srgbClr val="000000"/>
                </a:solidFill>
                <a:uFill>
                  <a:solidFill>
                    <a:srgbClr val="ffffff"/>
                  </a:solidFill>
                </a:uFill>
                <a:latin typeface="Arial"/>
              </a:rPr>
              <a:t>Rustam</a:t>
            </a:r>
            <a:endParaRPr b="0" lang="ru-RU" sz="2000" spc="-1" strike="noStrike">
              <a:solidFill>
                <a:srgbClr val="000000"/>
              </a:solidFill>
              <a:uFill>
                <a:solidFill>
                  <a:srgbClr val="ffffff"/>
                </a:solidFill>
              </a:uFill>
              <a:latin typeface="Arial"/>
            </a:endParaRPr>
          </a:p>
        </p:txBody>
      </p:sp>
      <p:sp>
        <p:nvSpPr>
          <p:cNvPr id="260" name="TextShape 2"/>
          <p:cNvSpPr txBox="1"/>
          <p:nvPr/>
        </p:nvSpPr>
        <p:spPr>
          <a:xfrm>
            <a:off x="3884760" y="8685360"/>
            <a:ext cx="2971440" cy="456840"/>
          </a:xfrm>
          <a:prstGeom prst="rect">
            <a:avLst/>
          </a:prstGeom>
          <a:noFill/>
          <a:ln>
            <a:noFill/>
          </a:ln>
        </p:spPr>
        <p:txBody>
          <a:bodyPr anchor="b"/>
          <a:p>
            <a:pPr algn="r">
              <a:lnSpc>
                <a:spcPct val="100000"/>
              </a:lnSpc>
            </a:pPr>
            <a:fld id="{E3A1AF0A-035F-4318-A0A2-326A3A8F52A8}" type="slidenum">
              <a:rPr b="0" lang="ru-RU" sz="1200" spc="-1" strike="noStrike">
                <a:solidFill>
                  <a:srgbClr val="000000"/>
                </a:solidFill>
                <a:uFill>
                  <a:solidFill>
                    <a:srgbClr val="ffffff"/>
                  </a:solidFill>
                </a:uFill>
                <a:latin typeface="+mn-lt"/>
                <a:ea typeface="+mn-ea"/>
              </a:rPr>
              <a:t>&lt;номер&gt;</a:t>
            </a:fld>
            <a:endParaRPr b="0" lang="ru-RU" sz="1200" spc="-1" strike="noStrike">
              <a:solidFill>
                <a:srgbClr val="000000"/>
              </a:solidFill>
              <a:uFill>
                <a:solidFill>
                  <a:srgbClr val="ffffff"/>
                </a:solidFill>
              </a:uFill>
              <a:latin typeface="Times New Roman"/>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1" name="PlaceHolder 1"/>
          <p:cNvSpPr>
            <a:spLocks noGrp="1"/>
          </p:cNvSpPr>
          <p:nvPr>
            <p:ph type="body"/>
          </p:nvPr>
        </p:nvSpPr>
        <p:spPr>
          <a:xfrm>
            <a:off x="685800" y="4343400"/>
            <a:ext cx="5486040" cy="4114440"/>
          </a:xfrm>
          <a:prstGeom prst="rect">
            <a:avLst/>
          </a:prstGeom>
        </p:spPr>
        <p:txBody>
          <a:bodyPr/>
          <a:p>
            <a:r>
              <a:rPr b="0" lang="ru-RU" sz="2000" spc="-1" strike="noStrike">
                <a:solidFill>
                  <a:srgbClr val="000000"/>
                </a:solidFill>
                <a:uFill>
                  <a:solidFill>
                    <a:srgbClr val="ffffff"/>
                  </a:solidFill>
                </a:uFill>
                <a:latin typeface="Arial"/>
              </a:rPr>
              <a:t>Rustam</a:t>
            </a:r>
            <a:endParaRPr b="0" lang="ru-RU" sz="2000" spc="-1" strike="noStrike">
              <a:solidFill>
                <a:srgbClr val="000000"/>
              </a:solidFill>
              <a:uFill>
                <a:solidFill>
                  <a:srgbClr val="ffffff"/>
                </a:solidFill>
              </a:uFill>
              <a:latin typeface="Arial"/>
            </a:endParaRPr>
          </a:p>
        </p:txBody>
      </p:sp>
      <p:sp>
        <p:nvSpPr>
          <p:cNvPr id="262" name="TextShape 2"/>
          <p:cNvSpPr txBox="1"/>
          <p:nvPr/>
        </p:nvSpPr>
        <p:spPr>
          <a:xfrm>
            <a:off x="3884760" y="8685360"/>
            <a:ext cx="2971440" cy="456840"/>
          </a:xfrm>
          <a:prstGeom prst="rect">
            <a:avLst/>
          </a:prstGeom>
          <a:noFill/>
          <a:ln>
            <a:noFill/>
          </a:ln>
        </p:spPr>
        <p:txBody>
          <a:bodyPr anchor="b"/>
          <a:p>
            <a:pPr algn="r">
              <a:lnSpc>
                <a:spcPct val="100000"/>
              </a:lnSpc>
            </a:pPr>
            <a:fld id="{A375DD85-59D5-4199-83BA-4CC253F7B772}" type="slidenum">
              <a:rPr b="0" lang="ru-RU" sz="1200" spc="-1" strike="noStrike">
                <a:solidFill>
                  <a:srgbClr val="000000"/>
                </a:solidFill>
                <a:uFill>
                  <a:solidFill>
                    <a:srgbClr val="ffffff"/>
                  </a:solidFill>
                </a:uFill>
                <a:latin typeface="+mn-lt"/>
                <a:ea typeface="+mn-ea"/>
              </a:rPr>
              <a:t>&lt;номер&gt;</a:t>
            </a:fld>
            <a:endParaRPr b="0" lang="ru-RU" sz="1200" spc="-1" strike="noStrike">
              <a:solidFill>
                <a:srgbClr val="000000"/>
              </a:solidFill>
              <a:uFill>
                <a:solidFill>
                  <a:srgbClr val="ffffff"/>
                </a:solidFill>
              </a:uFill>
              <a:latin typeface="Times New Roman"/>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3" name="PlaceHolder 1"/>
          <p:cNvSpPr>
            <a:spLocks noGrp="1"/>
          </p:cNvSpPr>
          <p:nvPr>
            <p:ph type="body"/>
          </p:nvPr>
        </p:nvSpPr>
        <p:spPr>
          <a:xfrm>
            <a:off x="685800" y="4343400"/>
            <a:ext cx="5486040" cy="4114440"/>
          </a:xfrm>
          <a:prstGeom prst="rect">
            <a:avLst/>
          </a:prstGeom>
        </p:spPr>
        <p:txBody>
          <a:bodyPr/>
          <a:p>
            <a:r>
              <a:rPr b="0" lang="ru-RU" sz="2000" spc="-1" strike="noStrike">
                <a:solidFill>
                  <a:srgbClr val="000000"/>
                </a:solidFill>
                <a:uFill>
                  <a:solidFill>
                    <a:srgbClr val="ffffff"/>
                  </a:solidFill>
                </a:uFill>
                <a:latin typeface="Arial"/>
              </a:rPr>
              <a:t>Rustam</a:t>
            </a:r>
            <a:endParaRPr b="0" lang="ru-RU" sz="2000" spc="-1" strike="noStrike">
              <a:solidFill>
                <a:srgbClr val="000000"/>
              </a:solidFill>
              <a:uFill>
                <a:solidFill>
                  <a:srgbClr val="ffffff"/>
                </a:solidFill>
              </a:uFill>
              <a:latin typeface="Arial"/>
            </a:endParaRPr>
          </a:p>
        </p:txBody>
      </p:sp>
      <p:sp>
        <p:nvSpPr>
          <p:cNvPr id="264" name="TextShape 2"/>
          <p:cNvSpPr txBox="1"/>
          <p:nvPr/>
        </p:nvSpPr>
        <p:spPr>
          <a:xfrm>
            <a:off x="3884760" y="8685360"/>
            <a:ext cx="2971440" cy="456840"/>
          </a:xfrm>
          <a:prstGeom prst="rect">
            <a:avLst/>
          </a:prstGeom>
          <a:noFill/>
          <a:ln>
            <a:noFill/>
          </a:ln>
        </p:spPr>
        <p:txBody>
          <a:bodyPr anchor="b"/>
          <a:p>
            <a:pPr algn="r">
              <a:lnSpc>
                <a:spcPct val="100000"/>
              </a:lnSpc>
            </a:pPr>
            <a:fld id="{D5598BE5-7943-4C98-93DA-1A1F1D043FF2}" type="slidenum">
              <a:rPr b="0" lang="ru-RU" sz="1200" spc="-1" strike="noStrike">
                <a:solidFill>
                  <a:srgbClr val="000000"/>
                </a:solidFill>
                <a:uFill>
                  <a:solidFill>
                    <a:srgbClr val="ffffff"/>
                  </a:solidFill>
                </a:uFill>
                <a:latin typeface="+mn-lt"/>
                <a:ea typeface="+mn-ea"/>
              </a:rPr>
              <a:t>&lt;номер&gt;</a:t>
            </a:fld>
            <a:endParaRPr b="0" lang="ru-RU" sz="1200" spc="-1" strike="noStrike">
              <a:solidFill>
                <a:srgbClr val="000000"/>
              </a:solidFill>
              <a:uFill>
                <a:solidFill>
                  <a:srgbClr val="ffffff"/>
                </a:solidFill>
              </a:uFill>
              <a:latin typeface="Times New Roman"/>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5" name="PlaceHolder 1"/>
          <p:cNvSpPr>
            <a:spLocks noGrp="1"/>
          </p:cNvSpPr>
          <p:nvPr>
            <p:ph type="body"/>
          </p:nvPr>
        </p:nvSpPr>
        <p:spPr>
          <a:xfrm>
            <a:off x="685800" y="4343400"/>
            <a:ext cx="5486040" cy="4114440"/>
          </a:xfrm>
          <a:prstGeom prst="rect">
            <a:avLst/>
          </a:prstGeom>
        </p:spPr>
        <p:txBody>
          <a:bodyPr/>
          <a:p>
            <a:r>
              <a:rPr b="0" lang="ru-RU" sz="2000" spc="-1" strike="noStrike">
                <a:solidFill>
                  <a:srgbClr val="000000"/>
                </a:solidFill>
                <a:uFill>
                  <a:solidFill>
                    <a:srgbClr val="ffffff"/>
                  </a:solidFill>
                </a:uFill>
                <a:latin typeface="Arial"/>
              </a:rPr>
              <a:t>Zufar</a:t>
            </a:r>
            <a:endParaRPr b="0" lang="ru-RU" sz="2000" spc="-1" strike="noStrike">
              <a:solidFill>
                <a:srgbClr val="000000"/>
              </a:solidFill>
              <a:uFill>
                <a:solidFill>
                  <a:srgbClr val="ffffff"/>
                </a:solidFill>
              </a:uFill>
              <a:latin typeface="Arial"/>
            </a:endParaRPr>
          </a:p>
        </p:txBody>
      </p:sp>
      <p:sp>
        <p:nvSpPr>
          <p:cNvPr id="266" name="TextShape 2"/>
          <p:cNvSpPr txBox="1"/>
          <p:nvPr/>
        </p:nvSpPr>
        <p:spPr>
          <a:xfrm>
            <a:off x="3884760" y="8685360"/>
            <a:ext cx="2971440" cy="456840"/>
          </a:xfrm>
          <a:prstGeom prst="rect">
            <a:avLst/>
          </a:prstGeom>
          <a:noFill/>
          <a:ln>
            <a:noFill/>
          </a:ln>
        </p:spPr>
        <p:txBody>
          <a:bodyPr anchor="b"/>
          <a:p>
            <a:pPr algn="r">
              <a:lnSpc>
                <a:spcPct val="100000"/>
              </a:lnSpc>
            </a:pPr>
            <a:fld id="{208330D4-BB6F-489C-BF0E-6BDAA1EC66FC}" type="slidenum">
              <a:rPr b="0" lang="ru-RU" sz="1200" spc="-1" strike="noStrike">
                <a:solidFill>
                  <a:srgbClr val="000000"/>
                </a:solidFill>
                <a:uFill>
                  <a:solidFill>
                    <a:srgbClr val="ffffff"/>
                  </a:solidFill>
                </a:uFill>
                <a:latin typeface="+mn-lt"/>
                <a:ea typeface="+mn-ea"/>
              </a:rPr>
              <a:t>&lt;номер&gt;</a:t>
            </a:fld>
            <a:endParaRPr b="0" lang="ru-RU" sz="1200" spc="-1" strike="noStrike">
              <a:solidFill>
                <a:srgbClr val="000000"/>
              </a:solidFill>
              <a:uFill>
                <a:solidFill>
                  <a:srgbClr val="ffffff"/>
                </a:solidFill>
              </a:uFill>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 Id="rId3" Type="http://schemas.openxmlformats.org/officeDocument/2006/relationships/image" Target="../media/image8.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1.png"/><Relationship Id="rId3" Type="http://schemas.openxmlformats.org/officeDocument/2006/relationships/image" Target="../media/image12.png"/>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74680"/>
            <a:ext cx="8229240" cy="561600"/>
          </a:xfrm>
          <a:prstGeom prst="rect">
            <a:avLst/>
          </a:prstGeom>
        </p:spPr>
        <p:txBody>
          <a:bodyPr lIns="0" rIns="0" tIns="0" bIns="0" anchor="ctr"/>
          <a:p>
            <a:endParaRPr b="0" lang="de-DE" sz="1800" spc="-1" strike="noStrike">
              <a:solidFill>
                <a:srgbClr val="000000"/>
              </a:solidFill>
              <a:uFill>
                <a:solidFill>
                  <a:srgbClr val="ffffff"/>
                </a:solidFill>
              </a:uFill>
              <a:latin typeface="Calibri"/>
            </a:endParaRPr>
          </a:p>
        </p:txBody>
      </p:sp>
      <p:sp>
        <p:nvSpPr>
          <p:cNvPr id="43" name="PlaceHolder 2"/>
          <p:cNvSpPr>
            <a:spLocks noGrp="1"/>
          </p:cNvSpPr>
          <p:nvPr>
            <p:ph type="body"/>
          </p:nvPr>
        </p:nvSpPr>
        <p:spPr>
          <a:xfrm>
            <a:off x="457200" y="1600200"/>
            <a:ext cx="4038120" cy="2158560"/>
          </a:xfrm>
          <a:prstGeom prst="rect">
            <a:avLst/>
          </a:prstGeom>
        </p:spPr>
        <p:txBody>
          <a:bodyPr lIns="0" rIns="0" tIns="0" bIns="0"/>
          <a:p>
            <a:endParaRPr b="0" lang="de-DE" sz="2400" spc="-1" strike="noStrike">
              <a:solidFill>
                <a:srgbClr val="000000"/>
              </a:solidFill>
              <a:uFill>
                <a:solidFill>
                  <a:srgbClr val="ffffff"/>
                </a:solidFill>
              </a:uFill>
              <a:latin typeface="Arial"/>
            </a:endParaRPr>
          </a:p>
        </p:txBody>
      </p:sp>
      <p:sp>
        <p:nvSpPr>
          <p:cNvPr id="44" name="PlaceHolder 3"/>
          <p:cNvSpPr>
            <a:spLocks noGrp="1"/>
          </p:cNvSpPr>
          <p:nvPr>
            <p:ph type="body"/>
          </p:nvPr>
        </p:nvSpPr>
        <p:spPr>
          <a:xfrm>
            <a:off x="457200" y="3964320"/>
            <a:ext cx="4038120" cy="2158560"/>
          </a:xfrm>
          <a:prstGeom prst="rect">
            <a:avLst/>
          </a:prstGeom>
        </p:spPr>
        <p:txBody>
          <a:bodyPr lIns="0" rIns="0" tIns="0" bIns="0"/>
          <a:p>
            <a:endParaRPr b="0" lang="de-DE" sz="24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457200" y="274680"/>
            <a:ext cx="8229240" cy="561600"/>
          </a:xfrm>
          <a:prstGeom prst="rect">
            <a:avLst/>
          </a:prstGeom>
        </p:spPr>
        <p:txBody>
          <a:bodyPr lIns="0" rIns="0" tIns="0" bIns="0" anchor="ctr"/>
          <a:p>
            <a:endParaRPr b="0" lang="de-DE" sz="1800" spc="-1" strike="noStrike">
              <a:solidFill>
                <a:srgbClr val="000000"/>
              </a:solidFill>
              <a:uFill>
                <a:solidFill>
                  <a:srgbClr val="ffffff"/>
                </a:solidFill>
              </a:uFill>
              <a:latin typeface="Calibri"/>
            </a:endParaRPr>
          </a:p>
        </p:txBody>
      </p:sp>
      <p:sp>
        <p:nvSpPr>
          <p:cNvPr id="46" name="PlaceHolder 2"/>
          <p:cNvSpPr>
            <a:spLocks noGrp="1"/>
          </p:cNvSpPr>
          <p:nvPr>
            <p:ph type="body"/>
          </p:nvPr>
        </p:nvSpPr>
        <p:spPr>
          <a:xfrm>
            <a:off x="457200" y="1600200"/>
            <a:ext cx="1970280" cy="2158560"/>
          </a:xfrm>
          <a:prstGeom prst="rect">
            <a:avLst/>
          </a:prstGeom>
        </p:spPr>
        <p:txBody>
          <a:bodyPr lIns="0" rIns="0" tIns="0" bIns="0"/>
          <a:p>
            <a:endParaRPr b="0" lang="de-DE" sz="2400" spc="-1" strike="noStrike">
              <a:solidFill>
                <a:srgbClr val="000000"/>
              </a:solidFill>
              <a:uFill>
                <a:solidFill>
                  <a:srgbClr val="ffffff"/>
                </a:solidFill>
              </a:uFill>
              <a:latin typeface="Arial"/>
            </a:endParaRPr>
          </a:p>
        </p:txBody>
      </p:sp>
      <p:sp>
        <p:nvSpPr>
          <p:cNvPr id="47" name="PlaceHolder 3"/>
          <p:cNvSpPr>
            <a:spLocks noGrp="1"/>
          </p:cNvSpPr>
          <p:nvPr>
            <p:ph type="body"/>
          </p:nvPr>
        </p:nvSpPr>
        <p:spPr>
          <a:xfrm>
            <a:off x="2526480" y="1600200"/>
            <a:ext cx="1970280" cy="2158560"/>
          </a:xfrm>
          <a:prstGeom prst="rect">
            <a:avLst/>
          </a:prstGeom>
        </p:spPr>
        <p:txBody>
          <a:bodyPr lIns="0" rIns="0" tIns="0" bIns="0"/>
          <a:p>
            <a:endParaRPr b="0" lang="de-DE" sz="2400" spc="-1" strike="noStrike">
              <a:solidFill>
                <a:srgbClr val="000000"/>
              </a:solidFill>
              <a:uFill>
                <a:solidFill>
                  <a:srgbClr val="ffffff"/>
                </a:solidFill>
              </a:uFill>
              <a:latin typeface="Arial"/>
            </a:endParaRPr>
          </a:p>
        </p:txBody>
      </p:sp>
      <p:sp>
        <p:nvSpPr>
          <p:cNvPr id="48" name="PlaceHolder 4"/>
          <p:cNvSpPr>
            <a:spLocks noGrp="1"/>
          </p:cNvSpPr>
          <p:nvPr>
            <p:ph type="body"/>
          </p:nvPr>
        </p:nvSpPr>
        <p:spPr>
          <a:xfrm>
            <a:off x="2526480" y="3964320"/>
            <a:ext cx="1970280" cy="2158560"/>
          </a:xfrm>
          <a:prstGeom prst="rect">
            <a:avLst/>
          </a:prstGeom>
        </p:spPr>
        <p:txBody>
          <a:bodyPr lIns="0" rIns="0" tIns="0" bIns="0"/>
          <a:p>
            <a:endParaRPr b="0" lang="de-DE" sz="2400" spc="-1" strike="noStrike">
              <a:solidFill>
                <a:srgbClr val="000000"/>
              </a:solidFill>
              <a:uFill>
                <a:solidFill>
                  <a:srgbClr val="ffffff"/>
                </a:solidFill>
              </a:uFill>
              <a:latin typeface="Arial"/>
            </a:endParaRPr>
          </a:p>
        </p:txBody>
      </p:sp>
      <p:sp>
        <p:nvSpPr>
          <p:cNvPr id="49" name="PlaceHolder 5"/>
          <p:cNvSpPr>
            <a:spLocks noGrp="1"/>
          </p:cNvSpPr>
          <p:nvPr>
            <p:ph type="body"/>
          </p:nvPr>
        </p:nvSpPr>
        <p:spPr>
          <a:xfrm>
            <a:off x="457200" y="3964320"/>
            <a:ext cx="1970280" cy="2158560"/>
          </a:xfrm>
          <a:prstGeom prst="rect">
            <a:avLst/>
          </a:prstGeom>
        </p:spPr>
        <p:txBody>
          <a:bodyPr lIns="0" rIns="0" tIns="0" bIns="0"/>
          <a:p>
            <a:endParaRPr b="0" lang="de-DE" sz="24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74680"/>
            <a:ext cx="8229240" cy="561600"/>
          </a:xfrm>
          <a:prstGeom prst="rect">
            <a:avLst/>
          </a:prstGeom>
        </p:spPr>
        <p:txBody>
          <a:bodyPr lIns="0" rIns="0" tIns="0" bIns="0" anchor="ctr"/>
          <a:p>
            <a:endParaRPr b="0" lang="de-DE" sz="1800" spc="-1" strike="noStrike">
              <a:solidFill>
                <a:srgbClr val="000000"/>
              </a:solidFill>
              <a:uFill>
                <a:solidFill>
                  <a:srgbClr val="ffffff"/>
                </a:solidFill>
              </a:uFill>
              <a:latin typeface="Calibri"/>
            </a:endParaRPr>
          </a:p>
        </p:txBody>
      </p:sp>
      <p:sp>
        <p:nvSpPr>
          <p:cNvPr id="51" name="PlaceHolder 2"/>
          <p:cNvSpPr>
            <a:spLocks noGrp="1"/>
          </p:cNvSpPr>
          <p:nvPr>
            <p:ph type="body"/>
          </p:nvPr>
        </p:nvSpPr>
        <p:spPr>
          <a:xfrm>
            <a:off x="457200" y="1600200"/>
            <a:ext cx="4038120" cy="4525560"/>
          </a:xfrm>
          <a:prstGeom prst="rect">
            <a:avLst/>
          </a:prstGeom>
        </p:spPr>
        <p:txBody>
          <a:bodyPr lIns="0" rIns="0" tIns="0" bIns="0"/>
          <a:p>
            <a:endParaRPr b="0" lang="de-DE" sz="2400" spc="-1" strike="noStrike">
              <a:solidFill>
                <a:srgbClr val="000000"/>
              </a:solidFill>
              <a:uFill>
                <a:solidFill>
                  <a:srgbClr val="ffffff"/>
                </a:solidFill>
              </a:uFill>
              <a:latin typeface="Arial"/>
            </a:endParaRPr>
          </a:p>
        </p:txBody>
      </p:sp>
      <p:sp>
        <p:nvSpPr>
          <p:cNvPr id="52" name="PlaceHolder 3"/>
          <p:cNvSpPr>
            <a:spLocks noGrp="1"/>
          </p:cNvSpPr>
          <p:nvPr>
            <p:ph type="body"/>
          </p:nvPr>
        </p:nvSpPr>
        <p:spPr>
          <a:xfrm>
            <a:off x="457200" y="1600200"/>
            <a:ext cx="4038120" cy="4525560"/>
          </a:xfrm>
          <a:prstGeom prst="rect">
            <a:avLst/>
          </a:prstGeom>
        </p:spPr>
        <p:txBody>
          <a:bodyPr lIns="0" rIns="0" tIns="0" bIns="0"/>
          <a:p>
            <a:endParaRPr b="0" lang="de-DE" sz="2400" spc="-1" strike="noStrike">
              <a:solidFill>
                <a:srgbClr val="000000"/>
              </a:solidFill>
              <a:uFill>
                <a:solidFill>
                  <a:srgbClr val="ffffff"/>
                </a:solidFill>
              </a:uFill>
              <a:latin typeface="Arial"/>
            </a:endParaRPr>
          </a:p>
        </p:txBody>
      </p:sp>
      <p:pic>
        <p:nvPicPr>
          <p:cNvPr id="53" name="" descr=""/>
          <p:cNvPicPr/>
          <p:nvPr/>
        </p:nvPicPr>
        <p:blipFill>
          <a:blip r:embed="rId2"/>
          <a:stretch/>
        </p:blipFill>
        <p:spPr>
          <a:xfrm>
            <a:off x="456840" y="2251800"/>
            <a:ext cx="4038120" cy="3221640"/>
          </a:xfrm>
          <a:prstGeom prst="rect">
            <a:avLst/>
          </a:prstGeom>
          <a:ln>
            <a:noFill/>
          </a:ln>
        </p:spPr>
      </p:pic>
      <p:pic>
        <p:nvPicPr>
          <p:cNvPr id="54" name="" descr=""/>
          <p:cNvPicPr/>
          <p:nvPr/>
        </p:nvPicPr>
        <p:blipFill>
          <a:blip r:embed="rId3"/>
          <a:stretch/>
        </p:blipFill>
        <p:spPr>
          <a:xfrm>
            <a:off x="456840" y="2251800"/>
            <a:ext cx="4038120" cy="322164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3" name="PlaceHolder 1"/>
          <p:cNvSpPr>
            <a:spLocks noGrp="1"/>
          </p:cNvSpPr>
          <p:nvPr>
            <p:ph type="title"/>
          </p:nvPr>
        </p:nvSpPr>
        <p:spPr>
          <a:xfrm>
            <a:off x="457200" y="274680"/>
            <a:ext cx="8229240" cy="561600"/>
          </a:xfrm>
          <a:prstGeom prst="rect">
            <a:avLst/>
          </a:prstGeom>
        </p:spPr>
        <p:txBody>
          <a:bodyPr lIns="0" rIns="0" tIns="0" bIns="0" anchor="ctr"/>
          <a:p>
            <a:endParaRPr b="0" lang="de-DE" sz="1800" spc="-1" strike="noStrike">
              <a:solidFill>
                <a:srgbClr val="000000"/>
              </a:solidFill>
              <a:uFill>
                <a:solidFill>
                  <a:srgbClr val="ffffff"/>
                </a:solidFill>
              </a:uFill>
              <a:latin typeface="Calibri"/>
            </a:endParaRPr>
          </a:p>
        </p:txBody>
      </p:sp>
      <p:sp>
        <p:nvSpPr>
          <p:cNvPr id="74" name="PlaceHolder 2"/>
          <p:cNvSpPr>
            <a:spLocks noGrp="1"/>
          </p:cNvSpPr>
          <p:nvPr>
            <p:ph type="subTitle"/>
          </p:nvPr>
        </p:nvSpPr>
        <p:spPr>
          <a:xfrm>
            <a:off x="457200" y="1600200"/>
            <a:ext cx="4038120" cy="4525560"/>
          </a:xfrm>
          <a:prstGeom prst="rect">
            <a:avLst/>
          </a:prstGeom>
        </p:spPr>
        <p:txBody>
          <a:bodyPr lIns="0" rIns="0" tIns="0" bIns="0" anchor="ctr"/>
          <a:p>
            <a:pPr algn="ctr"/>
            <a:endParaRPr b="0" lang="ru-RU"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274680"/>
            <a:ext cx="8229240" cy="561600"/>
          </a:xfrm>
          <a:prstGeom prst="rect">
            <a:avLst/>
          </a:prstGeom>
        </p:spPr>
        <p:txBody>
          <a:bodyPr lIns="0" rIns="0" tIns="0" bIns="0" anchor="ctr"/>
          <a:p>
            <a:endParaRPr b="0" lang="de-DE" sz="1800" spc="-1" strike="noStrike">
              <a:solidFill>
                <a:srgbClr val="000000"/>
              </a:solidFill>
              <a:uFill>
                <a:solidFill>
                  <a:srgbClr val="ffffff"/>
                </a:solidFill>
              </a:uFill>
              <a:latin typeface="Calibri"/>
            </a:endParaRPr>
          </a:p>
        </p:txBody>
      </p:sp>
      <p:sp>
        <p:nvSpPr>
          <p:cNvPr id="76" name="PlaceHolder 2"/>
          <p:cNvSpPr>
            <a:spLocks noGrp="1"/>
          </p:cNvSpPr>
          <p:nvPr>
            <p:ph type="body"/>
          </p:nvPr>
        </p:nvSpPr>
        <p:spPr>
          <a:xfrm>
            <a:off x="457200" y="1600200"/>
            <a:ext cx="4038120" cy="4525560"/>
          </a:xfrm>
          <a:prstGeom prst="rect">
            <a:avLst/>
          </a:prstGeom>
        </p:spPr>
        <p:txBody>
          <a:bodyPr lIns="0" rIns="0" tIns="0" bIns="0"/>
          <a:p>
            <a:endParaRPr b="0" lang="de-DE" sz="2400" spc="-1" strike="noStrike">
              <a:solidFill>
                <a:srgbClr val="000000"/>
              </a:solidFill>
              <a:uFill>
                <a:solidFill>
                  <a:srgbClr val="ffffff"/>
                </a:solidFill>
              </a:u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457200" y="274680"/>
            <a:ext cx="8229240" cy="561600"/>
          </a:xfrm>
          <a:prstGeom prst="rect">
            <a:avLst/>
          </a:prstGeom>
        </p:spPr>
        <p:txBody>
          <a:bodyPr lIns="0" rIns="0" tIns="0" bIns="0" anchor="ctr"/>
          <a:p>
            <a:endParaRPr b="0" lang="de-DE" sz="1800" spc="-1" strike="noStrike">
              <a:solidFill>
                <a:srgbClr val="000000"/>
              </a:solidFill>
              <a:uFill>
                <a:solidFill>
                  <a:srgbClr val="ffffff"/>
                </a:solidFill>
              </a:uFill>
              <a:latin typeface="Calibri"/>
            </a:endParaRPr>
          </a:p>
        </p:txBody>
      </p:sp>
      <p:sp>
        <p:nvSpPr>
          <p:cNvPr id="78" name="PlaceHolder 2"/>
          <p:cNvSpPr>
            <a:spLocks noGrp="1"/>
          </p:cNvSpPr>
          <p:nvPr>
            <p:ph type="body"/>
          </p:nvPr>
        </p:nvSpPr>
        <p:spPr>
          <a:xfrm>
            <a:off x="457200" y="1600200"/>
            <a:ext cx="1970280" cy="4525560"/>
          </a:xfrm>
          <a:prstGeom prst="rect">
            <a:avLst/>
          </a:prstGeom>
        </p:spPr>
        <p:txBody>
          <a:bodyPr lIns="0" rIns="0" tIns="0" bIns="0"/>
          <a:p>
            <a:endParaRPr b="0" lang="de-DE" sz="2400" spc="-1" strike="noStrike">
              <a:solidFill>
                <a:srgbClr val="000000"/>
              </a:solidFill>
              <a:uFill>
                <a:solidFill>
                  <a:srgbClr val="ffffff"/>
                </a:solidFill>
              </a:uFill>
              <a:latin typeface="Arial"/>
            </a:endParaRPr>
          </a:p>
        </p:txBody>
      </p:sp>
      <p:sp>
        <p:nvSpPr>
          <p:cNvPr id="79" name="PlaceHolder 3"/>
          <p:cNvSpPr>
            <a:spLocks noGrp="1"/>
          </p:cNvSpPr>
          <p:nvPr>
            <p:ph type="body"/>
          </p:nvPr>
        </p:nvSpPr>
        <p:spPr>
          <a:xfrm>
            <a:off x="2526480" y="1600200"/>
            <a:ext cx="1970280" cy="4525560"/>
          </a:xfrm>
          <a:prstGeom prst="rect">
            <a:avLst/>
          </a:prstGeom>
        </p:spPr>
        <p:txBody>
          <a:bodyPr lIns="0" rIns="0" tIns="0" bIns="0"/>
          <a:p>
            <a:endParaRPr b="0" lang="de-DE" sz="2400" spc="-1" strike="noStrike">
              <a:solidFill>
                <a:srgbClr val="000000"/>
              </a:solidFill>
              <a:uFill>
                <a:solidFill>
                  <a:srgbClr val="ffffff"/>
                </a:solidFill>
              </a:u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0" name="PlaceHolder 1"/>
          <p:cNvSpPr>
            <a:spLocks noGrp="1"/>
          </p:cNvSpPr>
          <p:nvPr>
            <p:ph type="title"/>
          </p:nvPr>
        </p:nvSpPr>
        <p:spPr>
          <a:xfrm>
            <a:off x="457200" y="274680"/>
            <a:ext cx="8229240" cy="561600"/>
          </a:xfrm>
          <a:prstGeom prst="rect">
            <a:avLst/>
          </a:prstGeom>
        </p:spPr>
        <p:txBody>
          <a:bodyPr lIns="0" rIns="0" tIns="0" bIns="0" anchor="ctr"/>
          <a:p>
            <a:endParaRPr b="0" lang="de-DE" sz="1800" spc="-1" strike="noStrike">
              <a:solidFill>
                <a:srgbClr val="000000"/>
              </a:solidFill>
              <a:uFill>
                <a:solidFill>
                  <a:srgbClr val="ffffff"/>
                </a:solidFill>
              </a:u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1" name="PlaceHolder 1"/>
          <p:cNvSpPr>
            <a:spLocks noGrp="1"/>
          </p:cNvSpPr>
          <p:nvPr>
            <p:ph type="subTitle"/>
          </p:nvPr>
        </p:nvSpPr>
        <p:spPr>
          <a:xfrm>
            <a:off x="457200" y="274680"/>
            <a:ext cx="8229240" cy="2604600"/>
          </a:xfrm>
          <a:prstGeom prst="rect">
            <a:avLst/>
          </a:prstGeom>
        </p:spPr>
        <p:txBody>
          <a:bodyPr lIns="0" rIns="0" tIns="0" bIns="0" anchor="ctr"/>
          <a:p>
            <a:pPr algn="ctr"/>
            <a:endParaRPr b="0" lang="ru-RU"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457200" y="274680"/>
            <a:ext cx="8229240" cy="561600"/>
          </a:xfrm>
          <a:prstGeom prst="rect">
            <a:avLst/>
          </a:prstGeom>
        </p:spPr>
        <p:txBody>
          <a:bodyPr lIns="0" rIns="0" tIns="0" bIns="0" anchor="ctr"/>
          <a:p>
            <a:endParaRPr b="0" lang="de-DE" sz="1800" spc="-1" strike="noStrike">
              <a:solidFill>
                <a:srgbClr val="000000"/>
              </a:solidFill>
              <a:uFill>
                <a:solidFill>
                  <a:srgbClr val="ffffff"/>
                </a:solidFill>
              </a:uFill>
              <a:latin typeface="Calibri"/>
            </a:endParaRPr>
          </a:p>
        </p:txBody>
      </p:sp>
      <p:sp>
        <p:nvSpPr>
          <p:cNvPr id="83" name="PlaceHolder 2"/>
          <p:cNvSpPr>
            <a:spLocks noGrp="1"/>
          </p:cNvSpPr>
          <p:nvPr>
            <p:ph type="body"/>
          </p:nvPr>
        </p:nvSpPr>
        <p:spPr>
          <a:xfrm>
            <a:off x="457200" y="1600200"/>
            <a:ext cx="1970280" cy="2158560"/>
          </a:xfrm>
          <a:prstGeom prst="rect">
            <a:avLst/>
          </a:prstGeom>
        </p:spPr>
        <p:txBody>
          <a:bodyPr lIns="0" rIns="0" tIns="0" bIns="0"/>
          <a:p>
            <a:endParaRPr b="0" lang="de-DE" sz="2400" spc="-1" strike="noStrike">
              <a:solidFill>
                <a:srgbClr val="000000"/>
              </a:solidFill>
              <a:uFill>
                <a:solidFill>
                  <a:srgbClr val="ffffff"/>
                </a:solidFill>
              </a:uFill>
              <a:latin typeface="Arial"/>
            </a:endParaRPr>
          </a:p>
        </p:txBody>
      </p:sp>
      <p:sp>
        <p:nvSpPr>
          <p:cNvPr id="84" name="PlaceHolder 3"/>
          <p:cNvSpPr>
            <a:spLocks noGrp="1"/>
          </p:cNvSpPr>
          <p:nvPr>
            <p:ph type="body"/>
          </p:nvPr>
        </p:nvSpPr>
        <p:spPr>
          <a:xfrm>
            <a:off x="457200" y="3964320"/>
            <a:ext cx="1970280" cy="2158560"/>
          </a:xfrm>
          <a:prstGeom prst="rect">
            <a:avLst/>
          </a:prstGeom>
        </p:spPr>
        <p:txBody>
          <a:bodyPr lIns="0" rIns="0" tIns="0" bIns="0"/>
          <a:p>
            <a:endParaRPr b="0" lang="de-DE" sz="2400" spc="-1" strike="noStrike">
              <a:solidFill>
                <a:srgbClr val="000000"/>
              </a:solidFill>
              <a:uFill>
                <a:solidFill>
                  <a:srgbClr val="ffffff"/>
                </a:solidFill>
              </a:uFill>
              <a:latin typeface="Arial"/>
            </a:endParaRPr>
          </a:p>
        </p:txBody>
      </p:sp>
      <p:sp>
        <p:nvSpPr>
          <p:cNvPr id="85" name="PlaceHolder 4"/>
          <p:cNvSpPr>
            <a:spLocks noGrp="1"/>
          </p:cNvSpPr>
          <p:nvPr>
            <p:ph type="body"/>
          </p:nvPr>
        </p:nvSpPr>
        <p:spPr>
          <a:xfrm>
            <a:off x="2526480" y="1600200"/>
            <a:ext cx="1970280" cy="4525560"/>
          </a:xfrm>
          <a:prstGeom prst="rect">
            <a:avLst/>
          </a:prstGeom>
        </p:spPr>
        <p:txBody>
          <a:bodyPr lIns="0" rIns="0" tIns="0" bIns="0"/>
          <a:p>
            <a:endParaRPr b="0" lang="de-DE" sz="2400" spc="-1" strike="noStrike">
              <a:solidFill>
                <a:srgbClr val="000000"/>
              </a:solidFill>
              <a:uFill>
                <a:solidFill>
                  <a:srgbClr val="ffffff"/>
                </a:solidFill>
              </a:u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1" name="PlaceHolder 1"/>
          <p:cNvSpPr>
            <a:spLocks noGrp="1"/>
          </p:cNvSpPr>
          <p:nvPr>
            <p:ph type="title"/>
          </p:nvPr>
        </p:nvSpPr>
        <p:spPr>
          <a:xfrm>
            <a:off x="457200" y="274680"/>
            <a:ext cx="8229240" cy="561600"/>
          </a:xfrm>
          <a:prstGeom prst="rect">
            <a:avLst/>
          </a:prstGeom>
        </p:spPr>
        <p:txBody>
          <a:bodyPr lIns="0" rIns="0" tIns="0" bIns="0" anchor="ctr"/>
          <a:p>
            <a:endParaRPr b="0" lang="de-DE" sz="1800" spc="-1" strike="noStrike">
              <a:solidFill>
                <a:srgbClr val="000000"/>
              </a:solidFill>
              <a:uFill>
                <a:solidFill>
                  <a:srgbClr val="ffffff"/>
                </a:solidFill>
              </a:uFill>
              <a:latin typeface="Calibri"/>
            </a:endParaRPr>
          </a:p>
        </p:txBody>
      </p:sp>
      <p:sp>
        <p:nvSpPr>
          <p:cNvPr id="22" name="PlaceHolder 2"/>
          <p:cNvSpPr>
            <a:spLocks noGrp="1"/>
          </p:cNvSpPr>
          <p:nvPr>
            <p:ph type="subTitle"/>
          </p:nvPr>
        </p:nvSpPr>
        <p:spPr>
          <a:xfrm>
            <a:off x="457200" y="1600200"/>
            <a:ext cx="4038120" cy="4525560"/>
          </a:xfrm>
          <a:prstGeom prst="rect">
            <a:avLst/>
          </a:prstGeom>
        </p:spPr>
        <p:txBody>
          <a:bodyPr lIns="0" rIns="0" tIns="0" bIns="0" anchor="ctr"/>
          <a:p>
            <a:pPr algn="ctr"/>
            <a:endParaRPr b="0" lang="ru-RU"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457200" y="274680"/>
            <a:ext cx="8229240" cy="561600"/>
          </a:xfrm>
          <a:prstGeom prst="rect">
            <a:avLst/>
          </a:prstGeom>
        </p:spPr>
        <p:txBody>
          <a:bodyPr lIns="0" rIns="0" tIns="0" bIns="0" anchor="ctr"/>
          <a:p>
            <a:endParaRPr b="0" lang="de-DE" sz="1800" spc="-1" strike="noStrike">
              <a:solidFill>
                <a:srgbClr val="000000"/>
              </a:solidFill>
              <a:uFill>
                <a:solidFill>
                  <a:srgbClr val="ffffff"/>
                </a:solidFill>
              </a:uFill>
              <a:latin typeface="Calibri"/>
            </a:endParaRPr>
          </a:p>
        </p:txBody>
      </p:sp>
      <p:sp>
        <p:nvSpPr>
          <p:cNvPr id="87" name="PlaceHolder 2"/>
          <p:cNvSpPr>
            <a:spLocks noGrp="1"/>
          </p:cNvSpPr>
          <p:nvPr>
            <p:ph type="body"/>
          </p:nvPr>
        </p:nvSpPr>
        <p:spPr>
          <a:xfrm>
            <a:off x="457200" y="1600200"/>
            <a:ext cx="1970280" cy="4525560"/>
          </a:xfrm>
          <a:prstGeom prst="rect">
            <a:avLst/>
          </a:prstGeom>
        </p:spPr>
        <p:txBody>
          <a:bodyPr lIns="0" rIns="0" tIns="0" bIns="0"/>
          <a:p>
            <a:endParaRPr b="0" lang="de-DE" sz="2400" spc="-1" strike="noStrike">
              <a:solidFill>
                <a:srgbClr val="000000"/>
              </a:solidFill>
              <a:uFill>
                <a:solidFill>
                  <a:srgbClr val="ffffff"/>
                </a:solidFill>
              </a:uFill>
              <a:latin typeface="Arial"/>
            </a:endParaRPr>
          </a:p>
        </p:txBody>
      </p:sp>
      <p:sp>
        <p:nvSpPr>
          <p:cNvPr id="88" name="PlaceHolder 3"/>
          <p:cNvSpPr>
            <a:spLocks noGrp="1"/>
          </p:cNvSpPr>
          <p:nvPr>
            <p:ph type="body"/>
          </p:nvPr>
        </p:nvSpPr>
        <p:spPr>
          <a:xfrm>
            <a:off x="2526480" y="1600200"/>
            <a:ext cx="1970280" cy="2158560"/>
          </a:xfrm>
          <a:prstGeom prst="rect">
            <a:avLst/>
          </a:prstGeom>
        </p:spPr>
        <p:txBody>
          <a:bodyPr lIns="0" rIns="0" tIns="0" bIns="0"/>
          <a:p>
            <a:endParaRPr b="0" lang="de-DE" sz="2400" spc="-1" strike="noStrike">
              <a:solidFill>
                <a:srgbClr val="000000"/>
              </a:solidFill>
              <a:uFill>
                <a:solidFill>
                  <a:srgbClr val="ffffff"/>
                </a:solidFill>
              </a:uFill>
              <a:latin typeface="Arial"/>
            </a:endParaRPr>
          </a:p>
        </p:txBody>
      </p:sp>
      <p:sp>
        <p:nvSpPr>
          <p:cNvPr id="89" name="PlaceHolder 4"/>
          <p:cNvSpPr>
            <a:spLocks noGrp="1"/>
          </p:cNvSpPr>
          <p:nvPr>
            <p:ph type="body"/>
          </p:nvPr>
        </p:nvSpPr>
        <p:spPr>
          <a:xfrm>
            <a:off x="2526480" y="3964320"/>
            <a:ext cx="1970280" cy="2158560"/>
          </a:xfrm>
          <a:prstGeom prst="rect">
            <a:avLst/>
          </a:prstGeom>
        </p:spPr>
        <p:txBody>
          <a:bodyPr lIns="0" rIns="0" tIns="0" bIns="0"/>
          <a:p>
            <a:endParaRPr b="0" lang="de-DE" sz="2400" spc="-1" strike="noStrike">
              <a:solidFill>
                <a:srgbClr val="000000"/>
              </a:solidFill>
              <a:uFill>
                <a:solidFill>
                  <a:srgbClr val="ffffff"/>
                </a:solidFill>
              </a:u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457200" y="274680"/>
            <a:ext cx="8229240" cy="561600"/>
          </a:xfrm>
          <a:prstGeom prst="rect">
            <a:avLst/>
          </a:prstGeom>
        </p:spPr>
        <p:txBody>
          <a:bodyPr lIns="0" rIns="0" tIns="0" bIns="0" anchor="ctr"/>
          <a:p>
            <a:endParaRPr b="0" lang="de-DE" sz="1800" spc="-1" strike="noStrike">
              <a:solidFill>
                <a:srgbClr val="000000"/>
              </a:solidFill>
              <a:uFill>
                <a:solidFill>
                  <a:srgbClr val="ffffff"/>
                </a:solidFill>
              </a:uFill>
              <a:latin typeface="Calibri"/>
            </a:endParaRPr>
          </a:p>
        </p:txBody>
      </p:sp>
      <p:sp>
        <p:nvSpPr>
          <p:cNvPr id="91" name="PlaceHolder 2"/>
          <p:cNvSpPr>
            <a:spLocks noGrp="1"/>
          </p:cNvSpPr>
          <p:nvPr>
            <p:ph type="body"/>
          </p:nvPr>
        </p:nvSpPr>
        <p:spPr>
          <a:xfrm>
            <a:off x="457200" y="1600200"/>
            <a:ext cx="1970280" cy="2158560"/>
          </a:xfrm>
          <a:prstGeom prst="rect">
            <a:avLst/>
          </a:prstGeom>
        </p:spPr>
        <p:txBody>
          <a:bodyPr lIns="0" rIns="0" tIns="0" bIns="0"/>
          <a:p>
            <a:endParaRPr b="0" lang="de-DE" sz="2400" spc="-1" strike="noStrike">
              <a:solidFill>
                <a:srgbClr val="000000"/>
              </a:solidFill>
              <a:uFill>
                <a:solidFill>
                  <a:srgbClr val="ffffff"/>
                </a:solidFill>
              </a:uFill>
              <a:latin typeface="Arial"/>
            </a:endParaRPr>
          </a:p>
        </p:txBody>
      </p:sp>
      <p:sp>
        <p:nvSpPr>
          <p:cNvPr id="92" name="PlaceHolder 3"/>
          <p:cNvSpPr>
            <a:spLocks noGrp="1"/>
          </p:cNvSpPr>
          <p:nvPr>
            <p:ph type="body"/>
          </p:nvPr>
        </p:nvSpPr>
        <p:spPr>
          <a:xfrm>
            <a:off x="2526480" y="1600200"/>
            <a:ext cx="1970280" cy="2158560"/>
          </a:xfrm>
          <a:prstGeom prst="rect">
            <a:avLst/>
          </a:prstGeom>
        </p:spPr>
        <p:txBody>
          <a:bodyPr lIns="0" rIns="0" tIns="0" bIns="0"/>
          <a:p>
            <a:endParaRPr b="0" lang="de-DE" sz="2400" spc="-1" strike="noStrike">
              <a:solidFill>
                <a:srgbClr val="000000"/>
              </a:solidFill>
              <a:uFill>
                <a:solidFill>
                  <a:srgbClr val="ffffff"/>
                </a:solidFill>
              </a:uFill>
              <a:latin typeface="Arial"/>
            </a:endParaRPr>
          </a:p>
        </p:txBody>
      </p:sp>
      <p:sp>
        <p:nvSpPr>
          <p:cNvPr id="93" name="PlaceHolder 4"/>
          <p:cNvSpPr>
            <a:spLocks noGrp="1"/>
          </p:cNvSpPr>
          <p:nvPr>
            <p:ph type="body"/>
          </p:nvPr>
        </p:nvSpPr>
        <p:spPr>
          <a:xfrm>
            <a:off x="457200" y="3964320"/>
            <a:ext cx="4038120" cy="2158560"/>
          </a:xfrm>
          <a:prstGeom prst="rect">
            <a:avLst/>
          </a:prstGeom>
        </p:spPr>
        <p:txBody>
          <a:bodyPr lIns="0" rIns="0" tIns="0" bIns="0"/>
          <a:p>
            <a:endParaRPr b="0" lang="de-DE" sz="2400" spc="-1" strike="noStrike">
              <a:solidFill>
                <a:srgbClr val="000000"/>
              </a:solidFill>
              <a:uFill>
                <a:solidFill>
                  <a:srgbClr val="ffffff"/>
                </a:solidFill>
              </a:u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457200" y="274680"/>
            <a:ext cx="8229240" cy="561600"/>
          </a:xfrm>
          <a:prstGeom prst="rect">
            <a:avLst/>
          </a:prstGeom>
        </p:spPr>
        <p:txBody>
          <a:bodyPr lIns="0" rIns="0" tIns="0" bIns="0" anchor="ctr"/>
          <a:p>
            <a:endParaRPr b="0" lang="de-DE" sz="1800" spc="-1" strike="noStrike">
              <a:solidFill>
                <a:srgbClr val="000000"/>
              </a:solidFill>
              <a:uFill>
                <a:solidFill>
                  <a:srgbClr val="ffffff"/>
                </a:solidFill>
              </a:uFill>
              <a:latin typeface="Calibri"/>
            </a:endParaRPr>
          </a:p>
        </p:txBody>
      </p:sp>
      <p:sp>
        <p:nvSpPr>
          <p:cNvPr id="95" name="PlaceHolder 2"/>
          <p:cNvSpPr>
            <a:spLocks noGrp="1"/>
          </p:cNvSpPr>
          <p:nvPr>
            <p:ph type="body"/>
          </p:nvPr>
        </p:nvSpPr>
        <p:spPr>
          <a:xfrm>
            <a:off x="457200" y="1600200"/>
            <a:ext cx="4038120" cy="2158560"/>
          </a:xfrm>
          <a:prstGeom prst="rect">
            <a:avLst/>
          </a:prstGeom>
        </p:spPr>
        <p:txBody>
          <a:bodyPr lIns="0" rIns="0" tIns="0" bIns="0"/>
          <a:p>
            <a:endParaRPr b="0" lang="de-DE" sz="2400" spc="-1" strike="noStrike">
              <a:solidFill>
                <a:srgbClr val="000000"/>
              </a:solidFill>
              <a:uFill>
                <a:solidFill>
                  <a:srgbClr val="ffffff"/>
                </a:solidFill>
              </a:uFill>
              <a:latin typeface="Arial"/>
            </a:endParaRPr>
          </a:p>
        </p:txBody>
      </p:sp>
      <p:sp>
        <p:nvSpPr>
          <p:cNvPr id="96" name="PlaceHolder 3"/>
          <p:cNvSpPr>
            <a:spLocks noGrp="1"/>
          </p:cNvSpPr>
          <p:nvPr>
            <p:ph type="body"/>
          </p:nvPr>
        </p:nvSpPr>
        <p:spPr>
          <a:xfrm>
            <a:off x="457200" y="3964320"/>
            <a:ext cx="4038120" cy="2158560"/>
          </a:xfrm>
          <a:prstGeom prst="rect">
            <a:avLst/>
          </a:prstGeom>
        </p:spPr>
        <p:txBody>
          <a:bodyPr lIns="0" rIns="0" tIns="0" bIns="0"/>
          <a:p>
            <a:endParaRPr b="0" lang="de-DE" sz="2400" spc="-1" strike="noStrike">
              <a:solidFill>
                <a:srgbClr val="000000"/>
              </a:solidFill>
              <a:uFill>
                <a:solidFill>
                  <a:srgbClr val="ffffff"/>
                </a:solidFill>
              </a:u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457200" y="274680"/>
            <a:ext cx="8229240" cy="561600"/>
          </a:xfrm>
          <a:prstGeom prst="rect">
            <a:avLst/>
          </a:prstGeom>
        </p:spPr>
        <p:txBody>
          <a:bodyPr lIns="0" rIns="0" tIns="0" bIns="0" anchor="ctr"/>
          <a:p>
            <a:endParaRPr b="0" lang="de-DE" sz="1800" spc="-1" strike="noStrike">
              <a:solidFill>
                <a:srgbClr val="000000"/>
              </a:solidFill>
              <a:uFill>
                <a:solidFill>
                  <a:srgbClr val="ffffff"/>
                </a:solidFill>
              </a:uFill>
              <a:latin typeface="Calibri"/>
            </a:endParaRPr>
          </a:p>
        </p:txBody>
      </p:sp>
      <p:sp>
        <p:nvSpPr>
          <p:cNvPr id="98" name="PlaceHolder 2"/>
          <p:cNvSpPr>
            <a:spLocks noGrp="1"/>
          </p:cNvSpPr>
          <p:nvPr>
            <p:ph type="body"/>
          </p:nvPr>
        </p:nvSpPr>
        <p:spPr>
          <a:xfrm>
            <a:off x="457200" y="1600200"/>
            <a:ext cx="1970280" cy="2158560"/>
          </a:xfrm>
          <a:prstGeom prst="rect">
            <a:avLst/>
          </a:prstGeom>
        </p:spPr>
        <p:txBody>
          <a:bodyPr lIns="0" rIns="0" tIns="0" bIns="0"/>
          <a:p>
            <a:endParaRPr b="0" lang="de-DE" sz="2400" spc="-1" strike="noStrike">
              <a:solidFill>
                <a:srgbClr val="000000"/>
              </a:solidFill>
              <a:uFill>
                <a:solidFill>
                  <a:srgbClr val="ffffff"/>
                </a:solidFill>
              </a:uFill>
              <a:latin typeface="Arial"/>
            </a:endParaRPr>
          </a:p>
        </p:txBody>
      </p:sp>
      <p:sp>
        <p:nvSpPr>
          <p:cNvPr id="99" name="PlaceHolder 3"/>
          <p:cNvSpPr>
            <a:spLocks noGrp="1"/>
          </p:cNvSpPr>
          <p:nvPr>
            <p:ph type="body"/>
          </p:nvPr>
        </p:nvSpPr>
        <p:spPr>
          <a:xfrm>
            <a:off x="2526480" y="1600200"/>
            <a:ext cx="1970280" cy="2158560"/>
          </a:xfrm>
          <a:prstGeom prst="rect">
            <a:avLst/>
          </a:prstGeom>
        </p:spPr>
        <p:txBody>
          <a:bodyPr lIns="0" rIns="0" tIns="0" bIns="0"/>
          <a:p>
            <a:endParaRPr b="0" lang="de-DE" sz="2400" spc="-1" strike="noStrike">
              <a:solidFill>
                <a:srgbClr val="000000"/>
              </a:solidFill>
              <a:uFill>
                <a:solidFill>
                  <a:srgbClr val="ffffff"/>
                </a:solidFill>
              </a:uFill>
              <a:latin typeface="Arial"/>
            </a:endParaRPr>
          </a:p>
        </p:txBody>
      </p:sp>
      <p:sp>
        <p:nvSpPr>
          <p:cNvPr id="100" name="PlaceHolder 4"/>
          <p:cNvSpPr>
            <a:spLocks noGrp="1"/>
          </p:cNvSpPr>
          <p:nvPr>
            <p:ph type="body"/>
          </p:nvPr>
        </p:nvSpPr>
        <p:spPr>
          <a:xfrm>
            <a:off x="2526480" y="3964320"/>
            <a:ext cx="1970280" cy="2158560"/>
          </a:xfrm>
          <a:prstGeom prst="rect">
            <a:avLst/>
          </a:prstGeom>
        </p:spPr>
        <p:txBody>
          <a:bodyPr lIns="0" rIns="0" tIns="0" bIns="0"/>
          <a:p>
            <a:endParaRPr b="0" lang="de-DE" sz="2400" spc="-1" strike="noStrike">
              <a:solidFill>
                <a:srgbClr val="000000"/>
              </a:solidFill>
              <a:uFill>
                <a:solidFill>
                  <a:srgbClr val="ffffff"/>
                </a:solidFill>
              </a:uFill>
              <a:latin typeface="Arial"/>
            </a:endParaRPr>
          </a:p>
        </p:txBody>
      </p:sp>
      <p:sp>
        <p:nvSpPr>
          <p:cNvPr id="101" name="PlaceHolder 5"/>
          <p:cNvSpPr>
            <a:spLocks noGrp="1"/>
          </p:cNvSpPr>
          <p:nvPr>
            <p:ph type="body"/>
          </p:nvPr>
        </p:nvSpPr>
        <p:spPr>
          <a:xfrm>
            <a:off x="457200" y="3964320"/>
            <a:ext cx="1970280" cy="2158560"/>
          </a:xfrm>
          <a:prstGeom prst="rect">
            <a:avLst/>
          </a:prstGeom>
        </p:spPr>
        <p:txBody>
          <a:bodyPr lIns="0" rIns="0" tIns="0" bIns="0"/>
          <a:p>
            <a:endParaRPr b="0" lang="de-DE" sz="2400" spc="-1" strike="noStrike">
              <a:solidFill>
                <a:srgbClr val="000000"/>
              </a:solidFill>
              <a:uFill>
                <a:solidFill>
                  <a:srgbClr val="ffffff"/>
                </a:solidFill>
              </a:u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457200" y="274680"/>
            <a:ext cx="8229240" cy="561600"/>
          </a:xfrm>
          <a:prstGeom prst="rect">
            <a:avLst/>
          </a:prstGeom>
        </p:spPr>
        <p:txBody>
          <a:bodyPr lIns="0" rIns="0" tIns="0" bIns="0" anchor="ctr"/>
          <a:p>
            <a:endParaRPr b="0" lang="de-DE" sz="1800" spc="-1" strike="noStrike">
              <a:solidFill>
                <a:srgbClr val="000000"/>
              </a:solidFill>
              <a:uFill>
                <a:solidFill>
                  <a:srgbClr val="ffffff"/>
                </a:solidFill>
              </a:uFill>
              <a:latin typeface="Calibri"/>
            </a:endParaRPr>
          </a:p>
        </p:txBody>
      </p:sp>
      <p:sp>
        <p:nvSpPr>
          <p:cNvPr id="103" name="PlaceHolder 2"/>
          <p:cNvSpPr>
            <a:spLocks noGrp="1"/>
          </p:cNvSpPr>
          <p:nvPr>
            <p:ph type="body"/>
          </p:nvPr>
        </p:nvSpPr>
        <p:spPr>
          <a:xfrm>
            <a:off x="457200" y="1600200"/>
            <a:ext cx="4038120" cy="4525560"/>
          </a:xfrm>
          <a:prstGeom prst="rect">
            <a:avLst/>
          </a:prstGeom>
        </p:spPr>
        <p:txBody>
          <a:bodyPr lIns="0" rIns="0" tIns="0" bIns="0"/>
          <a:p>
            <a:endParaRPr b="0" lang="de-DE" sz="2400" spc="-1" strike="noStrike">
              <a:solidFill>
                <a:srgbClr val="000000"/>
              </a:solidFill>
              <a:uFill>
                <a:solidFill>
                  <a:srgbClr val="ffffff"/>
                </a:solidFill>
              </a:uFill>
              <a:latin typeface="Arial"/>
            </a:endParaRPr>
          </a:p>
        </p:txBody>
      </p:sp>
      <p:sp>
        <p:nvSpPr>
          <p:cNvPr id="104" name="PlaceHolder 3"/>
          <p:cNvSpPr>
            <a:spLocks noGrp="1"/>
          </p:cNvSpPr>
          <p:nvPr>
            <p:ph type="body"/>
          </p:nvPr>
        </p:nvSpPr>
        <p:spPr>
          <a:xfrm>
            <a:off x="457200" y="1600200"/>
            <a:ext cx="4038120" cy="4525560"/>
          </a:xfrm>
          <a:prstGeom prst="rect">
            <a:avLst/>
          </a:prstGeom>
        </p:spPr>
        <p:txBody>
          <a:bodyPr lIns="0" rIns="0" tIns="0" bIns="0"/>
          <a:p>
            <a:endParaRPr b="0" lang="de-DE" sz="2400" spc="-1" strike="noStrike">
              <a:solidFill>
                <a:srgbClr val="000000"/>
              </a:solidFill>
              <a:uFill>
                <a:solidFill>
                  <a:srgbClr val="ffffff"/>
                </a:solidFill>
              </a:uFill>
              <a:latin typeface="Arial"/>
            </a:endParaRPr>
          </a:p>
        </p:txBody>
      </p:sp>
      <p:pic>
        <p:nvPicPr>
          <p:cNvPr id="105" name="" descr=""/>
          <p:cNvPicPr/>
          <p:nvPr/>
        </p:nvPicPr>
        <p:blipFill>
          <a:blip r:embed="rId2"/>
          <a:stretch/>
        </p:blipFill>
        <p:spPr>
          <a:xfrm>
            <a:off x="456840" y="2251800"/>
            <a:ext cx="4038120" cy="3221640"/>
          </a:xfrm>
          <a:prstGeom prst="rect">
            <a:avLst/>
          </a:prstGeom>
          <a:ln>
            <a:noFill/>
          </a:ln>
        </p:spPr>
      </p:pic>
      <p:pic>
        <p:nvPicPr>
          <p:cNvPr id="106" name="" descr=""/>
          <p:cNvPicPr/>
          <p:nvPr/>
        </p:nvPicPr>
        <p:blipFill>
          <a:blip r:embed="rId3"/>
          <a:stretch/>
        </p:blipFill>
        <p:spPr>
          <a:xfrm>
            <a:off x="456840" y="2251800"/>
            <a:ext cx="4038120" cy="322164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6" name="PlaceHolder 1"/>
          <p:cNvSpPr>
            <a:spLocks noGrp="1"/>
          </p:cNvSpPr>
          <p:nvPr>
            <p:ph type="title"/>
          </p:nvPr>
        </p:nvSpPr>
        <p:spPr>
          <a:xfrm>
            <a:off x="457200" y="274680"/>
            <a:ext cx="8229240" cy="561600"/>
          </a:xfrm>
          <a:prstGeom prst="rect">
            <a:avLst/>
          </a:prstGeom>
        </p:spPr>
        <p:txBody>
          <a:bodyPr lIns="0" rIns="0" tIns="0" bIns="0" anchor="ctr"/>
          <a:p>
            <a:endParaRPr b="0" lang="de-DE" sz="1800" spc="-1" strike="noStrike">
              <a:solidFill>
                <a:srgbClr val="000000"/>
              </a:solidFill>
              <a:uFill>
                <a:solidFill>
                  <a:srgbClr val="ffffff"/>
                </a:solidFill>
              </a:uFill>
              <a:latin typeface="Calibri"/>
            </a:endParaRPr>
          </a:p>
        </p:txBody>
      </p:sp>
      <p:sp>
        <p:nvSpPr>
          <p:cNvPr id="127" name="PlaceHolder 2"/>
          <p:cNvSpPr>
            <a:spLocks noGrp="1"/>
          </p:cNvSpPr>
          <p:nvPr>
            <p:ph type="subTitle"/>
          </p:nvPr>
        </p:nvSpPr>
        <p:spPr>
          <a:xfrm>
            <a:off x="457200" y="1600200"/>
            <a:ext cx="4038120" cy="4525560"/>
          </a:xfrm>
          <a:prstGeom prst="rect">
            <a:avLst/>
          </a:prstGeom>
        </p:spPr>
        <p:txBody>
          <a:bodyPr lIns="0" rIns="0" tIns="0" bIns="0" anchor="ctr"/>
          <a:p>
            <a:pPr algn="ctr"/>
            <a:endParaRPr b="0" lang="ru-RU" sz="3200" spc="-1" strike="noStrike">
              <a:solidFill>
                <a:srgbClr val="000000"/>
              </a:solidFill>
              <a:uFill>
                <a:solidFill>
                  <a:srgbClr val="ffffff"/>
                </a:solidFill>
              </a:uFill>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8" name="PlaceHolder 1"/>
          <p:cNvSpPr>
            <a:spLocks noGrp="1"/>
          </p:cNvSpPr>
          <p:nvPr>
            <p:ph type="title"/>
          </p:nvPr>
        </p:nvSpPr>
        <p:spPr>
          <a:xfrm>
            <a:off x="457200" y="274680"/>
            <a:ext cx="8229240" cy="561600"/>
          </a:xfrm>
          <a:prstGeom prst="rect">
            <a:avLst/>
          </a:prstGeom>
        </p:spPr>
        <p:txBody>
          <a:bodyPr lIns="0" rIns="0" tIns="0" bIns="0" anchor="ctr"/>
          <a:p>
            <a:endParaRPr b="0" lang="de-DE" sz="1800" spc="-1" strike="noStrike">
              <a:solidFill>
                <a:srgbClr val="000000"/>
              </a:solidFill>
              <a:uFill>
                <a:solidFill>
                  <a:srgbClr val="ffffff"/>
                </a:solidFill>
              </a:uFill>
              <a:latin typeface="Calibri"/>
            </a:endParaRPr>
          </a:p>
        </p:txBody>
      </p:sp>
      <p:sp>
        <p:nvSpPr>
          <p:cNvPr id="129" name="PlaceHolder 2"/>
          <p:cNvSpPr>
            <a:spLocks noGrp="1"/>
          </p:cNvSpPr>
          <p:nvPr>
            <p:ph type="body"/>
          </p:nvPr>
        </p:nvSpPr>
        <p:spPr>
          <a:xfrm>
            <a:off x="457200" y="1600200"/>
            <a:ext cx="4038120" cy="4525560"/>
          </a:xfrm>
          <a:prstGeom prst="rect">
            <a:avLst/>
          </a:prstGeom>
        </p:spPr>
        <p:txBody>
          <a:bodyPr lIns="0" rIns="0" tIns="0" bIns="0"/>
          <a:p>
            <a:endParaRPr b="0" lang="de-DE" sz="2400" spc="-1" strike="noStrike">
              <a:solidFill>
                <a:srgbClr val="000000"/>
              </a:solidFill>
              <a:uFill>
                <a:solidFill>
                  <a:srgbClr val="ffffff"/>
                </a:solidFill>
              </a:u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0" name="PlaceHolder 1"/>
          <p:cNvSpPr>
            <a:spLocks noGrp="1"/>
          </p:cNvSpPr>
          <p:nvPr>
            <p:ph type="title"/>
          </p:nvPr>
        </p:nvSpPr>
        <p:spPr>
          <a:xfrm>
            <a:off x="457200" y="274680"/>
            <a:ext cx="8229240" cy="561600"/>
          </a:xfrm>
          <a:prstGeom prst="rect">
            <a:avLst/>
          </a:prstGeom>
        </p:spPr>
        <p:txBody>
          <a:bodyPr lIns="0" rIns="0" tIns="0" bIns="0" anchor="ctr"/>
          <a:p>
            <a:endParaRPr b="0" lang="de-DE" sz="1800" spc="-1" strike="noStrike">
              <a:solidFill>
                <a:srgbClr val="000000"/>
              </a:solidFill>
              <a:uFill>
                <a:solidFill>
                  <a:srgbClr val="ffffff"/>
                </a:solidFill>
              </a:uFill>
              <a:latin typeface="Calibri"/>
            </a:endParaRPr>
          </a:p>
        </p:txBody>
      </p:sp>
      <p:sp>
        <p:nvSpPr>
          <p:cNvPr id="131" name="PlaceHolder 2"/>
          <p:cNvSpPr>
            <a:spLocks noGrp="1"/>
          </p:cNvSpPr>
          <p:nvPr>
            <p:ph type="body"/>
          </p:nvPr>
        </p:nvSpPr>
        <p:spPr>
          <a:xfrm>
            <a:off x="457200" y="1600200"/>
            <a:ext cx="1970280" cy="4525560"/>
          </a:xfrm>
          <a:prstGeom prst="rect">
            <a:avLst/>
          </a:prstGeom>
        </p:spPr>
        <p:txBody>
          <a:bodyPr lIns="0" rIns="0" tIns="0" bIns="0"/>
          <a:p>
            <a:endParaRPr b="0" lang="de-DE" sz="2400" spc="-1" strike="noStrike">
              <a:solidFill>
                <a:srgbClr val="000000"/>
              </a:solidFill>
              <a:uFill>
                <a:solidFill>
                  <a:srgbClr val="ffffff"/>
                </a:solidFill>
              </a:uFill>
              <a:latin typeface="Arial"/>
            </a:endParaRPr>
          </a:p>
        </p:txBody>
      </p:sp>
      <p:sp>
        <p:nvSpPr>
          <p:cNvPr id="132" name="PlaceHolder 3"/>
          <p:cNvSpPr>
            <a:spLocks noGrp="1"/>
          </p:cNvSpPr>
          <p:nvPr>
            <p:ph type="body"/>
          </p:nvPr>
        </p:nvSpPr>
        <p:spPr>
          <a:xfrm>
            <a:off x="2526480" y="1600200"/>
            <a:ext cx="1970280" cy="4525560"/>
          </a:xfrm>
          <a:prstGeom prst="rect">
            <a:avLst/>
          </a:prstGeom>
        </p:spPr>
        <p:txBody>
          <a:bodyPr lIns="0" rIns="0" tIns="0" bIns="0"/>
          <a:p>
            <a:endParaRPr b="0" lang="de-DE" sz="2400" spc="-1" strike="noStrike">
              <a:solidFill>
                <a:srgbClr val="000000"/>
              </a:solidFill>
              <a:uFill>
                <a:solidFill>
                  <a:srgbClr val="ffffff"/>
                </a:solidFill>
              </a:u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3" name="PlaceHolder 1"/>
          <p:cNvSpPr>
            <a:spLocks noGrp="1"/>
          </p:cNvSpPr>
          <p:nvPr>
            <p:ph type="title"/>
          </p:nvPr>
        </p:nvSpPr>
        <p:spPr>
          <a:xfrm>
            <a:off x="457200" y="274680"/>
            <a:ext cx="8229240" cy="561600"/>
          </a:xfrm>
          <a:prstGeom prst="rect">
            <a:avLst/>
          </a:prstGeom>
        </p:spPr>
        <p:txBody>
          <a:bodyPr lIns="0" rIns="0" tIns="0" bIns="0" anchor="ctr"/>
          <a:p>
            <a:endParaRPr b="0" lang="de-DE" sz="1800" spc="-1" strike="noStrike">
              <a:solidFill>
                <a:srgbClr val="000000"/>
              </a:solidFill>
              <a:uFill>
                <a:solidFill>
                  <a:srgbClr val="ffffff"/>
                </a:solidFill>
              </a:uFill>
              <a:latin typeface="Calibri"/>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4680"/>
            <a:ext cx="8229240" cy="561600"/>
          </a:xfrm>
          <a:prstGeom prst="rect">
            <a:avLst/>
          </a:prstGeom>
        </p:spPr>
        <p:txBody>
          <a:bodyPr lIns="0" rIns="0" tIns="0" bIns="0" anchor="ctr"/>
          <a:p>
            <a:endParaRPr b="0" lang="de-DE" sz="1800" spc="-1" strike="noStrike">
              <a:solidFill>
                <a:srgbClr val="000000"/>
              </a:solidFill>
              <a:uFill>
                <a:solidFill>
                  <a:srgbClr val="ffffff"/>
                </a:solidFill>
              </a:uFill>
              <a:latin typeface="Calibri"/>
            </a:endParaRPr>
          </a:p>
        </p:txBody>
      </p:sp>
      <p:sp>
        <p:nvSpPr>
          <p:cNvPr id="24" name="PlaceHolder 2"/>
          <p:cNvSpPr>
            <a:spLocks noGrp="1"/>
          </p:cNvSpPr>
          <p:nvPr>
            <p:ph type="body"/>
          </p:nvPr>
        </p:nvSpPr>
        <p:spPr>
          <a:xfrm>
            <a:off x="457200" y="1600200"/>
            <a:ext cx="4038120" cy="4525560"/>
          </a:xfrm>
          <a:prstGeom prst="rect">
            <a:avLst/>
          </a:prstGeom>
        </p:spPr>
        <p:txBody>
          <a:bodyPr lIns="0" rIns="0" tIns="0" bIns="0"/>
          <a:p>
            <a:endParaRPr b="0" lang="de-DE" sz="2400" spc="-1" strike="noStrike">
              <a:solidFill>
                <a:srgbClr val="000000"/>
              </a:solidFill>
              <a:uFill>
                <a:solidFill>
                  <a:srgbClr val="ffffff"/>
                </a:solidFill>
              </a:u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4" name="PlaceHolder 1"/>
          <p:cNvSpPr>
            <a:spLocks noGrp="1"/>
          </p:cNvSpPr>
          <p:nvPr>
            <p:ph type="subTitle"/>
          </p:nvPr>
        </p:nvSpPr>
        <p:spPr>
          <a:xfrm>
            <a:off x="457200" y="274680"/>
            <a:ext cx="8229240" cy="2604600"/>
          </a:xfrm>
          <a:prstGeom prst="rect">
            <a:avLst/>
          </a:prstGeom>
        </p:spPr>
        <p:txBody>
          <a:bodyPr lIns="0" rIns="0" tIns="0" bIns="0" anchor="ctr"/>
          <a:p>
            <a:pPr algn="ctr"/>
            <a:endParaRPr b="0" lang="ru-RU" sz="3200" spc="-1" strike="noStrike">
              <a:solidFill>
                <a:srgbClr val="000000"/>
              </a:solidFill>
              <a:uFill>
                <a:solidFill>
                  <a:srgbClr val="ffffff"/>
                </a:solidFill>
              </a:uFill>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5" name="PlaceHolder 1"/>
          <p:cNvSpPr>
            <a:spLocks noGrp="1"/>
          </p:cNvSpPr>
          <p:nvPr>
            <p:ph type="title"/>
          </p:nvPr>
        </p:nvSpPr>
        <p:spPr>
          <a:xfrm>
            <a:off x="457200" y="274680"/>
            <a:ext cx="8229240" cy="561600"/>
          </a:xfrm>
          <a:prstGeom prst="rect">
            <a:avLst/>
          </a:prstGeom>
        </p:spPr>
        <p:txBody>
          <a:bodyPr lIns="0" rIns="0" tIns="0" bIns="0" anchor="ctr"/>
          <a:p>
            <a:endParaRPr b="0" lang="de-DE" sz="1800" spc="-1" strike="noStrike">
              <a:solidFill>
                <a:srgbClr val="000000"/>
              </a:solidFill>
              <a:uFill>
                <a:solidFill>
                  <a:srgbClr val="ffffff"/>
                </a:solidFill>
              </a:uFill>
              <a:latin typeface="Calibri"/>
            </a:endParaRPr>
          </a:p>
        </p:txBody>
      </p:sp>
      <p:sp>
        <p:nvSpPr>
          <p:cNvPr id="136" name="PlaceHolder 2"/>
          <p:cNvSpPr>
            <a:spLocks noGrp="1"/>
          </p:cNvSpPr>
          <p:nvPr>
            <p:ph type="body"/>
          </p:nvPr>
        </p:nvSpPr>
        <p:spPr>
          <a:xfrm>
            <a:off x="457200" y="1600200"/>
            <a:ext cx="1970280" cy="2158560"/>
          </a:xfrm>
          <a:prstGeom prst="rect">
            <a:avLst/>
          </a:prstGeom>
        </p:spPr>
        <p:txBody>
          <a:bodyPr lIns="0" rIns="0" tIns="0" bIns="0"/>
          <a:p>
            <a:endParaRPr b="0" lang="de-DE" sz="2400" spc="-1" strike="noStrike">
              <a:solidFill>
                <a:srgbClr val="000000"/>
              </a:solidFill>
              <a:uFill>
                <a:solidFill>
                  <a:srgbClr val="ffffff"/>
                </a:solidFill>
              </a:uFill>
              <a:latin typeface="Arial"/>
            </a:endParaRPr>
          </a:p>
        </p:txBody>
      </p:sp>
      <p:sp>
        <p:nvSpPr>
          <p:cNvPr id="137" name="PlaceHolder 3"/>
          <p:cNvSpPr>
            <a:spLocks noGrp="1"/>
          </p:cNvSpPr>
          <p:nvPr>
            <p:ph type="body"/>
          </p:nvPr>
        </p:nvSpPr>
        <p:spPr>
          <a:xfrm>
            <a:off x="457200" y="3964320"/>
            <a:ext cx="1970280" cy="2158560"/>
          </a:xfrm>
          <a:prstGeom prst="rect">
            <a:avLst/>
          </a:prstGeom>
        </p:spPr>
        <p:txBody>
          <a:bodyPr lIns="0" rIns="0" tIns="0" bIns="0"/>
          <a:p>
            <a:endParaRPr b="0" lang="de-DE" sz="2400" spc="-1" strike="noStrike">
              <a:solidFill>
                <a:srgbClr val="000000"/>
              </a:solidFill>
              <a:uFill>
                <a:solidFill>
                  <a:srgbClr val="ffffff"/>
                </a:solidFill>
              </a:uFill>
              <a:latin typeface="Arial"/>
            </a:endParaRPr>
          </a:p>
        </p:txBody>
      </p:sp>
      <p:sp>
        <p:nvSpPr>
          <p:cNvPr id="138" name="PlaceHolder 4"/>
          <p:cNvSpPr>
            <a:spLocks noGrp="1"/>
          </p:cNvSpPr>
          <p:nvPr>
            <p:ph type="body"/>
          </p:nvPr>
        </p:nvSpPr>
        <p:spPr>
          <a:xfrm>
            <a:off x="2526480" y="1600200"/>
            <a:ext cx="1970280" cy="4525560"/>
          </a:xfrm>
          <a:prstGeom prst="rect">
            <a:avLst/>
          </a:prstGeom>
        </p:spPr>
        <p:txBody>
          <a:bodyPr lIns="0" rIns="0" tIns="0" bIns="0"/>
          <a:p>
            <a:endParaRPr b="0" lang="de-DE" sz="2400" spc="-1" strike="noStrike">
              <a:solidFill>
                <a:srgbClr val="000000"/>
              </a:solidFill>
              <a:uFill>
                <a:solidFill>
                  <a:srgbClr val="ffffff"/>
                </a:solidFill>
              </a:u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39" name="PlaceHolder 1"/>
          <p:cNvSpPr>
            <a:spLocks noGrp="1"/>
          </p:cNvSpPr>
          <p:nvPr>
            <p:ph type="title"/>
          </p:nvPr>
        </p:nvSpPr>
        <p:spPr>
          <a:xfrm>
            <a:off x="457200" y="274680"/>
            <a:ext cx="8229240" cy="561600"/>
          </a:xfrm>
          <a:prstGeom prst="rect">
            <a:avLst/>
          </a:prstGeom>
        </p:spPr>
        <p:txBody>
          <a:bodyPr lIns="0" rIns="0" tIns="0" bIns="0" anchor="ctr"/>
          <a:p>
            <a:endParaRPr b="0" lang="de-DE" sz="1800" spc="-1" strike="noStrike">
              <a:solidFill>
                <a:srgbClr val="000000"/>
              </a:solidFill>
              <a:uFill>
                <a:solidFill>
                  <a:srgbClr val="ffffff"/>
                </a:solidFill>
              </a:uFill>
              <a:latin typeface="Calibri"/>
            </a:endParaRPr>
          </a:p>
        </p:txBody>
      </p:sp>
      <p:sp>
        <p:nvSpPr>
          <p:cNvPr id="140" name="PlaceHolder 2"/>
          <p:cNvSpPr>
            <a:spLocks noGrp="1"/>
          </p:cNvSpPr>
          <p:nvPr>
            <p:ph type="body"/>
          </p:nvPr>
        </p:nvSpPr>
        <p:spPr>
          <a:xfrm>
            <a:off x="457200" y="1600200"/>
            <a:ext cx="1970280" cy="4525560"/>
          </a:xfrm>
          <a:prstGeom prst="rect">
            <a:avLst/>
          </a:prstGeom>
        </p:spPr>
        <p:txBody>
          <a:bodyPr lIns="0" rIns="0" tIns="0" bIns="0"/>
          <a:p>
            <a:endParaRPr b="0" lang="de-DE" sz="2400" spc="-1" strike="noStrike">
              <a:solidFill>
                <a:srgbClr val="000000"/>
              </a:solidFill>
              <a:uFill>
                <a:solidFill>
                  <a:srgbClr val="ffffff"/>
                </a:solidFill>
              </a:uFill>
              <a:latin typeface="Arial"/>
            </a:endParaRPr>
          </a:p>
        </p:txBody>
      </p:sp>
      <p:sp>
        <p:nvSpPr>
          <p:cNvPr id="141" name="PlaceHolder 3"/>
          <p:cNvSpPr>
            <a:spLocks noGrp="1"/>
          </p:cNvSpPr>
          <p:nvPr>
            <p:ph type="body"/>
          </p:nvPr>
        </p:nvSpPr>
        <p:spPr>
          <a:xfrm>
            <a:off x="2526480" y="1600200"/>
            <a:ext cx="1970280" cy="2158560"/>
          </a:xfrm>
          <a:prstGeom prst="rect">
            <a:avLst/>
          </a:prstGeom>
        </p:spPr>
        <p:txBody>
          <a:bodyPr lIns="0" rIns="0" tIns="0" bIns="0"/>
          <a:p>
            <a:endParaRPr b="0" lang="de-DE" sz="2400" spc="-1" strike="noStrike">
              <a:solidFill>
                <a:srgbClr val="000000"/>
              </a:solidFill>
              <a:uFill>
                <a:solidFill>
                  <a:srgbClr val="ffffff"/>
                </a:solidFill>
              </a:uFill>
              <a:latin typeface="Arial"/>
            </a:endParaRPr>
          </a:p>
        </p:txBody>
      </p:sp>
      <p:sp>
        <p:nvSpPr>
          <p:cNvPr id="142" name="PlaceHolder 4"/>
          <p:cNvSpPr>
            <a:spLocks noGrp="1"/>
          </p:cNvSpPr>
          <p:nvPr>
            <p:ph type="body"/>
          </p:nvPr>
        </p:nvSpPr>
        <p:spPr>
          <a:xfrm>
            <a:off x="2526480" y="3964320"/>
            <a:ext cx="1970280" cy="2158560"/>
          </a:xfrm>
          <a:prstGeom prst="rect">
            <a:avLst/>
          </a:prstGeom>
        </p:spPr>
        <p:txBody>
          <a:bodyPr lIns="0" rIns="0" tIns="0" bIns="0"/>
          <a:p>
            <a:endParaRPr b="0" lang="de-DE" sz="2400" spc="-1" strike="noStrike">
              <a:solidFill>
                <a:srgbClr val="000000"/>
              </a:solidFill>
              <a:uFill>
                <a:solidFill>
                  <a:srgbClr val="ffffff"/>
                </a:solidFill>
              </a:u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3" name="PlaceHolder 1"/>
          <p:cNvSpPr>
            <a:spLocks noGrp="1"/>
          </p:cNvSpPr>
          <p:nvPr>
            <p:ph type="title"/>
          </p:nvPr>
        </p:nvSpPr>
        <p:spPr>
          <a:xfrm>
            <a:off x="457200" y="274680"/>
            <a:ext cx="8229240" cy="561600"/>
          </a:xfrm>
          <a:prstGeom prst="rect">
            <a:avLst/>
          </a:prstGeom>
        </p:spPr>
        <p:txBody>
          <a:bodyPr lIns="0" rIns="0" tIns="0" bIns="0" anchor="ctr"/>
          <a:p>
            <a:endParaRPr b="0" lang="de-DE" sz="1800" spc="-1" strike="noStrike">
              <a:solidFill>
                <a:srgbClr val="000000"/>
              </a:solidFill>
              <a:uFill>
                <a:solidFill>
                  <a:srgbClr val="ffffff"/>
                </a:solidFill>
              </a:uFill>
              <a:latin typeface="Calibri"/>
            </a:endParaRPr>
          </a:p>
        </p:txBody>
      </p:sp>
      <p:sp>
        <p:nvSpPr>
          <p:cNvPr id="144" name="PlaceHolder 2"/>
          <p:cNvSpPr>
            <a:spLocks noGrp="1"/>
          </p:cNvSpPr>
          <p:nvPr>
            <p:ph type="body"/>
          </p:nvPr>
        </p:nvSpPr>
        <p:spPr>
          <a:xfrm>
            <a:off x="457200" y="1600200"/>
            <a:ext cx="1970280" cy="2158560"/>
          </a:xfrm>
          <a:prstGeom prst="rect">
            <a:avLst/>
          </a:prstGeom>
        </p:spPr>
        <p:txBody>
          <a:bodyPr lIns="0" rIns="0" tIns="0" bIns="0"/>
          <a:p>
            <a:endParaRPr b="0" lang="de-DE" sz="2400" spc="-1" strike="noStrike">
              <a:solidFill>
                <a:srgbClr val="000000"/>
              </a:solidFill>
              <a:uFill>
                <a:solidFill>
                  <a:srgbClr val="ffffff"/>
                </a:solidFill>
              </a:uFill>
              <a:latin typeface="Arial"/>
            </a:endParaRPr>
          </a:p>
        </p:txBody>
      </p:sp>
      <p:sp>
        <p:nvSpPr>
          <p:cNvPr id="145" name="PlaceHolder 3"/>
          <p:cNvSpPr>
            <a:spLocks noGrp="1"/>
          </p:cNvSpPr>
          <p:nvPr>
            <p:ph type="body"/>
          </p:nvPr>
        </p:nvSpPr>
        <p:spPr>
          <a:xfrm>
            <a:off x="2526480" y="1600200"/>
            <a:ext cx="1970280" cy="2158560"/>
          </a:xfrm>
          <a:prstGeom prst="rect">
            <a:avLst/>
          </a:prstGeom>
        </p:spPr>
        <p:txBody>
          <a:bodyPr lIns="0" rIns="0" tIns="0" bIns="0"/>
          <a:p>
            <a:endParaRPr b="0" lang="de-DE" sz="2400" spc="-1" strike="noStrike">
              <a:solidFill>
                <a:srgbClr val="000000"/>
              </a:solidFill>
              <a:uFill>
                <a:solidFill>
                  <a:srgbClr val="ffffff"/>
                </a:solidFill>
              </a:uFill>
              <a:latin typeface="Arial"/>
            </a:endParaRPr>
          </a:p>
        </p:txBody>
      </p:sp>
      <p:sp>
        <p:nvSpPr>
          <p:cNvPr id="146" name="PlaceHolder 4"/>
          <p:cNvSpPr>
            <a:spLocks noGrp="1"/>
          </p:cNvSpPr>
          <p:nvPr>
            <p:ph type="body"/>
          </p:nvPr>
        </p:nvSpPr>
        <p:spPr>
          <a:xfrm>
            <a:off x="457200" y="3964320"/>
            <a:ext cx="4038120" cy="2158560"/>
          </a:xfrm>
          <a:prstGeom prst="rect">
            <a:avLst/>
          </a:prstGeom>
        </p:spPr>
        <p:txBody>
          <a:bodyPr lIns="0" rIns="0" tIns="0" bIns="0"/>
          <a:p>
            <a:endParaRPr b="0" lang="de-DE" sz="2400" spc="-1" strike="noStrike">
              <a:solidFill>
                <a:srgbClr val="000000"/>
              </a:solidFill>
              <a:uFill>
                <a:solidFill>
                  <a:srgbClr val="ffffff"/>
                </a:solidFill>
              </a:u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7" name="PlaceHolder 1"/>
          <p:cNvSpPr>
            <a:spLocks noGrp="1"/>
          </p:cNvSpPr>
          <p:nvPr>
            <p:ph type="title"/>
          </p:nvPr>
        </p:nvSpPr>
        <p:spPr>
          <a:xfrm>
            <a:off x="457200" y="274680"/>
            <a:ext cx="8229240" cy="561600"/>
          </a:xfrm>
          <a:prstGeom prst="rect">
            <a:avLst/>
          </a:prstGeom>
        </p:spPr>
        <p:txBody>
          <a:bodyPr lIns="0" rIns="0" tIns="0" bIns="0" anchor="ctr"/>
          <a:p>
            <a:endParaRPr b="0" lang="de-DE" sz="1800" spc="-1" strike="noStrike">
              <a:solidFill>
                <a:srgbClr val="000000"/>
              </a:solidFill>
              <a:uFill>
                <a:solidFill>
                  <a:srgbClr val="ffffff"/>
                </a:solidFill>
              </a:uFill>
              <a:latin typeface="Calibri"/>
            </a:endParaRPr>
          </a:p>
        </p:txBody>
      </p:sp>
      <p:sp>
        <p:nvSpPr>
          <p:cNvPr id="148" name="PlaceHolder 2"/>
          <p:cNvSpPr>
            <a:spLocks noGrp="1"/>
          </p:cNvSpPr>
          <p:nvPr>
            <p:ph type="body"/>
          </p:nvPr>
        </p:nvSpPr>
        <p:spPr>
          <a:xfrm>
            <a:off x="457200" y="1600200"/>
            <a:ext cx="4038120" cy="2158560"/>
          </a:xfrm>
          <a:prstGeom prst="rect">
            <a:avLst/>
          </a:prstGeom>
        </p:spPr>
        <p:txBody>
          <a:bodyPr lIns="0" rIns="0" tIns="0" bIns="0"/>
          <a:p>
            <a:endParaRPr b="0" lang="de-DE" sz="2400" spc="-1" strike="noStrike">
              <a:solidFill>
                <a:srgbClr val="000000"/>
              </a:solidFill>
              <a:uFill>
                <a:solidFill>
                  <a:srgbClr val="ffffff"/>
                </a:solidFill>
              </a:uFill>
              <a:latin typeface="Arial"/>
            </a:endParaRPr>
          </a:p>
        </p:txBody>
      </p:sp>
      <p:sp>
        <p:nvSpPr>
          <p:cNvPr id="149" name="PlaceHolder 3"/>
          <p:cNvSpPr>
            <a:spLocks noGrp="1"/>
          </p:cNvSpPr>
          <p:nvPr>
            <p:ph type="body"/>
          </p:nvPr>
        </p:nvSpPr>
        <p:spPr>
          <a:xfrm>
            <a:off x="457200" y="3964320"/>
            <a:ext cx="4038120" cy="2158560"/>
          </a:xfrm>
          <a:prstGeom prst="rect">
            <a:avLst/>
          </a:prstGeom>
        </p:spPr>
        <p:txBody>
          <a:bodyPr lIns="0" rIns="0" tIns="0" bIns="0"/>
          <a:p>
            <a:endParaRPr b="0" lang="de-DE" sz="2400" spc="-1" strike="noStrike">
              <a:solidFill>
                <a:srgbClr val="000000"/>
              </a:solidFill>
              <a:uFill>
                <a:solidFill>
                  <a:srgbClr val="ffffff"/>
                </a:solidFill>
              </a:u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0" name="PlaceHolder 1"/>
          <p:cNvSpPr>
            <a:spLocks noGrp="1"/>
          </p:cNvSpPr>
          <p:nvPr>
            <p:ph type="title"/>
          </p:nvPr>
        </p:nvSpPr>
        <p:spPr>
          <a:xfrm>
            <a:off x="457200" y="274680"/>
            <a:ext cx="8229240" cy="561600"/>
          </a:xfrm>
          <a:prstGeom prst="rect">
            <a:avLst/>
          </a:prstGeom>
        </p:spPr>
        <p:txBody>
          <a:bodyPr lIns="0" rIns="0" tIns="0" bIns="0" anchor="ctr"/>
          <a:p>
            <a:endParaRPr b="0" lang="de-DE" sz="1800" spc="-1" strike="noStrike">
              <a:solidFill>
                <a:srgbClr val="000000"/>
              </a:solidFill>
              <a:uFill>
                <a:solidFill>
                  <a:srgbClr val="ffffff"/>
                </a:solidFill>
              </a:uFill>
              <a:latin typeface="Calibri"/>
            </a:endParaRPr>
          </a:p>
        </p:txBody>
      </p:sp>
      <p:sp>
        <p:nvSpPr>
          <p:cNvPr id="151" name="PlaceHolder 2"/>
          <p:cNvSpPr>
            <a:spLocks noGrp="1"/>
          </p:cNvSpPr>
          <p:nvPr>
            <p:ph type="body"/>
          </p:nvPr>
        </p:nvSpPr>
        <p:spPr>
          <a:xfrm>
            <a:off x="457200" y="1600200"/>
            <a:ext cx="1970280" cy="2158560"/>
          </a:xfrm>
          <a:prstGeom prst="rect">
            <a:avLst/>
          </a:prstGeom>
        </p:spPr>
        <p:txBody>
          <a:bodyPr lIns="0" rIns="0" tIns="0" bIns="0"/>
          <a:p>
            <a:endParaRPr b="0" lang="de-DE" sz="2400" spc="-1" strike="noStrike">
              <a:solidFill>
                <a:srgbClr val="000000"/>
              </a:solidFill>
              <a:uFill>
                <a:solidFill>
                  <a:srgbClr val="ffffff"/>
                </a:solidFill>
              </a:uFill>
              <a:latin typeface="Arial"/>
            </a:endParaRPr>
          </a:p>
        </p:txBody>
      </p:sp>
      <p:sp>
        <p:nvSpPr>
          <p:cNvPr id="152" name="PlaceHolder 3"/>
          <p:cNvSpPr>
            <a:spLocks noGrp="1"/>
          </p:cNvSpPr>
          <p:nvPr>
            <p:ph type="body"/>
          </p:nvPr>
        </p:nvSpPr>
        <p:spPr>
          <a:xfrm>
            <a:off x="2526480" y="1600200"/>
            <a:ext cx="1970280" cy="2158560"/>
          </a:xfrm>
          <a:prstGeom prst="rect">
            <a:avLst/>
          </a:prstGeom>
        </p:spPr>
        <p:txBody>
          <a:bodyPr lIns="0" rIns="0" tIns="0" bIns="0"/>
          <a:p>
            <a:endParaRPr b="0" lang="de-DE" sz="2400" spc="-1" strike="noStrike">
              <a:solidFill>
                <a:srgbClr val="000000"/>
              </a:solidFill>
              <a:uFill>
                <a:solidFill>
                  <a:srgbClr val="ffffff"/>
                </a:solidFill>
              </a:uFill>
              <a:latin typeface="Arial"/>
            </a:endParaRPr>
          </a:p>
        </p:txBody>
      </p:sp>
      <p:sp>
        <p:nvSpPr>
          <p:cNvPr id="153" name="PlaceHolder 4"/>
          <p:cNvSpPr>
            <a:spLocks noGrp="1"/>
          </p:cNvSpPr>
          <p:nvPr>
            <p:ph type="body"/>
          </p:nvPr>
        </p:nvSpPr>
        <p:spPr>
          <a:xfrm>
            <a:off x="2526480" y="3964320"/>
            <a:ext cx="1970280" cy="2158560"/>
          </a:xfrm>
          <a:prstGeom prst="rect">
            <a:avLst/>
          </a:prstGeom>
        </p:spPr>
        <p:txBody>
          <a:bodyPr lIns="0" rIns="0" tIns="0" bIns="0"/>
          <a:p>
            <a:endParaRPr b="0" lang="de-DE" sz="2400" spc="-1" strike="noStrike">
              <a:solidFill>
                <a:srgbClr val="000000"/>
              </a:solidFill>
              <a:uFill>
                <a:solidFill>
                  <a:srgbClr val="ffffff"/>
                </a:solidFill>
              </a:uFill>
              <a:latin typeface="Arial"/>
            </a:endParaRPr>
          </a:p>
        </p:txBody>
      </p:sp>
      <p:sp>
        <p:nvSpPr>
          <p:cNvPr id="154" name="PlaceHolder 5"/>
          <p:cNvSpPr>
            <a:spLocks noGrp="1"/>
          </p:cNvSpPr>
          <p:nvPr>
            <p:ph type="body"/>
          </p:nvPr>
        </p:nvSpPr>
        <p:spPr>
          <a:xfrm>
            <a:off x="457200" y="3964320"/>
            <a:ext cx="1970280" cy="2158560"/>
          </a:xfrm>
          <a:prstGeom prst="rect">
            <a:avLst/>
          </a:prstGeom>
        </p:spPr>
        <p:txBody>
          <a:bodyPr lIns="0" rIns="0" tIns="0" bIns="0"/>
          <a:p>
            <a:endParaRPr b="0" lang="de-DE" sz="2400" spc="-1" strike="noStrike">
              <a:solidFill>
                <a:srgbClr val="000000"/>
              </a:solidFill>
              <a:uFill>
                <a:solidFill>
                  <a:srgbClr val="ffffff"/>
                </a:solidFill>
              </a:u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5" name="PlaceHolder 1"/>
          <p:cNvSpPr>
            <a:spLocks noGrp="1"/>
          </p:cNvSpPr>
          <p:nvPr>
            <p:ph type="title"/>
          </p:nvPr>
        </p:nvSpPr>
        <p:spPr>
          <a:xfrm>
            <a:off x="457200" y="274680"/>
            <a:ext cx="8229240" cy="561600"/>
          </a:xfrm>
          <a:prstGeom prst="rect">
            <a:avLst/>
          </a:prstGeom>
        </p:spPr>
        <p:txBody>
          <a:bodyPr lIns="0" rIns="0" tIns="0" bIns="0" anchor="ctr"/>
          <a:p>
            <a:endParaRPr b="0" lang="de-DE" sz="1800" spc="-1" strike="noStrike">
              <a:solidFill>
                <a:srgbClr val="000000"/>
              </a:solidFill>
              <a:uFill>
                <a:solidFill>
                  <a:srgbClr val="ffffff"/>
                </a:solidFill>
              </a:uFill>
              <a:latin typeface="Calibri"/>
            </a:endParaRPr>
          </a:p>
        </p:txBody>
      </p:sp>
      <p:sp>
        <p:nvSpPr>
          <p:cNvPr id="156" name="PlaceHolder 2"/>
          <p:cNvSpPr>
            <a:spLocks noGrp="1"/>
          </p:cNvSpPr>
          <p:nvPr>
            <p:ph type="body"/>
          </p:nvPr>
        </p:nvSpPr>
        <p:spPr>
          <a:xfrm>
            <a:off x="457200" y="1600200"/>
            <a:ext cx="4038120" cy="4525560"/>
          </a:xfrm>
          <a:prstGeom prst="rect">
            <a:avLst/>
          </a:prstGeom>
        </p:spPr>
        <p:txBody>
          <a:bodyPr lIns="0" rIns="0" tIns="0" bIns="0"/>
          <a:p>
            <a:endParaRPr b="0" lang="de-DE" sz="2400" spc="-1" strike="noStrike">
              <a:solidFill>
                <a:srgbClr val="000000"/>
              </a:solidFill>
              <a:uFill>
                <a:solidFill>
                  <a:srgbClr val="ffffff"/>
                </a:solidFill>
              </a:uFill>
              <a:latin typeface="Arial"/>
            </a:endParaRPr>
          </a:p>
        </p:txBody>
      </p:sp>
      <p:sp>
        <p:nvSpPr>
          <p:cNvPr id="157" name="PlaceHolder 3"/>
          <p:cNvSpPr>
            <a:spLocks noGrp="1"/>
          </p:cNvSpPr>
          <p:nvPr>
            <p:ph type="body"/>
          </p:nvPr>
        </p:nvSpPr>
        <p:spPr>
          <a:xfrm>
            <a:off x="457200" y="1600200"/>
            <a:ext cx="4038120" cy="4525560"/>
          </a:xfrm>
          <a:prstGeom prst="rect">
            <a:avLst/>
          </a:prstGeom>
        </p:spPr>
        <p:txBody>
          <a:bodyPr lIns="0" rIns="0" tIns="0" bIns="0"/>
          <a:p>
            <a:endParaRPr b="0" lang="de-DE" sz="2400" spc="-1" strike="noStrike">
              <a:solidFill>
                <a:srgbClr val="000000"/>
              </a:solidFill>
              <a:uFill>
                <a:solidFill>
                  <a:srgbClr val="ffffff"/>
                </a:solidFill>
              </a:uFill>
              <a:latin typeface="Arial"/>
            </a:endParaRPr>
          </a:p>
        </p:txBody>
      </p:sp>
      <p:pic>
        <p:nvPicPr>
          <p:cNvPr id="158" name="" descr=""/>
          <p:cNvPicPr/>
          <p:nvPr/>
        </p:nvPicPr>
        <p:blipFill>
          <a:blip r:embed="rId2"/>
          <a:stretch/>
        </p:blipFill>
        <p:spPr>
          <a:xfrm>
            <a:off x="456840" y="2251800"/>
            <a:ext cx="4038120" cy="3221640"/>
          </a:xfrm>
          <a:prstGeom prst="rect">
            <a:avLst/>
          </a:prstGeom>
          <a:ln>
            <a:noFill/>
          </a:ln>
        </p:spPr>
      </p:pic>
      <p:pic>
        <p:nvPicPr>
          <p:cNvPr id="159" name="" descr=""/>
          <p:cNvPicPr/>
          <p:nvPr/>
        </p:nvPicPr>
        <p:blipFill>
          <a:blip r:embed="rId3"/>
          <a:stretch/>
        </p:blipFill>
        <p:spPr>
          <a:xfrm>
            <a:off x="456840" y="2251800"/>
            <a:ext cx="4038120" cy="3221640"/>
          </a:xfrm>
          <a:prstGeom prst="rect">
            <a:avLst/>
          </a:prstGeom>
          <a:ln>
            <a:noFill/>
          </a:ln>
        </p:spPr>
      </p:pic>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457200" y="274680"/>
            <a:ext cx="8229240" cy="561600"/>
          </a:xfrm>
          <a:prstGeom prst="rect">
            <a:avLst/>
          </a:prstGeom>
        </p:spPr>
        <p:txBody>
          <a:bodyPr lIns="0" rIns="0" tIns="0" bIns="0" anchor="ctr"/>
          <a:p>
            <a:endParaRPr b="0" lang="de-DE" sz="1800" spc="-1" strike="noStrike">
              <a:solidFill>
                <a:srgbClr val="000000"/>
              </a:solidFill>
              <a:uFill>
                <a:solidFill>
                  <a:srgbClr val="ffffff"/>
                </a:solidFill>
              </a:uFill>
              <a:latin typeface="Calibri"/>
            </a:endParaRPr>
          </a:p>
        </p:txBody>
      </p:sp>
      <p:sp>
        <p:nvSpPr>
          <p:cNvPr id="26" name="PlaceHolder 2"/>
          <p:cNvSpPr>
            <a:spLocks noGrp="1"/>
          </p:cNvSpPr>
          <p:nvPr>
            <p:ph type="body"/>
          </p:nvPr>
        </p:nvSpPr>
        <p:spPr>
          <a:xfrm>
            <a:off x="457200" y="1600200"/>
            <a:ext cx="1970280" cy="4525560"/>
          </a:xfrm>
          <a:prstGeom prst="rect">
            <a:avLst/>
          </a:prstGeom>
        </p:spPr>
        <p:txBody>
          <a:bodyPr lIns="0" rIns="0" tIns="0" bIns="0"/>
          <a:p>
            <a:endParaRPr b="0" lang="de-DE" sz="2400" spc="-1" strike="noStrike">
              <a:solidFill>
                <a:srgbClr val="000000"/>
              </a:solidFill>
              <a:uFill>
                <a:solidFill>
                  <a:srgbClr val="ffffff"/>
                </a:solidFill>
              </a:uFill>
              <a:latin typeface="Arial"/>
            </a:endParaRPr>
          </a:p>
        </p:txBody>
      </p:sp>
      <p:sp>
        <p:nvSpPr>
          <p:cNvPr id="27" name="PlaceHolder 3"/>
          <p:cNvSpPr>
            <a:spLocks noGrp="1"/>
          </p:cNvSpPr>
          <p:nvPr>
            <p:ph type="body"/>
          </p:nvPr>
        </p:nvSpPr>
        <p:spPr>
          <a:xfrm>
            <a:off x="2526480" y="1600200"/>
            <a:ext cx="1970280" cy="4525560"/>
          </a:xfrm>
          <a:prstGeom prst="rect">
            <a:avLst/>
          </a:prstGeom>
        </p:spPr>
        <p:txBody>
          <a:bodyPr lIns="0" rIns="0" tIns="0" bIns="0"/>
          <a:p>
            <a:endParaRPr b="0" lang="de-DE" sz="24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8" name="PlaceHolder 1"/>
          <p:cNvSpPr>
            <a:spLocks noGrp="1"/>
          </p:cNvSpPr>
          <p:nvPr>
            <p:ph type="title"/>
          </p:nvPr>
        </p:nvSpPr>
        <p:spPr>
          <a:xfrm>
            <a:off x="457200" y="274680"/>
            <a:ext cx="8229240" cy="561600"/>
          </a:xfrm>
          <a:prstGeom prst="rect">
            <a:avLst/>
          </a:prstGeom>
        </p:spPr>
        <p:txBody>
          <a:bodyPr lIns="0" rIns="0" tIns="0" bIns="0" anchor="ctr"/>
          <a:p>
            <a:endParaRPr b="0" lang="de-DE" sz="1800" spc="-1" strike="noStrike">
              <a:solidFill>
                <a:srgbClr val="000000"/>
              </a:solidFill>
              <a:uFill>
                <a:solidFill>
                  <a:srgbClr val="ffffff"/>
                </a:solidFill>
              </a:u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9" name="PlaceHolder 1"/>
          <p:cNvSpPr>
            <a:spLocks noGrp="1"/>
          </p:cNvSpPr>
          <p:nvPr>
            <p:ph type="subTitle"/>
          </p:nvPr>
        </p:nvSpPr>
        <p:spPr>
          <a:xfrm>
            <a:off x="457200" y="274680"/>
            <a:ext cx="8229240" cy="2604600"/>
          </a:xfrm>
          <a:prstGeom prst="rect">
            <a:avLst/>
          </a:prstGeom>
        </p:spPr>
        <p:txBody>
          <a:bodyPr lIns="0" rIns="0" tIns="0" bIns="0" anchor="ctr"/>
          <a:p>
            <a:pPr algn="ctr"/>
            <a:endParaRPr b="0" lang="ru-RU"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457200" y="274680"/>
            <a:ext cx="8229240" cy="561600"/>
          </a:xfrm>
          <a:prstGeom prst="rect">
            <a:avLst/>
          </a:prstGeom>
        </p:spPr>
        <p:txBody>
          <a:bodyPr lIns="0" rIns="0" tIns="0" bIns="0" anchor="ctr"/>
          <a:p>
            <a:endParaRPr b="0" lang="de-DE" sz="1800" spc="-1" strike="noStrike">
              <a:solidFill>
                <a:srgbClr val="000000"/>
              </a:solidFill>
              <a:uFill>
                <a:solidFill>
                  <a:srgbClr val="ffffff"/>
                </a:solidFill>
              </a:uFill>
              <a:latin typeface="Calibri"/>
            </a:endParaRPr>
          </a:p>
        </p:txBody>
      </p:sp>
      <p:sp>
        <p:nvSpPr>
          <p:cNvPr id="31" name="PlaceHolder 2"/>
          <p:cNvSpPr>
            <a:spLocks noGrp="1"/>
          </p:cNvSpPr>
          <p:nvPr>
            <p:ph type="body"/>
          </p:nvPr>
        </p:nvSpPr>
        <p:spPr>
          <a:xfrm>
            <a:off x="457200" y="1600200"/>
            <a:ext cx="1970280" cy="2158560"/>
          </a:xfrm>
          <a:prstGeom prst="rect">
            <a:avLst/>
          </a:prstGeom>
        </p:spPr>
        <p:txBody>
          <a:bodyPr lIns="0" rIns="0" tIns="0" bIns="0"/>
          <a:p>
            <a:endParaRPr b="0" lang="de-DE" sz="2400" spc="-1" strike="noStrike">
              <a:solidFill>
                <a:srgbClr val="000000"/>
              </a:solidFill>
              <a:uFill>
                <a:solidFill>
                  <a:srgbClr val="ffffff"/>
                </a:solidFill>
              </a:uFill>
              <a:latin typeface="Arial"/>
            </a:endParaRPr>
          </a:p>
        </p:txBody>
      </p:sp>
      <p:sp>
        <p:nvSpPr>
          <p:cNvPr id="32" name="PlaceHolder 3"/>
          <p:cNvSpPr>
            <a:spLocks noGrp="1"/>
          </p:cNvSpPr>
          <p:nvPr>
            <p:ph type="body"/>
          </p:nvPr>
        </p:nvSpPr>
        <p:spPr>
          <a:xfrm>
            <a:off x="457200" y="3964320"/>
            <a:ext cx="1970280" cy="2158560"/>
          </a:xfrm>
          <a:prstGeom prst="rect">
            <a:avLst/>
          </a:prstGeom>
        </p:spPr>
        <p:txBody>
          <a:bodyPr lIns="0" rIns="0" tIns="0" bIns="0"/>
          <a:p>
            <a:endParaRPr b="0" lang="de-DE" sz="2400" spc="-1" strike="noStrike">
              <a:solidFill>
                <a:srgbClr val="000000"/>
              </a:solidFill>
              <a:uFill>
                <a:solidFill>
                  <a:srgbClr val="ffffff"/>
                </a:solidFill>
              </a:uFill>
              <a:latin typeface="Arial"/>
            </a:endParaRPr>
          </a:p>
        </p:txBody>
      </p:sp>
      <p:sp>
        <p:nvSpPr>
          <p:cNvPr id="33" name="PlaceHolder 4"/>
          <p:cNvSpPr>
            <a:spLocks noGrp="1"/>
          </p:cNvSpPr>
          <p:nvPr>
            <p:ph type="body"/>
          </p:nvPr>
        </p:nvSpPr>
        <p:spPr>
          <a:xfrm>
            <a:off x="2526480" y="1600200"/>
            <a:ext cx="1970280" cy="4525560"/>
          </a:xfrm>
          <a:prstGeom prst="rect">
            <a:avLst/>
          </a:prstGeom>
        </p:spPr>
        <p:txBody>
          <a:bodyPr lIns="0" rIns="0" tIns="0" bIns="0"/>
          <a:p>
            <a:endParaRPr b="0" lang="de-DE" sz="24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74680"/>
            <a:ext cx="8229240" cy="561600"/>
          </a:xfrm>
          <a:prstGeom prst="rect">
            <a:avLst/>
          </a:prstGeom>
        </p:spPr>
        <p:txBody>
          <a:bodyPr lIns="0" rIns="0" tIns="0" bIns="0" anchor="ctr"/>
          <a:p>
            <a:endParaRPr b="0" lang="de-DE" sz="1800" spc="-1" strike="noStrike">
              <a:solidFill>
                <a:srgbClr val="000000"/>
              </a:solidFill>
              <a:uFill>
                <a:solidFill>
                  <a:srgbClr val="ffffff"/>
                </a:solidFill>
              </a:uFill>
              <a:latin typeface="Calibri"/>
            </a:endParaRPr>
          </a:p>
        </p:txBody>
      </p:sp>
      <p:sp>
        <p:nvSpPr>
          <p:cNvPr id="35" name="PlaceHolder 2"/>
          <p:cNvSpPr>
            <a:spLocks noGrp="1"/>
          </p:cNvSpPr>
          <p:nvPr>
            <p:ph type="body"/>
          </p:nvPr>
        </p:nvSpPr>
        <p:spPr>
          <a:xfrm>
            <a:off x="457200" y="1600200"/>
            <a:ext cx="1970280" cy="4525560"/>
          </a:xfrm>
          <a:prstGeom prst="rect">
            <a:avLst/>
          </a:prstGeom>
        </p:spPr>
        <p:txBody>
          <a:bodyPr lIns="0" rIns="0" tIns="0" bIns="0"/>
          <a:p>
            <a:endParaRPr b="0" lang="de-DE" sz="2400" spc="-1" strike="noStrike">
              <a:solidFill>
                <a:srgbClr val="000000"/>
              </a:solidFill>
              <a:uFill>
                <a:solidFill>
                  <a:srgbClr val="ffffff"/>
                </a:solidFill>
              </a:uFill>
              <a:latin typeface="Arial"/>
            </a:endParaRPr>
          </a:p>
        </p:txBody>
      </p:sp>
      <p:sp>
        <p:nvSpPr>
          <p:cNvPr id="36" name="PlaceHolder 3"/>
          <p:cNvSpPr>
            <a:spLocks noGrp="1"/>
          </p:cNvSpPr>
          <p:nvPr>
            <p:ph type="body"/>
          </p:nvPr>
        </p:nvSpPr>
        <p:spPr>
          <a:xfrm>
            <a:off x="2526480" y="1600200"/>
            <a:ext cx="1970280" cy="2158560"/>
          </a:xfrm>
          <a:prstGeom prst="rect">
            <a:avLst/>
          </a:prstGeom>
        </p:spPr>
        <p:txBody>
          <a:bodyPr lIns="0" rIns="0" tIns="0" bIns="0"/>
          <a:p>
            <a:endParaRPr b="0" lang="de-DE" sz="2400" spc="-1" strike="noStrike">
              <a:solidFill>
                <a:srgbClr val="000000"/>
              </a:solidFill>
              <a:uFill>
                <a:solidFill>
                  <a:srgbClr val="ffffff"/>
                </a:solidFill>
              </a:uFill>
              <a:latin typeface="Arial"/>
            </a:endParaRPr>
          </a:p>
        </p:txBody>
      </p:sp>
      <p:sp>
        <p:nvSpPr>
          <p:cNvPr id="37" name="PlaceHolder 4"/>
          <p:cNvSpPr>
            <a:spLocks noGrp="1"/>
          </p:cNvSpPr>
          <p:nvPr>
            <p:ph type="body"/>
          </p:nvPr>
        </p:nvSpPr>
        <p:spPr>
          <a:xfrm>
            <a:off x="2526480" y="3964320"/>
            <a:ext cx="1970280" cy="2158560"/>
          </a:xfrm>
          <a:prstGeom prst="rect">
            <a:avLst/>
          </a:prstGeom>
        </p:spPr>
        <p:txBody>
          <a:bodyPr lIns="0" rIns="0" tIns="0" bIns="0"/>
          <a:p>
            <a:endParaRPr b="0" lang="de-DE" sz="24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4680"/>
            <a:ext cx="8229240" cy="561600"/>
          </a:xfrm>
          <a:prstGeom prst="rect">
            <a:avLst/>
          </a:prstGeom>
        </p:spPr>
        <p:txBody>
          <a:bodyPr lIns="0" rIns="0" tIns="0" bIns="0" anchor="ctr"/>
          <a:p>
            <a:endParaRPr b="0" lang="de-DE" sz="1800" spc="-1" strike="noStrike">
              <a:solidFill>
                <a:srgbClr val="000000"/>
              </a:solidFill>
              <a:uFill>
                <a:solidFill>
                  <a:srgbClr val="ffffff"/>
                </a:solidFill>
              </a:uFill>
              <a:latin typeface="Calibri"/>
            </a:endParaRPr>
          </a:p>
        </p:txBody>
      </p:sp>
      <p:sp>
        <p:nvSpPr>
          <p:cNvPr id="39" name="PlaceHolder 2"/>
          <p:cNvSpPr>
            <a:spLocks noGrp="1"/>
          </p:cNvSpPr>
          <p:nvPr>
            <p:ph type="body"/>
          </p:nvPr>
        </p:nvSpPr>
        <p:spPr>
          <a:xfrm>
            <a:off x="457200" y="1600200"/>
            <a:ext cx="1970280" cy="2158560"/>
          </a:xfrm>
          <a:prstGeom prst="rect">
            <a:avLst/>
          </a:prstGeom>
        </p:spPr>
        <p:txBody>
          <a:bodyPr lIns="0" rIns="0" tIns="0" bIns="0"/>
          <a:p>
            <a:endParaRPr b="0" lang="de-DE" sz="2400" spc="-1" strike="noStrike">
              <a:solidFill>
                <a:srgbClr val="000000"/>
              </a:solidFill>
              <a:uFill>
                <a:solidFill>
                  <a:srgbClr val="ffffff"/>
                </a:solidFill>
              </a:uFill>
              <a:latin typeface="Arial"/>
            </a:endParaRPr>
          </a:p>
        </p:txBody>
      </p:sp>
      <p:sp>
        <p:nvSpPr>
          <p:cNvPr id="40" name="PlaceHolder 3"/>
          <p:cNvSpPr>
            <a:spLocks noGrp="1"/>
          </p:cNvSpPr>
          <p:nvPr>
            <p:ph type="body"/>
          </p:nvPr>
        </p:nvSpPr>
        <p:spPr>
          <a:xfrm>
            <a:off x="2526480" y="1600200"/>
            <a:ext cx="1970280" cy="2158560"/>
          </a:xfrm>
          <a:prstGeom prst="rect">
            <a:avLst/>
          </a:prstGeom>
        </p:spPr>
        <p:txBody>
          <a:bodyPr lIns="0" rIns="0" tIns="0" bIns="0"/>
          <a:p>
            <a:endParaRPr b="0" lang="de-DE" sz="2400" spc="-1" strike="noStrike">
              <a:solidFill>
                <a:srgbClr val="000000"/>
              </a:solidFill>
              <a:uFill>
                <a:solidFill>
                  <a:srgbClr val="ffffff"/>
                </a:solidFill>
              </a:uFill>
              <a:latin typeface="Arial"/>
            </a:endParaRPr>
          </a:p>
        </p:txBody>
      </p:sp>
      <p:sp>
        <p:nvSpPr>
          <p:cNvPr id="41" name="PlaceHolder 4"/>
          <p:cNvSpPr>
            <a:spLocks noGrp="1"/>
          </p:cNvSpPr>
          <p:nvPr>
            <p:ph type="body"/>
          </p:nvPr>
        </p:nvSpPr>
        <p:spPr>
          <a:xfrm>
            <a:off x="457200" y="3964320"/>
            <a:ext cx="4038120" cy="2158560"/>
          </a:xfrm>
          <a:prstGeom prst="rect">
            <a:avLst/>
          </a:prstGeom>
        </p:spPr>
        <p:txBody>
          <a:bodyPr lIns="0" rIns="0" tIns="0" bIns="0"/>
          <a:p>
            <a:endParaRPr b="0" lang="de-DE" sz="24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 Id="rId9" Type="http://schemas.openxmlformats.org/officeDocument/2006/relationships/slideLayout" Target="../slideLayouts/slideLayout18.xml"/><Relationship Id="rId10" Type="http://schemas.openxmlformats.org/officeDocument/2006/relationships/slideLayout" Target="../slideLayouts/slideLayout19.xml"/><Relationship Id="rId11" Type="http://schemas.openxmlformats.org/officeDocument/2006/relationships/slideLayout" Target="../slideLayouts/slideLayout20.xml"/><Relationship Id="rId12" Type="http://schemas.openxmlformats.org/officeDocument/2006/relationships/slideLayout" Target="../slideLayouts/slideLayout21.xml"/><Relationship Id="rId13" Type="http://schemas.openxmlformats.org/officeDocument/2006/relationships/slideLayout" Target="../slideLayouts/slideLayout22.xml"/><Relationship Id="rId14" Type="http://schemas.openxmlformats.org/officeDocument/2006/relationships/slideLayout" Target="../slideLayouts/slideLayout23.xml"/><Relationship Id="rId15"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9.png"/><Relationship Id="rId3" Type="http://schemas.openxmlformats.org/officeDocument/2006/relationships/image" Target="../media/image10.png"/><Relationship Id="rId4" Type="http://schemas.openxmlformats.org/officeDocument/2006/relationships/slideLayout" Target="../slideLayouts/slideLayout25.xml"/><Relationship Id="rId5" Type="http://schemas.openxmlformats.org/officeDocument/2006/relationships/slideLayout" Target="../slideLayouts/slideLayout26.xml"/><Relationship Id="rId6" Type="http://schemas.openxmlformats.org/officeDocument/2006/relationships/slideLayout" Target="../slideLayouts/slideLayout27.xml"/><Relationship Id="rId7" Type="http://schemas.openxmlformats.org/officeDocument/2006/relationships/slideLayout" Target="../slideLayouts/slideLayout28.xml"/><Relationship Id="rId8" Type="http://schemas.openxmlformats.org/officeDocument/2006/relationships/slideLayout" Target="../slideLayouts/slideLayout29.xml"/><Relationship Id="rId9" Type="http://schemas.openxmlformats.org/officeDocument/2006/relationships/slideLayout" Target="../slideLayouts/slideLayout30.xml"/><Relationship Id="rId10" Type="http://schemas.openxmlformats.org/officeDocument/2006/relationships/slideLayout" Target="../slideLayouts/slideLayout31.xml"/><Relationship Id="rId11" Type="http://schemas.openxmlformats.org/officeDocument/2006/relationships/slideLayout" Target="../slideLayouts/slideLayout32.xml"/><Relationship Id="rId12" Type="http://schemas.openxmlformats.org/officeDocument/2006/relationships/slideLayout" Target="../slideLayouts/slideLayout33.xml"/><Relationship Id="rId13" Type="http://schemas.openxmlformats.org/officeDocument/2006/relationships/slideLayout" Target="../slideLayouts/slideLayout34.xml"/><Relationship Id="rId14" Type="http://schemas.openxmlformats.org/officeDocument/2006/relationships/slideLayout" Target="../slideLayouts/slideLayout35.xml"/><Relationship Id="rId15"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0" y="6082560"/>
            <a:ext cx="9143640" cy="775080"/>
          </a:xfrm>
          <a:prstGeom prst="rect">
            <a:avLst/>
          </a:prstGeom>
          <a:solidFill>
            <a:srgbClr val="003359"/>
          </a:solidFill>
          <a:ln w="9360">
            <a:noFill/>
          </a:ln>
        </p:spPr>
        <p:style>
          <a:lnRef idx="0"/>
          <a:fillRef idx="0"/>
          <a:effectRef idx="0"/>
          <a:fontRef idx="minor"/>
        </p:style>
      </p:sp>
      <p:sp>
        <p:nvSpPr>
          <p:cNvPr id="1" name="CustomShape 2"/>
          <p:cNvSpPr/>
          <p:nvPr/>
        </p:nvSpPr>
        <p:spPr>
          <a:xfrm>
            <a:off x="0" y="0"/>
            <a:ext cx="456840" cy="5302080"/>
          </a:xfrm>
          <a:prstGeom prst="rect">
            <a:avLst/>
          </a:prstGeom>
          <a:solidFill>
            <a:srgbClr val="ff7900">
              <a:alpha val="61000"/>
            </a:srgbClr>
          </a:solidFill>
          <a:ln w="9360">
            <a:noFill/>
          </a:ln>
        </p:spPr>
        <p:style>
          <a:lnRef idx="0"/>
          <a:fillRef idx="0"/>
          <a:effectRef idx="0"/>
          <a:fontRef idx="minor"/>
        </p:style>
      </p:sp>
      <p:sp>
        <p:nvSpPr>
          <p:cNvPr id="2" name="CustomShape 3"/>
          <p:cNvSpPr/>
          <p:nvPr/>
        </p:nvSpPr>
        <p:spPr>
          <a:xfrm>
            <a:off x="0" y="1949400"/>
            <a:ext cx="456840" cy="935280"/>
          </a:xfrm>
          <a:prstGeom prst="rect">
            <a:avLst/>
          </a:prstGeom>
          <a:solidFill>
            <a:srgbClr val="ff7900"/>
          </a:solidFill>
          <a:ln w="9360">
            <a:noFill/>
          </a:ln>
        </p:spPr>
        <p:style>
          <a:lnRef idx="0"/>
          <a:fillRef idx="0"/>
          <a:effectRef idx="0"/>
          <a:fontRef idx="minor"/>
        </p:style>
      </p:sp>
      <p:sp>
        <p:nvSpPr>
          <p:cNvPr id="3" name="CustomShape 4"/>
          <p:cNvSpPr/>
          <p:nvPr/>
        </p:nvSpPr>
        <p:spPr>
          <a:xfrm>
            <a:off x="0" y="2885400"/>
            <a:ext cx="456840" cy="3196800"/>
          </a:xfrm>
          <a:prstGeom prst="rect">
            <a:avLst/>
          </a:prstGeom>
          <a:solidFill>
            <a:srgbClr val="ff7900">
              <a:alpha val="50000"/>
            </a:srgbClr>
          </a:solidFill>
          <a:ln w="9360">
            <a:noFill/>
          </a:ln>
        </p:spPr>
        <p:style>
          <a:lnRef idx="0"/>
          <a:fillRef idx="0"/>
          <a:effectRef idx="0"/>
          <a:fontRef idx="minor"/>
        </p:style>
      </p:sp>
      <p:sp>
        <p:nvSpPr>
          <p:cNvPr id="4" name="CustomShape 5"/>
          <p:cNvSpPr/>
          <p:nvPr/>
        </p:nvSpPr>
        <p:spPr>
          <a:xfrm>
            <a:off x="0" y="1559520"/>
            <a:ext cx="456840" cy="3742560"/>
          </a:xfrm>
          <a:prstGeom prst="rect">
            <a:avLst/>
          </a:prstGeom>
          <a:solidFill>
            <a:srgbClr val="ff7900"/>
          </a:solidFill>
          <a:ln w="9360">
            <a:noFill/>
          </a:ln>
        </p:spPr>
        <p:style>
          <a:lnRef idx="0"/>
          <a:fillRef idx="0"/>
          <a:effectRef idx="0"/>
          <a:fontRef idx="minor"/>
        </p:style>
      </p:sp>
      <p:sp>
        <p:nvSpPr>
          <p:cNvPr id="5" name="CustomShape 6"/>
          <p:cNvSpPr/>
          <p:nvPr/>
        </p:nvSpPr>
        <p:spPr>
          <a:xfrm>
            <a:off x="0" y="3197160"/>
            <a:ext cx="456840" cy="77760"/>
          </a:xfrm>
          <a:prstGeom prst="rect">
            <a:avLst/>
          </a:prstGeom>
          <a:noFill/>
          <a:ln w="9360">
            <a:noFill/>
          </a:ln>
        </p:spPr>
        <p:style>
          <a:lnRef idx="0"/>
          <a:fillRef idx="0"/>
          <a:effectRef idx="0"/>
          <a:fontRef idx="minor"/>
        </p:style>
      </p:sp>
      <p:sp>
        <p:nvSpPr>
          <p:cNvPr id="6" name="CustomShape 7"/>
          <p:cNvSpPr/>
          <p:nvPr/>
        </p:nvSpPr>
        <p:spPr>
          <a:xfrm>
            <a:off x="0" y="389880"/>
            <a:ext cx="456840" cy="77760"/>
          </a:xfrm>
          <a:prstGeom prst="rect">
            <a:avLst/>
          </a:prstGeom>
          <a:solidFill>
            <a:srgbClr val="ff7900">
              <a:alpha val="50000"/>
            </a:srgbClr>
          </a:solidFill>
          <a:ln w="9360">
            <a:noFill/>
          </a:ln>
        </p:spPr>
        <p:style>
          <a:lnRef idx="0"/>
          <a:fillRef idx="0"/>
          <a:effectRef idx="0"/>
          <a:fontRef idx="minor"/>
        </p:style>
      </p:sp>
      <p:sp>
        <p:nvSpPr>
          <p:cNvPr id="7" name="CustomShape 8"/>
          <p:cNvSpPr/>
          <p:nvPr/>
        </p:nvSpPr>
        <p:spPr>
          <a:xfrm>
            <a:off x="0" y="6004440"/>
            <a:ext cx="456840" cy="77760"/>
          </a:xfrm>
          <a:prstGeom prst="rect">
            <a:avLst/>
          </a:prstGeom>
          <a:solidFill>
            <a:srgbClr val="ffffff">
              <a:alpha val="45000"/>
            </a:srgbClr>
          </a:solidFill>
          <a:ln w="9360">
            <a:noFill/>
          </a:ln>
        </p:spPr>
        <p:style>
          <a:lnRef idx="0"/>
          <a:fillRef idx="0"/>
          <a:effectRef idx="0"/>
          <a:fontRef idx="minor"/>
        </p:style>
      </p:sp>
      <p:sp>
        <p:nvSpPr>
          <p:cNvPr id="8" name="CustomShape 9"/>
          <p:cNvSpPr/>
          <p:nvPr/>
        </p:nvSpPr>
        <p:spPr>
          <a:xfrm>
            <a:off x="0" y="0"/>
            <a:ext cx="456840" cy="467640"/>
          </a:xfrm>
          <a:prstGeom prst="rect">
            <a:avLst/>
          </a:prstGeom>
          <a:solidFill>
            <a:srgbClr val="ff7900"/>
          </a:solidFill>
          <a:ln w="9360">
            <a:noFill/>
          </a:ln>
        </p:spPr>
        <p:style>
          <a:lnRef idx="0"/>
          <a:fillRef idx="0"/>
          <a:effectRef idx="0"/>
          <a:fontRef idx="minor"/>
        </p:style>
      </p:sp>
      <p:sp>
        <p:nvSpPr>
          <p:cNvPr id="9" name="CustomShape 10"/>
          <p:cNvSpPr/>
          <p:nvPr/>
        </p:nvSpPr>
        <p:spPr>
          <a:xfrm>
            <a:off x="0" y="1247760"/>
            <a:ext cx="456840" cy="155520"/>
          </a:xfrm>
          <a:prstGeom prst="rect">
            <a:avLst/>
          </a:prstGeom>
          <a:solidFill>
            <a:srgbClr val="ff7900"/>
          </a:solidFill>
          <a:ln w="9360">
            <a:noFill/>
          </a:ln>
        </p:spPr>
        <p:style>
          <a:lnRef idx="0"/>
          <a:fillRef idx="0"/>
          <a:effectRef idx="0"/>
          <a:fontRef idx="minor"/>
        </p:style>
      </p:sp>
      <p:sp>
        <p:nvSpPr>
          <p:cNvPr id="10" name="CustomShape 11"/>
          <p:cNvSpPr/>
          <p:nvPr/>
        </p:nvSpPr>
        <p:spPr>
          <a:xfrm>
            <a:off x="0" y="5380560"/>
            <a:ext cx="456840" cy="155520"/>
          </a:xfrm>
          <a:prstGeom prst="rect">
            <a:avLst/>
          </a:prstGeom>
          <a:solidFill>
            <a:srgbClr val="ff7900"/>
          </a:solidFill>
          <a:ln w="9360">
            <a:noFill/>
          </a:ln>
        </p:spPr>
        <p:style>
          <a:lnRef idx="0"/>
          <a:fillRef idx="0"/>
          <a:effectRef idx="0"/>
          <a:fontRef idx="minor"/>
        </p:style>
      </p:sp>
      <p:pic>
        <p:nvPicPr>
          <p:cNvPr id="11" name="Picture 3" descr=""/>
          <p:cNvPicPr/>
          <p:nvPr/>
        </p:nvPicPr>
        <p:blipFill>
          <a:blip r:embed="rId2"/>
          <a:stretch/>
        </p:blipFill>
        <p:spPr>
          <a:xfrm>
            <a:off x="141120" y="6156000"/>
            <a:ext cx="613800" cy="557640"/>
          </a:xfrm>
          <a:prstGeom prst="rect">
            <a:avLst/>
          </a:prstGeom>
          <a:ln>
            <a:noFill/>
          </a:ln>
        </p:spPr>
      </p:pic>
      <p:sp>
        <p:nvSpPr>
          <p:cNvPr id="12" name="CustomShape 12"/>
          <p:cNvSpPr/>
          <p:nvPr/>
        </p:nvSpPr>
        <p:spPr>
          <a:xfrm>
            <a:off x="941040" y="6082560"/>
            <a:ext cx="2952360" cy="699120"/>
          </a:xfrm>
          <a:prstGeom prst="rect">
            <a:avLst/>
          </a:prstGeom>
          <a:noFill/>
          <a:ln w="9360">
            <a:noFill/>
          </a:ln>
        </p:spPr>
        <p:style>
          <a:lnRef idx="0"/>
          <a:fillRef idx="0"/>
          <a:effectRef idx="0"/>
          <a:fontRef idx="minor"/>
        </p:style>
        <p:txBody>
          <a:bodyPr lIns="90000" rIns="90000" tIns="45000" bIns="45000" anchor="ctr"/>
          <a:p>
            <a:pPr>
              <a:lnSpc>
                <a:spcPct val="100000"/>
              </a:lnSpc>
            </a:pPr>
            <a:r>
              <a:rPr b="0" lang="ru-RU" sz="1000" spc="-1" strike="noStrike">
                <a:solidFill>
                  <a:srgbClr val="ffffff"/>
                </a:solidFill>
                <a:uFill>
                  <a:solidFill>
                    <a:srgbClr val="ffffff"/>
                  </a:solidFill>
                </a:uFill>
                <a:latin typeface="Arial"/>
                <a:ea typeface="ＭＳ Ｐゴシック"/>
              </a:rPr>
              <a:t>Integrated Communication Systems Group</a:t>
            </a:r>
            <a:endParaRPr b="0" lang="ru-RU" sz="1800" spc="-1" strike="noStrike">
              <a:solidFill>
                <a:srgbClr val="000000"/>
              </a:solidFill>
              <a:uFill>
                <a:solidFill>
                  <a:srgbClr val="ffffff"/>
                </a:solidFill>
              </a:uFill>
              <a:latin typeface="Arial"/>
            </a:endParaRPr>
          </a:p>
          <a:p>
            <a:pPr>
              <a:lnSpc>
                <a:spcPct val="100000"/>
              </a:lnSpc>
            </a:pPr>
            <a:r>
              <a:rPr b="0" lang="ru-RU" sz="1000" spc="-1" strike="noStrike" u="sng">
                <a:solidFill>
                  <a:srgbClr val="ffffff"/>
                </a:solidFill>
                <a:uFill>
                  <a:solidFill>
                    <a:srgbClr val="ffffff"/>
                  </a:solidFill>
                </a:uFill>
                <a:latin typeface="Arial"/>
                <a:ea typeface="ＭＳ Ｐゴシック"/>
              </a:rPr>
              <a:t>www.tu-ilmenau.de/ics</a:t>
            </a:r>
            <a:r>
              <a:rPr b="0" lang="ru-RU" sz="1000" spc="-1" strike="noStrike">
                <a:solidFill>
                  <a:srgbClr val="ffffff"/>
                </a:solidFill>
                <a:uFill>
                  <a:solidFill>
                    <a:srgbClr val="ffffff"/>
                  </a:solidFill>
                </a:uFill>
                <a:latin typeface="Arial"/>
                <a:ea typeface="ＭＳ Ｐゴシック"/>
              </a:rPr>
              <a:t> </a:t>
            </a:r>
            <a:endParaRPr b="0" lang="ru-RU" sz="1800" spc="-1" strike="noStrike">
              <a:solidFill>
                <a:srgbClr val="000000"/>
              </a:solidFill>
              <a:uFill>
                <a:solidFill>
                  <a:srgbClr val="ffffff"/>
                </a:solidFill>
              </a:uFill>
              <a:latin typeface="Arial"/>
            </a:endParaRPr>
          </a:p>
        </p:txBody>
      </p:sp>
      <p:pic>
        <p:nvPicPr>
          <p:cNvPr id="13" name="Picture 26" descr=""/>
          <p:cNvPicPr/>
          <p:nvPr/>
        </p:nvPicPr>
        <p:blipFill>
          <a:blip r:embed="rId3"/>
          <a:stretch/>
        </p:blipFill>
        <p:spPr>
          <a:xfrm>
            <a:off x="7688160" y="6234480"/>
            <a:ext cx="1294920" cy="434520"/>
          </a:xfrm>
          <a:prstGeom prst="rect">
            <a:avLst/>
          </a:prstGeom>
          <a:ln>
            <a:noFill/>
          </a:ln>
        </p:spPr>
      </p:pic>
      <p:sp>
        <p:nvSpPr>
          <p:cNvPr id="14" name="CustomShape 13"/>
          <p:cNvSpPr/>
          <p:nvPr/>
        </p:nvSpPr>
        <p:spPr>
          <a:xfrm>
            <a:off x="0" y="6781680"/>
            <a:ext cx="9143640" cy="75960"/>
          </a:xfrm>
          <a:prstGeom prst="rect">
            <a:avLst/>
          </a:prstGeom>
          <a:solidFill>
            <a:srgbClr val="00747a"/>
          </a:solidFill>
          <a:ln w="9360">
            <a:noFill/>
          </a:ln>
        </p:spPr>
        <p:style>
          <a:lnRef idx="0"/>
          <a:fillRef idx="0"/>
          <a:effectRef idx="0"/>
          <a:fontRef idx="minor"/>
        </p:style>
      </p:sp>
      <p:sp>
        <p:nvSpPr>
          <p:cNvPr id="15" name="PlaceHolder 14"/>
          <p:cNvSpPr>
            <a:spLocks noGrp="1"/>
          </p:cNvSpPr>
          <p:nvPr>
            <p:ph type="title"/>
          </p:nvPr>
        </p:nvSpPr>
        <p:spPr>
          <a:xfrm>
            <a:off x="685800" y="1700640"/>
            <a:ext cx="7772040" cy="1469520"/>
          </a:xfrm>
          <a:prstGeom prst="rect">
            <a:avLst/>
          </a:prstGeom>
        </p:spPr>
        <p:txBody>
          <a:bodyPr anchor="ctr"/>
          <a:p>
            <a:pPr algn="ctr">
              <a:lnSpc>
                <a:spcPct val="100000"/>
              </a:lnSpc>
            </a:pPr>
            <a:r>
              <a:rPr b="1" lang="de-DE" sz="3200" spc="-1" strike="noStrike">
                <a:solidFill>
                  <a:srgbClr val="ff7900"/>
                </a:solidFill>
                <a:uFill>
                  <a:solidFill>
                    <a:srgbClr val="ffffff"/>
                  </a:solidFill>
                </a:uFill>
                <a:latin typeface="Arial"/>
              </a:rPr>
              <a:t>&lt;Title of your </a:t>
            </a:r>
            <a:r>
              <a:rPr b="1" lang="de-DE" sz="3200" spc="-1" strike="noStrike">
                <a:solidFill>
                  <a:srgbClr val="ff7900"/>
                </a:solidFill>
                <a:uFill>
                  <a:solidFill>
                    <a:srgbClr val="ffffff"/>
                  </a:solidFill>
                </a:uFill>
                <a:latin typeface="Arial"/>
              </a:rPr>
              <a:t>talk&gt;</a:t>
            </a:r>
            <a:endParaRPr b="0" lang="de-DE" sz="1800" spc="-1" strike="noStrike">
              <a:solidFill>
                <a:srgbClr val="000000"/>
              </a:solidFill>
              <a:uFill>
                <a:solidFill>
                  <a:srgbClr val="ffffff"/>
                </a:solidFill>
              </a:uFill>
              <a:latin typeface="Calibri"/>
            </a:endParaRPr>
          </a:p>
        </p:txBody>
      </p:sp>
      <p:sp>
        <p:nvSpPr>
          <p:cNvPr id="16" name="CustomShape 15"/>
          <p:cNvSpPr/>
          <p:nvPr/>
        </p:nvSpPr>
        <p:spPr>
          <a:xfrm>
            <a:off x="1380960" y="4214160"/>
            <a:ext cx="6400440" cy="334440"/>
          </a:xfrm>
          <a:prstGeom prst="rect">
            <a:avLst/>
          </a:prstGeom>
          <a:noFill/>
          <a:ln>
            <a:noFill/>
          </a:ln>
        </p:spPr>
        <p:style>
          <a:lnRef idx="0"/>
          <a:fillRef idx="0"/>
          <a:effectRef idx="0"/>
          <a:fontRef idx="minor"/>
        </p:style>
      </p:sp>
      <p:sp>
        <p:nvSpPr>
          <p:cNvPr id="17" name="PlaceHolder 16"/>
          <p:cNvSpPr>
            <a:spLocks noGrp="1"/>
          </p:cNvSpPr>
          <p:nvPr>
            <p:ph type="body"/>
          </p:nvPr>
        </p:nvSpPr>
        <p:spPr>
          <a:xfrm>
            <a:off x="1735560" y="4421880"/>
            <a:ext cx="6400440" cy="330120"/>
          </a:xfrm>
          <a:prstGeom prst="rect">
            <a:avLst/>
          </a:prstGeom>
        </p:spPr>
        <p:txBody>
          <a:bodyPr/>
          <a:p>
            <a:pPr marL="432000" indent="-324000">
              <a:buClr>
                <a:srgbClr val="000000"/>
              </a:buClr>
              <a:buSzPct val="45000"/>
              <a:buFont typeface="Wingdings" charset="2"/>
              <a:buChar char=""/>
            </a:pPr>
            <a:r>
              <a:rPr b="0" lang="de-DE" sz="1800" spc="-1" strike="noStrike">
                <a:solidFill>
                  <a:srgbClr val="000000"/>
                </a:solidFill>
                <a:uFill>
                  <a:solidFill>
                    <a:srgbClr val="ffffff"/>
                  </a:solidFill>
                </a:uFill>
                <a:latin typeface="Arial"/>
              </a:rPr>
              <a:t>Для правки структуры щёлкните мышью</a:t>
            </a:r>
            <a:endParaRPr b="0" lang="de-DE" sz="24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de-DE" sz="1800" spc="-1" strike="noStrike">
                <a:solidFill>
                  <a:srgbClr val="000000"/>
                </a:solidFill>
                <a:uFill>
                  <a:solidFill>
                    <a:srgbClr val="ffffff"/>
                  </a:solidFill>
                </a:uFill>
                <a:latin typeface="Arial"/>
              </a:rPr>
              <a:t>Второй уровень структуры</a:t>
            </a:r>
            <a:endParaRPr b="0" lang="de-DE" sz="20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de-DE" sz="1800" spc="-1" strike="noStrike">
                <a:solidFill>
                  <a:srgbClr val="000000"/>
                </a:solidFill>
                <a:uFill>
                  <a:solidFill>
                    <a:srgbClr val="ffffff"/>
                  </a:solidFill>
                </a:uFill>
                <a:latin typeface="Arial"/>
              </a:rPr>
              <a:t>Третий уровень структуры</a:t>
            </a:r>
            <a:endParaRPr b="0" lang="de-DE" sz="18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de-DE" sz="1800" spc="-1" strike="noStrike">
                <a:solidFill>
                  <a:srgbClr val="000000"/>
                </a:solidFill>
                <a:uFill>
                  <a:solidFill>
                    <a:srgbClr val="ffffff"/>
                  </a:solidFill>
                </a:uFill>
                <a:latin typeface="Arial"/>
              </a:rPr>
              <a:t>Четвёртый уровень структуры</a:t>
            </a:r>
            <a:endParaRPr b="0" lang="de-DE" sz="16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de-DE" sz="1800" spc="-1" strike="noStrike">
                <a:solidFill>
                  <a:srgbClr val="000000"/>
                </a:solidFill>
                <a:uFill>
                  <a:solidFill>
                    <a:srgbClr val="ffffff"/>
                  </a:solidFill>
                </a:uFill>
                <a:latin typeface="Arial"/>
              </a:rPr>
              <a:t>Пятый уровень структуры</a:t>
            </a:r>
            <a:endParaRPr b="0" lang="de-DE"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de-DE" sz="1800" spc="-1" strike="noStrike">
                <a:solidFill>
                  <a:srgbClr val="000000"/>
                </a:solidFill>
                <a:uFill>
                  <a:solidFill>
                    <a:srgbClr val="ffffff"/>
                  </a:solidFill>
                </a:uFill>
                <a:latin typeface="Arial"/>
              </a:rPr>
              <a:t>Шестой уровень структуры</a:t>
            </a:r>
            <a:endParaRPr b="0" lang="de-DE"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de-DE" sz="1800" spc="-1" strike="noStrike">
                <a:solidFill>
                  <a:srgbClr val="000000"/>
                </a:solidFill>
                <a:uFill>
                  <a:solidFill>
                    <a:srgbClr val="ffffff"/>
                  </a:solidFill>
                </a:uFill>
                <a:latin typeface="Arial"/>
              </a:rPr>
              <a:t>Седьмой уровень структуры&lt;Your name&gt;</a:t>
            </a:r>
            <a:endParaRPr b="0" lang="de-DE" sz="2000" spc="-1" strike="noStrike">
              <a:solidFill>
                <a:srgbClr val="000000"/>
              </a:solidFill>
              <a:uFill>
                <a:solidFill>
                  <a:srgbClr val="ffffff"/>
                </a:solidFill>
              </a:uFill>
              <a:latin typeface="Arial"/>
            </a:endParaRPr>
          </a:p>
        </p:txBody>
      </p:sp>
      <p:sp>
        <p:nvSpPr>
          <p:cNvPr id="18" name="PlaceHolder 17"/>
          <p:cNvSpPr>
            <a:spLocks noGrp="1"/>
          </p:cNvSpPr>
          <p:nvPr>
            <p:ph type="body"/>
          </p:nvPr>
        </p:nvSpPr>
        <p:spPr>
          <a:xfrm>
            <a:off x="1440000" y="3528000"/>
            <a:ext cx="6400440" cy="287640"/>
          </a:xfrm>
          <a:prstGeom prst="rect">
            <a:avLst/>
          </a:prstGeom>
        </p:spPr>
        <p:txBody>
          <a:bodyPr/>
          <a:p>
            <a:pPr marL="432000" indent="-324000">
              <a:buClr>
                <a:srgbClr val="000000"/>
              </a:buClr>
              <a:buSzPct val="45000"/>
              <a:buFont typeface="Wingdings" charset="2"/>
              <a:buChar char=""/>
            </a:pPr>
            <a:r>
              <a:rPr b="0" lang="de-DE" sz="1600" spc="-1" strike="noStrike">
                <a:solidFill>
                  <a:srgbClr val="a6a6a6"/>
                </a:solidFill>
                <a:uFill>
                  <a:solidFill>
                    <a:srgbClr val="ffffff"/>
                  </a:solidFill>
                </a:uFill>
                <a:latin typeface="Arial"/>
              </a:rPr>
              <a:t>Для правки структуры щёлкните мышью</a:t>
            </a:r>
            <a:endParaRPr b="0" lang="de-DE" sz="24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de-DE" sz="1600" spc="-1" strike="noStrike">
                <a:solidFill>
                  <a:srgbClr val="a6a6a6"/>
                </a:solidFill>
                <a:uFill>
                  <a:solidFill>
                    <a:srgbClr val="ffffff"/>
                  </a:solidFill>
                </a:uFill>
                <a:latin typeface="Arial"/>
              </a:rPr>
              <a:t>Второй уровень структуры</a:t>
            </a:r>
            <a:endParaRPr b="0" lang="de-DE" sz="20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de-DE" sz="1600" spc="-1" strike="noStrike">
                <a:solidFill>
                  <a:srgbClr val="a6a6a6"/>
                </a:solidFill>
                <a:uFill>
                  <a:solidFill>
                    <a:srgbClr val="ffffff"/>
                  </a:solidFill>
                </a:uFill>
                <a:latin typeface="Arial"/>
              </a:rPr>
              <a:t>Третий уровень структуры</a:t>
            </a:r>
            <a:endParaRPr b="0" lang="de-DE" sz="18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de-DE" sz="1600" spc="-1" strike="noStrike">
                <a:solidFill>
                  <a:srgbClr val="a6a6a6"/>
                </a:solidFill>
                <a:uFill>
                  <a:solidFill>
                    <a:srgbClr val="ffffff"/>
                  </a:solidFill>
                </a:uFill>
                <a:latin typeface="Arial"/>
              </a:rPr>
              <a:t>Четвёртый уровень структуры</a:t>
            </a:r>
            <a:endParaRPr b="0" lang="de-DE" sz="16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de-DE" sz="1600" spc="-1" strike="noStrike">
                <a:solidFill>
                  <a:srgbClr val="a6a6a6"/>
                </a:solidFill>
                <a:uFill>
                  <a:solidFill>
                    <a:srgbClr val="ffffff"/>
                  </a:solidFill>
                </a:uFill>
                <a:latin typeface="Arial"/>
              </a:rPr>
              <a:t>Пятый уровень структуры</a:t>
            </a:r>
            <a:endParaRPr b="0" lang="de-DE"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de-DE" sz="1600" spc="-1" strike="noStrike">
                <a:solidFill>
                  <a:srgbClr val="a6a6a6"/>
                </a:solidFill>
                <a:uFill>
                  <a:solidFill>
                    <a:srgbClr val="ffffff"/>
                  </a:solidFill>
                </a:uFill>
                <a:latin typeface="Arial"/>
              </a:rPr>
              <a:t>Шестой уровень структуры</a:t>
            </a:r>
            <a:endParaRPr b="0" lang="de-DE" sz="2000" spc="-1" strike="noStrike">
              <a:solidFill>
                <a:srgbClr val="000000"/>
              </a:solidFill>
              <a:uFill>
                <a:solidFill>
                  <a:srgbClr val="ffffff"/>
                </a:solidFill>
              </a:uFill>
              <a:latin typeface="Arial"/>
            </a:endParaRPr>
          </a:p>
          <a:p>
            <a:pPr algn="ctr">
              <a:lnSpc>
                <a:spcPct val="100000"/>
              </a:lnSpc>
            </a:pPr>
            <a:r>
              <a:rPr b="0" lang="de-DE" sz="1600" spc="-1" strike="noStrike">
                <a:solidFill>
                  <a:srgbClr val="a6a6a6"/>
                </a:solidFill>
                <a:uFill>
                  <a:solidFill>
                    <a:srgbClr val="ffffff"/>
                  </a:solidFill>
                </a:uFill>
                <a:latin typeface="Arial"/>
              </a:rPr>
              <a:t>Седьмой уровень структуры(&lt;Presentation date&gt;)</a:t>
            </a:r>
            <a:endParaRPr b="0" lang="de-DE" sz="2400" spc="-1" strike="noStrike">
              <a:solidFill>
                <a:srgbClr val="000000"/>
              </a:solidFill>
              <a:uFill>
                <a:solidFill>
                  <a:srgbClr val="ffffff"/>
                </a:solidFill>
              </a:uFill>
              <a:latin typeface="Arial"/>
            </a:endParaRPr>
          </a:p>
        </p:txBody>
      </p:sp>
      <p:sp>
        <p:nvSpPr>
          <p:cNvPr id="19" name="CustomShape 18"/>
          <p:cNvSpPr/>
          <p:nvPr/>
        </p:nvSpPr>
        <p:spPr>
          <a:xfrm>
            <a:off x="0" y="6781680"/>
            <a:ext cx="9143640" cy="75960"/>
          </a:xfrm>
          <a:prstGeom prst="rect">
            <a:avLst/>
          </a:prstGeom>
          <a:solidFill>
            <a:srgbClr val="00747a"/>
          </a:solidFill>
          <a:ln w="9360">
            <a:noFill/>
          </a:ln>
        </p:spPr>
        <p:style>
          <a:lnRef idx="0"/>
          <a:fillRef idx="0"/>
          <a:effectRef idx="0"/>
          <a:fontRef idx="minor"/>
        </p:style>
      </p:sp>
      <p:sp>
        <p:nvSpPr>
          <p:cNvPr id="20" name="CustomShape 19"/>
          <p:cNvSpPr/>
          <p:nvPr/>
        </p:nvSpPr>
        <p:spPr>
          <a:xfrm>
            <a:off x="3528000" y="6082560"/>
            <a:ext cx="4248000" cy="699120"/>
          </a:xfrm>
          <a:prstGeom prst="rect">
            <a:avLst/>
          </a:prstGeom>
          <a:noFill/>
          <a:ln w="9360">
            <a:noFill/>
          </a:ln>
        </p:spPr>
        <p:style>
          <a:lnRef idx="0"/>
          <a:fillRef idx="0"/>
          <a:effectRef idx="0"/>
          <a:fontRef idx="minor"/>
        </p:style>
        <p:txBody>
          <a:bodyPr lIns="90000" rIns="90000" tIns="45000" bIns="45000" anchor="ctr"/>
          <a:p>
            <a:r>
              <a:rPr b="0" lang="ru-RU" sz="1000" spc="-1" strike="noStrike">
                <a:solidFill>
                  <a:srgbClr val="ffffff"/>
                </a:solidFill>
                <a:uFill>
                  <a:solidFill>
                    <a:srgbClr val="ffffff"/>
                  </a:solidFill>
                </a:uFill>
                <a:latin typeface="Arial"/>
                <a:ea typeface="ＭＳ Ｐゴシック"/>
              </a:rPr>
              <a:t>Performance Analysis Framework for BS Placement Using IEEE 802.11</a:t>
            </a:r>
            <a:endParaRPr b="0" lang="ru-RU" sz="1800" spc="-1" strike="noStrike">
              <a:solidFill>
                <a:srgbClr val="000000"/>
              </a:solidFill>
              <a:uFill>
                <a:solidFill>
                  <a:srgbClr val="ffffff"/>
                </a:solidFill>
              </a:uFill>
              <a:latin typeface="Arial"/>
            </a:endParaRPr>
          </a:p>
          <a:p>
            <a:pPr algn="ctr">
              <a:lnSpc>
                <a:spcPct val="100000"/>
              </a:lnSpc>
            </a:pPr>
            <a:r>
              <a:rPr b="0" lang="ru-RU" sz="1000" spc="-1" strike="noStrike">
                <a:solidFill>
                  <a:srgbClr val="ffffff"/>
                </a:solidFill>
                <a:uFill>
                  <a:solidFill>
                    <a:srgbClr val="ffffff"/>
                  </a:solidFill>
                </a:uFill>
                <a:latin typeface="Arial"/>
                <a:ea typeface="ＭＳ Ｐゴシック"/>
              </a:rPr>
              <a:t>Kukartsev, Khakov, Makhmutov </a:t>
            </a:r>
            <a:endParaRPr b="0" lang="ru-RU" sz="1800" spc="-1" strike="noStrike">
              <a:solidFill>
                <a:srgbClr val="000000"/>
              </a:solidFill>
              <a:uFill>
                <a:solidFill>
                  <a:srgbClr val="ffffff"/>
                </a:solidFill>
              </a:uFill>
              <a:latin typeface="Arial"/>
            </a:endParaRPr>
          </a:p>
          <a:p>
            <a:pPr algn="ctr">
              <a:lnSpc>
                <a:spcPct val="100000"/>
              </a:lnSpc>
            </a:pPr>
            <a:r>
              <a:rPr b="0" i="1" lang="ru-RU" sz="1000" spc="-1" strike="noStrike">
                <a:solidFill>
                  <a:srgbClr val="ffffff"/>
                </a:solidFill>
                <a:uFill>
                  <a:solidFill>
                    <a:srgbClr val="ffffff"/>
                  </a:solidFill>
                </a:uFill>
                <a:latin typeface="Arial"/>
                <a:ea typeface="ＭＳ Ｐゴシック"/>
              </a:rPr>
              <a:t>Page</a:t>
            </a:r>
            <a:r>
              <a:rPr b="0" lang="ru-RU" sz="1000" spc="-1" strike="noStrike">
                <a:solidFill>
                  <a:srgbClr val="ffffff"/>
                </a:solidFill>
                <a:uFill>
                  <a:solidFill>
                    <a:srgbClr val="ffffff"/>
                  </a:solidFill>
                </a:uFill>
                <a:latin typeface="Arial"/>
                <a:ea typeface="ＭＳ Ｐゴシック"/>
              </a:rPr>
              <a:t>  </a:t>
            </a:r>
            <a:fld id="{C6AA4922-97AC-4888-9BF9-395FF4624699}" type="slidenum">
              <a:rPr b="0" lang="ru-RU" sz="1000" spc="-1" strike="noStrike">
                <a:solidFill>
                  <a:srgbClr val="ffffff"/>
                </a:solidFill>
                <a:uFill>
                  <a:solidFill>
                    <a:srgbClr val="ffffff"/>
                  </a:solidFill>
                </a:uFill>
                <a:latin typeface="Arial"/>
                <a:ea typeface="ＭＳ Ｐゴシック"/>
              </a:rPr>
              <a:t>&lt;номер&gt;</a:t>
            </a:fld>
            <a:endParaRPr b="0" lang="ru-RU" sz="18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5" name="CustomShape 1"/>
          <p:cNvSpPr/>
          <p:nvPr/>
        </p:nvSpPr>
        <p:spPr>
          <a:xfrm>
            <a:off x="0" y="6082560"/>
            <a:ext cx="9143640" cy="775080"/>
          </a:xfrm>
          <a:prstGeom prst="rect">
            <a:avLst/>
          </a:prstGeom>
          <a:solidFill>
            <a:srgbClr val="003359"/>
          </a:solidFill>
          <a:ln w="9360">
            <a:noFill/>
          </a:ln>
        </p:spPr>
        <p:style>
          <a:lnRef idx="0"/>
          <a:fillRef idx="0"/>
          <a:effectRef idx="0"/>
          <a:fontRef idx="minor"/>
        </p:style>
      </p:sp>
      <p:sp>
        <p:nvSpPr>
          <p:cNvPr id="56" name="CustomShape 2"/>
          <p:cNvSpPr/>
          <p:nvPr/>
        </p:nvSpPr>
        <p:spPr>
          <a:xfrm>
            <a:off x="0" y="0"/>
            <a:ext cx="456840" cy="5302080"/>
          </a:xfrm>
          <a:prstGeom prst="rect">
            <a:avLst/>
          </a:prstGeom>
          <a:solidFill>
            <a:srgbClr val="ff7900">
              <a:alpha val="61000"/>
            </a:srgbClr>
          </a:solidFill>
          <a:ln w="9360">
            <a:noFill/>
          </a:ln>
        </p:spPr>
        <p:style>
          <a:lnRef idx="0"/>
          <a:fillRef idx="0"/>
          <a:effectRef idx="0"/>
          <a:fontRef idx="minor"/>
        </p:style>
      </p:sp>
      <p:sp>
        <p:nvSpPr>
          <p:cNvPr id="57" name="CustomShape 3"/>
          <p:cNvSpPr/>
          <p:nvPr/>
        </p:nvSpPr>
        <p:spPr>
          <a:xfrm>
            <a:off x="0" y="1949400"/>
            <a:ext cx="456840" cy="935280"/>
          </a:xfrm>
          <a:prstGeom prst="rect">
            <a:avLst/>
          </a:prstGeom>
          <a:solidFill>
            <a:srgbClr val="ff7900"/>
          </a:solidFill>
          <a:ln w="9360">
            <a:noFill/>
          </a:ln>
        </p:spPr>
        <p:style>
          <a:lnRef idx="0"/>
          <a:fillRef idx="0"/>
          <a:effectRef idx="0"/>
          <a:fontRef idx="minor"/>
        </p:style>
      </p:sp>
      <p:sp>
        <p:nvSpPr>
          <p:cNvPr id="58" name="CustomShape 4"/>
          <p:cNvSpPr/>
          <p:nvPr/>
        </p:nvSpPr>
        <p:spPr>
          <a:xfrm>
            <a:off x="0" y="2885400"/>
            <a:ext cx="456840" cy="3196800"/>
          </a:xfrm>
          <a:prstGeom prst="rect">
            <a:avLst/>
          </a:prstGeom>
          <a:solidFill>
            <a:srgbClr val="ff7900">
              <a:alpha val="50000"/>
            </a:srgbClr>
          </a:solidFill>
          <a:ln w="9360">
            <a:noFill/>
          </a:ln>
        </p:spPr>
        <p:style>
          <a:lnRef idx="0"/>
          <a:fillRef idx="0"/>
          <a:effectRef idx="0"/>
          <a:fontRef idx="minor"/>
        </p:style>
      </p:sp>
      <p:sp>
        <p:nvSpPr>
          <p:cNvPr id="59" name="CustomShape 5"/>
          <p:cNvSpPr/>
          <p:nvPr/>
        </p:nvSpPr>
        <p:spPr>
          <a:xfrm>
            <a:off x="0" y="1559520"/>
            <a:ext cx="456840" cy="3742560"/>
          </a:xfrm>
          <a:prstGeom prst="rect">
            <a:avLst/>
          </a:prstGeom>
          <a:solidFill>
            <a:srgbClr val="ff7900"/>
          </a:solidFill>
          <a:ln w="9360">
            <a:noFill/>
          </a:ln>
        </p:spPr>
        <p:style>
          <a:lnRef idx="0"/>
          <a:fillRef idx="0"/>
          <a:effectRef idx="0"/>
          <a:fontRef idx="minor"/>
        </p:style>
      </p:sp>
      <p:sp>
        <p:nvSpPr>
          <p:cNvPr id="60" name="CustomShape 6"/>
          <p:cNvSpPr/>
          <p:nvPr/>
        </p:nvSpPr>
        <p:spPr>
          <a:xfrm>
            <a:off x="0" y="3197160"/>
            <a:ext cx="456840" cy="77760"/>
          </a:xfrm>
          <a:prstGeom prst="rect">
            <a:avLst/>
          </a:prstGeom>
          <a:noFill/>
          <a:ln w="9360">
            <a:noFill/>
          </a:ln>
        </p:spPr>
        <p:style>
          <a:lnRef idx="0"/>
          <a:fillRef idx="0"/>
          <a:effectRef idx="0"/>
          <a:fontRef idx="minor"/>
        </p:style>
      </p:sp>
      <p:sp>
        <p:nvSpPr>
          <p:cNvPr id="61" name="CustomShape 7"/>
          <p:cNvSpPr/>
          <p:nvPr/>
        </p:nvSpPr>
        <p:spPr>
          <a:xfrm>
            <a:off x="0" y="389880"/>
            <a:ext cx="456840" cy="77760"/>
          </a:xfrm>
          <a:prstGeom prst="rect">
            <a:avLst/>
          </a:prstGeom>
          <a:solidFill>
            <a:srgbClr val="ff7900">
              <a:alpha val="50000"/>
            </a:srgbClr>
          </a:solidFill>
          <a:ln w="9360">
            <a:noFill/>
          </a:ln>
        </p:spPr>
        <p:style>
          <a:lnRef idx="0"/>
          <a:fillRef idx="0"/>
          <a:effectRef idx="0"/>
          <a:fontRef idx="minor"/>
        </p:style>
      </p:sp>
      <p:sp>
        <p:nvSpPr>
          <p:cNvPr id="62" name="CustomShape 8"/>
          <p:cNvSpPr/>
          <p:nvPr/>
        </p:nvSpPr>
        <p:spPr>
          <a:xfrm>
            <a:off x="0" y="6004440"/>
            <a:ext cx="456840" cy="77760"/>
          </a:xfrm>
          <a:prstGeom prst="rect">
            <a:avLst/>
          </a:prstGeom>
          <a:solidFill>
            <a:srgbClr val="ffffff">
              <a:alpha val="45000"/>
            </a:srgbClr>
          </a:solidFill>
          <a:ln w="9360">
            <a:noFill/>
          </a:ln>
        </p:spPr>
        <p:style>
          <a:lnRef idx="0"/>
          <a:fillRef idx="0"/>
          <a:effectRef idx="0"/>
          <a:fontRef idx="minor"/>
        </p:style>
      </p:sp>
      <p:sp>
        <p:nvSpPr>
          <p:cNvPr id="63" name="CustomShape 9"/>
          <p:cNvSpPr/>
          <p:nvPr/>
        </p:nvSpPr>
        <p:spPr>
          <a:xfrm>
            <a:off x="0" y="0"/>
            <a:ext cx="456840" cy="467640"/>
          </a:xfrm>
          <a:prstGeom prst="rect">
            <a:avLst/>
          </a:prstGeom>
          <a:solidFill>
            <a:srgbClr val="ff7900"/>
          </a:solidFill>
          <a:ln w="9360">
            <a:noFill/>
          </a:ln>
        </p:spPr>
        <p:style>
          <a:lnRef idx="0"/>
          <a:fillRef idx="0"/>
          <a:effectRef idx="0"/>
          <a:fontRef idx="minor"/>
        </p:style>
      </p:sp>
      <p:sp>
        <p:nvSpPr>
          <p:cNvPr id="64" name="CustomShape 10"/>
          <p:cNvSpPr/>
          <p:nvPr/>
        </p:nvSpPr>
        <p:spPr>
          <a:xfrm>
            <a:off x="0" y="1247760"/>
            <a:ext cx="456840" cy="155520"/>
          </a:xfrm>
          <a:prstGeom prst="rect">
            <a:avLst/>
          </a:prstGeom>
          <a:solidFill>
            <a:srgbClr val="ff7900"/>
          </a:solidFill>
          <a:ln w="9360">
            <a:noFill/>
          </a:ln>
        </p:spPr>
        <p:style>
          <a:lnRef idx="0"/>
          <a:fillRef idx="0"/>
          <a:effectRef idx="0"/>
          <a:fontRef idx="minor"/>
        </p:style>
      </p:sp>
      <p:sp>
        <p:nvSpPr>
          <p:cNvPr id="65" name="CustomShape 11"/>
          <p:cNvSpPr/>
          <p:nvPr/>
        </p:nvSpPr>
        <p:spPr>
          <a:xfrm>
            <a:off x="0" y="5380560"/>
            <a:ext cx="456840" cy="155520"/>
          </a:xfrm>
          <a:prstGeom prst="rect">
            <a:avLst/>
          </a:prstGeom>
          <a:solidFill>
            <a:srgbClr val="ff7900"/>
          </a:solidFill>
          <a:ln w="9360">
            <a:noFill/>
          </a:ln>
        </p:spPr>
        <p:style>
          <a:lnRef idx="0"/>
          <a:fillRef idx="0"/>
          <a:effectRef idx="0"/>
          <a:fontRef idx="minor"/>
        </p:style>
      </p:sp>
      <p:pic>
        <p:nvPicPr>
          <p:cNvPr id="66" name="Picture 3" descr=""/>
          <p:cNvPicPr/>
          <p:nvPr/>
        </p:nvPicPr>
        <p:blipFill>
          <a:blip r:embed="rId2"/>
          <a:stretch/>
        </p:blipFill>
        <p:spPr>
          <a:xfrm>
            <a:off x="141120" y="6156000"/>
            <a:ext cx="613800" cy="557640"/>
          </a:xfrm>
          <a:prstGeom prst="rect">
            <a:avLst/>
          </a:prstGeom>
          <a:ln>
            <a:noFill/>
          </a:ln>
        </p:spPr>
      </p:pic>
      <p:sp>
        <p:nvSpPr>
          <p:cNvPr id="67" name="CustomShape 12"/>
          <p:cNvSpPr/>
          <p:nvPr/>
        </p:nvSpPr>
        <p:spPr>
          <a:xfrm>
            <a:off x="941040" y="6082560"/>
            <a:ext cx="2952360" cy="699120"/>
          </a:xfrm>
          <a:prstGeom prst="rect">
            <a:avLst/>
          </a:prstGeom>
          <a:noFill/>
          <a:ln w="9360">
            <a:noFill/>
          </a:ln>
        </p:spPr>
        <p:style>
          <a:lnRef idx="0"/>
          <a:fillRef idx="0"/>
          <a:effectRef idx="0"/>
          <a:fontRef idx="minor"/>
        </p:style>
        <p:txBody>
          <a:bodyPr lIns="90000" rIns="90000" tIns="45000" bIns="45000" anchor="ctr"/>
          <a:p>
            <a:pPr>
              <a:lnSpc>
                <a:spcPct val="100000"/>
              </a:lnSpc>
            </a:pPr>
            <a:r>
              <a:rPr b="0" lang="ru-RU" sz="1000" spc="-1" strike="noStrike">
                <a:solidFill>
                  <a:srgbClr val="ffffff"/>
                </a:solidFill>
                <a:uFill>
                  <a:solidFill>
                    <a:srgbClr val="ffffff"/>
                  </a:solidFill>
                </a:uFill>
                <a:latin typeface="Arial"/>
                <a:ea typeface="ＭＳ Ｐゴシック"/>
              </a:rPr>
              <a:t>Integrated Communication Systems Group</a:t>
            </a:r>
            <a:endParaRPr b="0" lang="ru-RU" sz="1800" spc="-1" strike="noStrike">
              <a:solidFill>
                <a:srgbClr val="000000"/>
              </a:solidFill>
              <a:uFill>
                <a:solidFill>
                  <a:srgbClr val="ffffff"/>
                </a:solidFill>
              </a:uFill>
              <a:latin typeface="Arial"/>
            </a:endParaRPr>
          </a:p>
          <a:p>
            <a:pPr>
              <a:lnSpc>
                <a:spcPct val="100000"/>
              </a:lnSpc>
            </a:pPr>
            <a:r>
              <a:rPr b="0" lang="ru-RU" sz="1000" spc="-1" strike="noStrike" u="sng">
                <a:solidFill>
                  <a:srgbClr val="ffffff"/>
                </a:solidFill>
                <a:uFill>
                  <a:solidFill>
                    <a:srgbClr val="ffffff"/>
                  </a:solidFill>
                </a:uFill>
                <a:latin typeface="Arial"/>
                <a:ea typeface="ＭＳ Ｐゴシック"/>
              </a:rPr>
              <a:t>www.tu-ilmenau.de/ics</a:t>
            </a:r>
            <a:r>
              <a:rPr b="0" lang="ru-RU" sz="1000" spc="-1" strike="noStrike">
                <a:solidFill>
                  <a:srgbClr val="ffffff"/>
                </a:solidFill>
                <a:uFill>
                  <a:solidFill>
                    <a:srgbClr val="ffffff"/>
                  </a:solidFill>
                </a:uFill>
                <a:latin typeface="Arial"/>
                <a:ea typeface="ＭＳ Ｐゴシック"/>
              </a:rPr>
              <a:t> </a:t>
            </a:r>
            <a:endParaRPr b="0" lang="ru-RU" sz="1800" spc="-1" strike="noStrike">
              <a:solidFill>
                <a:srgbClr val="000000"/>
              </a:solidFill>
              <a:uFill>
                <a:solidFill>
                  <a:srgbClr val="ffffff"/>
                </a:solidFill>
              </a:uFill>
              <a:latin typeface="Arial"/>
            </a:endParaRPr>
          </a:p>
        </p:txBody>
      </p:sp>
      <p:pic>
        <p:nvPicPr>
          <p:cNvPr id="68" name="Picture 26" descr=""/>
          <p:cNvPicPr/>
          <p:nvPr/>
        </p:nvPicPr>
        <p:blipFill>
          <a:blip r:embed="rId3"/>
          <a:stretch/>
        </p:blipFill>
        <p:spPr>
          <a:xfrm>
            <a:off x="7776000" y="6234480"/>
            <a:ext cx="1294920" cy="434520"/>
          </a:xfrm>
          <a:prstGeom prst="rect">
            <a:avLst/>
          </a:prstGeom>
          <a:ln>
            <a:noFill/>
          </a:ln>
        </p:spPr>
      </p:pic>
      <p:sp>
        <p:nvSpPr>
          <p:cNvPr id="69" name="CustomShape 13"/>
          <p:cNvSpPr/>
          <p:nvPr/>
        </p:nvSpPr>
        <p:spPr>
          <a:xfrm>
            <a:off x="0" y="6781680"/>
            <a:ext cx="9143640" cy="75960"/>
          </a:xfrm>
          <a:prstGeom prst="rect">
            <a:avLst/>
          </a:prstGeom>
          <a:solidFill>
            <a:srgbClr val="00747a"/>
          </a:solidFill>
          <a:ln w="9360">
            <a:noFill/>
          </a:ln>
        </p:spPr>
        <p:style>
          <a:lnRef idx="0"/>
          <a:fillRef idx="0"/>
          <a:effectRef idx="0"/>
          <a:fontRef idx="minor"/>
        </p:style>
      </p:sp>
      <p:sp>
        <p:nvSpPr>
          <p:cNvPr id="70" name="PlaceHolder 14"/>
          <p:cNvSpPr>
            <a:spLocks noGrp="1"/>
          </p:cNvSpPr>
          <p:nvPr>
            <p:ph type="title"/>
          </p:nvPr>
        </p:nvSpPr>
        <p:spPr>
          <a:xfrm>
            <a:off x="457200" y="274680"/>
            <a:ext cx="8229240" cy="561600"/>
          </a:xfrm>
          <a:prstGeom prst="rect">
            <a:avLst/>
          </a:prstGeom>
        </p:spPr>
        <p:txBody>
          <a:bodyPr anchor="ctr"/>
          <a:p>
            <a:pPr algn="ctr">
              <a:lnSpc>
                <a:spcPct val="100000"/>
              </a:lnSpc>
            </a:pPr>
            <a:r>
              <a:rPr b="1" lang="de-DE" sz="3000" spc="-1" strike="noStrike">
                <a:solidFill>
                  <a:srgbClr val="ff7900"/>
                </a:solidFill>
                <a:uFill>
                  <a:solidFill>
                    <a:srgbClr val="ffffff"/>
                  </a:solidFill>
                </a:uFill>
                <a:latin typeface="Arial"/>
              </a:rPr>
              <a:t>Titelmasterformat durch Klicken bearbeiten</a:t>
            </a:r>
            <a:endParaRPr b="0" lang="de-DE" sz="1800" spc="-1" strike="noStrike">
              <a:solidFill>
                <a:srgbClr val="000000"/>
              </a:solidFill>
              <a:uFill>
                <a:solidFill>
                  <a:srgbClr val="ffffff"/>
                </a:solidFill>
              </a:uFill>
              <a:latin typeface="Calibri"/>
            </a:endParaRPr>
          </a:p>
        </p:txBody>
      </p:sp>
      <p:sp>
        <p:nvSpPr>
          <p:cNvPr id="71" name="PlaceHolder 15"/>
          <p:cNvSpPr>
            <a:spLocks noGrp="1"/>
          </p:cNvSpPr>
          <p:nvPr>
            <p:ph type="body"/>
          </p:nvPr>
        </p:nvSpPr>
        <p:spPr>
          <a:xfrm>
            <a:off x="457200" y="980640"/>
            <a:ext cx="8229240" cy="5101200"/>
          </a:xfrm>
          <a:prstGeom prst="rect">
            <a:avLst/>
          </a:prstGeom>
        </p:spPr>
        <p:txBody>
          <a:bodyPr/>
          <a:p>
            <a:pPr marL="432000" indent="-324000">
              <a:buClr>
                <a:srgbClr val="000000"/>
              </a:buClr>
              <a:buSzPct val="45000"/>
              <a:buFont typeface="Wingdings" charset="2"/>
              <a:buChar char=""/>
            </a:pPr>
            <a:r>
              <a:rPr b="0" lang="de-DE" sz="1800" spc="-1" strike="noStrike">
                <a:solidFill>
                  <a:srgbClr val="000000"/>
                </a:solidFill>
                <a:uFill>
                  <a:solidFill>
                    <a:srgbClr val="ffffff"/>
                  </a:solidFill>
                </a:uFill>
                <a:latin typeface="Arial"/>
              </a:rPr>
              <a:t>Для правки структуры щёлкните мышью</a:t>
            </a:r>
            <a:endParaRPr b="0" lang="de-DE" sz="24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de-DE" sz="1800" spc="-1" strike="noStrike">
                <a:solidFill>
                  <a:srgbClr val="000000"/>
                </a:solidFill>
                <a:uFill>
                  <a:solidFill>
                    <a:srgbClr val="ffffff"/>
                  </a:solidFill>
                </a:uFill>
                <a:latin typeface="Arial"/>
              </a:rPr>
              <a:t>Второй уровень структуры</a:t>
            </a:r>
            <a:endParaRPr b="0" lang="de-DE" sz="20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de-DE" sz="1800" spc="-1" strike="noStrike">
                <a:solidFill>
                  <a:srgbClr val="000000"/>
                </a:solidFill>
                <a:uFill>
                  <a:solidFill>
                    <a:srgbClr val="ffffff"/>
                  </a:solidFill>
                </a:uFill>
                <a:latin typeface="Arial"/>
              </a:rPr>
              <a:t>Третий уровень структуры</a:t>
            </a:r>
            <a:endParaRPr b="0" lang="de-DE" sz="18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de-DE" sz="1800" spc="-1" strike="noStrike">
                <a:solidFill>
                  <a:srgbClr val="000000"/>
                </a:solidFill>
                <a:uFill>
                  <a:solidFill>
                    <a:srgbClr val="ffffff"/>
                  </a:solidFill>
                </a:uFill>
                <a:latin typeface="Arial"/>
              </a:rPr>
              <a:t>Четвёртый уровень структуры</a:t>
            </a:r>
            <a:endParaRPr b="0" lang="de-DE" sz="16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de-DE" sz="1800" spc="-1" strike="noStrike">
                <a:solidFill>
                  <a:srgbClr val="000000"/>
                </a:solidFill>
                <a:uFill>
                  <a:solidFill>
                    <a:srgbClr val="ffffff"/>
                  </a:solidFill>
                </a:uFill>
                <a:latin typeface="Arial"/>
              </a:rPr>
              <a:t>Пятый уровень структуры</a:t>
            </a:r>
            <a:endParaRPr b="0" lang="de-DE"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de-DE" sz="1800" spc="-1" strike="noStrike">
                <a:solidFill>
                  <a:srgbClr val="000000"/>
                </a:solidFill>
                <a:uFill>
                  <a:solidFill>
                    <a:srgbClr val="ffffff"/>
                  </a:solidFill>
                </a:uFill>
                <a:latin typeface="Arial"/>
              </a:rPr>
              <a:t>Шестой уровень структуры</a:t>
            </a:r>
            <a:endParaRPr b="0" lang="de-DE"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de-DE" sz="1800" spc="-1" strike="noStrike">
                <a:solidFill>
                  <a:srgbClr val="000000"/>
                </a:solidFill>
                <a:uFill>
                  <a:solidFill>
                    <a:srgbClr val="ffffff"/>
                  </a:solidFill>
                </a:uFill>
                <a:latin typeface="Arial"/>
              </a:rPr>
              <a:t>Седьмой уровень структурыTextmasterformat bearbeiten</a:t>
            </a:r>
            <a:endParaRPr b="0" lang="de-DE" sz="2000" spc="-1" strike="noStrike">
              <a:solidFill>
                <a:srgbClr val="000000"/>
              </a:solidFill>
              <a:uFill>
                <a:solidFill>
                  <a:srgbClr val="ffffff"/>
                </a:solidFill>
              </a:uFill>
              <a:latin typeface="Arial"/>
            </a:endParaRPr>
          </a:p>
          <a:p>
            <a:pPr lvl="7" marL="3456000" indent="-216000">
              <a:buClr>
                <a:srgbClr val="000000"/>
              </a:buClr>
              <a:buSzPct val="45000"/>
              <a:buFont typeface="Wingdings" charset="2"/>
              <a:buChar char=""/>
            </a:pPr>
            <a:r>
              <a:rPr b="0" lang="de-DE" sz="1400" spc="-1" strike="noStrike">
                <a:solidFill>
                  <a:srgbClr val="000000"/>
                </a:solidFill>
                <a:uFill>
                  <a:solidFill>
                    <a:srgbClr val="ffffff"/>
                  </a:solidFill>
                </a:uFill>
                <a:latin typeface="Arial"/>
              </a:rPr>
              <a:t>Zweite Ebene</a:t>
            </a:r>
            <a:endParaRPr b="0" lang="de-DE" sz="2000" spc="-1" strike="noStrike">
              <a:solidFill>
                <a:srgbClr val="000000"/>
              </a:solidFill>
              <a:uFill>
                <a:solidFill>
                  <a:srgbClr val="ffffff"/>
                </a:solidFill>
              </a:uFill>
              <a:latin typeface="Arial"/>
            </a:endParaRPr>
          </a:p>
          <a:p>
            <a:pPr lvl="8" marL="3888000" indent="-216000">
              <a:buClr>
                <a:srgbClr val="000000"/>
              </a:buClr>
              <a:buSzPct val="45000"/>
              <a:buFont typeface="Wingdings" charset="2"/>
              <a:buChar char=""/>
            </a:pPr>
            <a:r>
              <a:rPr b="0" lang="de-DE" sz="1600" spc="-1" strike="noStrike">
                <a:solidFill>
                  <a:srgbClr val="000000"/>
                </a:solidFill>
                <a:uFill>
                  <a:solidFill>
                    <a:srgbClr val="ffffff"/>
                  </a:solidFill>
                </a:uFill>
                <a:latin typeface="Arial"/>
              </a:rPr>
              <a:t>Dritte Ebene</a:t>
            </a:r>
            <a:endParaRPr b="0" lang="de-DE" sz="2000" spc="-1" strike="noStrike">
              <a:solidFill>
                <a:srgbClr val="000000"/>
              </a:solidFill>
              <a:uFill>
                <a:solidFill>
                  <a:srgbClr val="ffffff"/>
                </a:solidFill>
              </a:uFill>
              <a:latin typeface="Arial"/>
            </a:endParaRPr>
          </a:p>
          <a:p>
            <a:pPr lvl="9" marL="4320000" indent="-216000">
              <a:lnSpc>
                <a:spcPct val="100000"/>
              </a:lnSpc>
              <a:buClr>
                <a:srgbClr val="000000"/>
              </a:buClr>
              <a:buSzPct val="45000"/>
              <a:buFont typeface="Wingdings" charset="2"/>
              <a:buChar char=""/>
            </a:pPr>
            <a:r>
              <a:rPr b="0" lang="de-DE" sz="1400" spc="-1" strike="noStrike">
                <a:solidFill>
                  <a:srgbClr val="000000"/>
                </a:solidFill>
                <a:uFill>
                  <a:solidFill>
                    <a:srgbClr val="ffffff"/>
                  </a:solidFill>
                </a:uFill>
                <a:latin typeface="Arial"/>
              </a:rPr>
              <a:t>Vierte Ebene</a:t>
            </a:r>
            <a:endParaRPr b="0" lang="de-DE" sz="1600" spc="-1" strike="noStrike">
              <a:solidFill>
                <a:srgbClr val="000000"/>
              </a:solidFill>
              <a:uFill>
                <a:solidFill>
                  <a:srgbClr val="ffffff"/>
                </a:solidFill>
              </a:uFill>
              <a:latin typeface="Arial"/>
            </a:endParaRPr>
          </a:p>
          <a:p>
            <a:pPr lvl="9" marL="4320000" indent="-216000">
              <a:lnSpc>
                <a:spcPct val="100000"/>
              </a:lnSpc>
              <a:buClr>
                <a:srgbClr val="000000"/>
              </a:buClr>
              <a:buSzPct val="45000"/>
              <a:buFont typeface="Wingdings" charset="2"/>
              <a:buChar char=""/>
            </a:pPr>
            <a:r>
              <a:rPr b="0" lang="de-DE" sz="1200" spc="-1" strike="noStrike">
                <a:solidFill>
                  <a:srgbClr val="000000"/>
                </a:solidFill>
                <a:uFill>
                  <a:solidFill>
                    <a:srgbClr val="ffffff"/>
                  </a:solidFill>
                </a:uFill>
                <a:latin typeface="Arial"/>
              </a:rPr>
              <a:t>Fünfte Ebene</a:t>
            </a:r>
            <a:endParaRPr b="0" lang="de-DE" sz="2000" spc="-1" strike="noStrike">
              <a:solidFill>
                <a:srgbClr val="000000"/>
              </a:solidFill>
              <a:uFill>
                <a:solidFill>
                  <a:srgbClr val="ffffff"/>
                </a:solidFill>
              </a:uFill>
              <a:latin typeface="Arial"/>
            </a:endParaRPr>
          </a:p>
        </p:txBody>
      </p:sp>
      <p:sp>
        <p:nvSpPr>
          <p:cNvPr id="72" name="CustomShape 16"/>
          <p:cNvSpPr/>
          <p:nvPr/>
        </p:nvSpPr>
        <p:spPr>
          <a:xfrm>
            <a:off x="3528000" y="6082560"/>
            <a:ext cx="4248000" cy="699120"/>
          </a:xfrm>
          <a:prstGeom prst="rect">
            <a:avLst/>
          </a:prstGeom>
          <a:noFill/>
          <a:ln w="9360">
            <a:noFill/>
          </a:ln>
        </p:spPr>
        <p:style>
          <a:lnRef idx="0"/>
          <a:fillRef idx="0"/>
          <a:effectRef idx="0"/>
          <a:fontRef idx="minor"/>
        </p:style>
        <p:txBody>
          <a:bodyPr lIns="90000" rIns="90000" tIns="45000" bIns="45000" anchor="ctr"/>
          <a:p>
            <a:r>
              <a:rPr b="0" lang="ru-RU" sz="1000" spc="-1" strike="noStrike">
                <a:solidFill>
                  <a:srgbClr val="ffffff"/>
                </a:solidFill>
                <a:uFill>
                  <a:solidFill>
                    <a:srgbClr val="ffffff"/>
                  </a:solidFill>
                </a:uFill>
                <a:latin typeface="Arial"/>
                <a:ea typeface="ＭＳ Ｐゴシック"/>
              </a:rPr>
              <a:t>Performance Analysis Framework for BS Placement Using IEEE 802.11</a:t>
            </a:r>
            <a:endParaRPr b="0" lang="ru-RU" sz="1800" spc="-1" strike="noStrike">
              <a:solidFill>
                <a:srgbClr val="000000"/>
              </a:solidFill>
              <a:uFill>
                <a:solidFill>
                  <a:srgbClr val="ffffff"/>
                </a:solidFill>
              </a:uFill>
              <a:latin typeface="Arial"/>
            </a:endParaRPr>
          </a:p>
          <a:p>
            <a:pPr algn="ctr">
              <a:lnSpc>
                <a:spcPct val="100000"/>
              </a:lnSpc>
            </a:pPr>
            <a:r>
              <a:rPr b="0" lang="ru-RU" sz="1000" spc="-1" strike="noStrike">
                <a:solidFill>
                  <a:srgbClr val="ffffff"/>
                </a:solidFill>
                <a:uFill>
                  <a:solidFill>
                    <a:srgbClr val="ffffff"/>
                  </a:solidFill>
                </a:uFill>
                <a:latin typeface="Arial"/>
                <a:ea typeface="ＭＳ Ｐゴシック"/>
              </a:rPr>
              <a:t>Kukartsev, Khakov, Makhmutov </a:t>
            </a:r>
            <a:endParaRPr b="0" lang="ru-RU" sz="1800" spc="-1" strike="noStrike">
              <a:solidFill>
                <a:srgbClr val="000000"/>
              </a:solidFill>
              <a:uFill>
                <a:solidFill>
                  <a:srgbClr val="ffffff"/>
                </a:solidFill>
              </a:uFill>
              <a:latin typeface="Arial"/>
            </a:endParaRPr>
          </a:p>
          <a:p>
            <a:pPr algn="ctr">
              <a:lnSpc>
                <a:spcPct val="100000"/>
              </a:lnSpc>
            </a:pPr>
            <a:r>
              <a:rPr b="0" i="1" lang="ru-RU" sz="1000" spc="-1" strike="noStrike">
                <a:solidFill>
                  <a:srgbClr val="ffffff"/>
                </a:solidFill>
                <a:uFill>
                  <a:solidFill>
                    <a:srgbClr val="ffffff"/>
                  </a:solidFill>
                </a:uFill>
                <a:latin typeface="Arial"/>
                <a:ea typeface="ＭＳ Ｐゴシック"/>
              </a:rPr>
              <a:t>Page</a:t>
            </a:r>
            <a:r>
              <a:rPr b="0" lang="ru-RU" sz="1000" spc="-1" strike="noStrike">
                <a:solidFill>
                  <a:srgbClr val="ffffff"/>
                </a:solidFill>
                <a:uFill>
                  <a:solidFill>
                    <a:srgbClr val="ffffff"/>
                  </a:solidFill>
                </a:uFill>
                <a:latin typeface="Arial"/>
                <a:ea typeface="ＭＳ Ｐゴシック"/>
              </a:rPr>
              <a:t>  </a:t>
            </a:r>
            <a:fld id="{6CEFACBE-C08C-4803-87BA-B4C766BA7265}" type="slidenum">
              <a:rPr b="0" lang="ru-RU" sz="1000" spc="-1" strike="noStrike">
                <a:solidFill>
                  <a:srgbClr val="ffffff"/>
                </a:solidFill>
                <a:uFill>
                  <a:solidFill>
                    <a:srgbClr val="ffffff"/>
                  </a:solidFill>
                </a:uFill>
                <a:latin typeface="Arial"/>
                <a:ea typeface="ＭＳ Ｐゴシック"/>
              </a:rPr>
              <a:t>&lt;номер&gt;</a:t>
            </a:fld>
            <a:endParaRPr b="0" lang="ru-RU" sz="18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07" name="CustomShape 1"/>
          <p:cNvSpPr/>
          <p:nvPr/>
        </p:nvSpPr>
        <p:spPr>
          <a:xfrm>
            <a:off x="0" y="6082560"/>
            <a:ext cx="9143640" cy="775080"/>
          </a:xfrm>
          <a:prstGeom prst="rect">
            <a:avLst/>
          </a:prstGeom>
          <a:solidFill>
            <a:srgbClr val="003359"/>
          </a:solidFill>
          <a:ln w="9360">
            <a:noFill/>
          </a:ln>
        </p:spPr>
        <p:style>
          <a:lnRef idx="0"/>
          <a:fillRef idx="0"/>
          <a:effectRef idx="0"/>
          <a:fontRef idx="minor"/>
        </p:style>
      </p:sp>
      <p:sp>
        <p:nvSpPr>
          <p:cNvPr id="108" name="CustomShape 2"/>
          <p:cNvSpPr/>
          <p:nvPr/>
        </p:nvSpPr>
        <p:spPr>
          <a:xfrm>
            <a:off x="0" y="0"/>
            <a:ext cx="456840" cy="5302080"/>
          </a:xfrm>
          <a:prstGeom prst="rect">
            <a:avLst/>
          </a:prstGeom>
          <a:solidFill>
            <a:srgbClr val="ff7900">
              <a:alpha val="61000"/>
            </a:srgbClr>
          </a:solidFill>
          <a:ln w="9360">
            <a:noFill/>
          </a:ln>
        </p:spPr>
        <p:style>
          <a:lnRef idx="0"/>
          <a:fillRef idx="0"/>
          <a:effectRef idx="0"/>
          <a:fontRef idx="minor"/>
        </p:style>
      </p:sp>
      <p:sp>
        <p:nvSpPr>
          <p:cNvPr id="109" name="CustomShape 3"/>
          <p:cNvSpPr/>
          <p:nvPr/>
        </p:nvSpPr>
        <p:spPr>
          <a:xfrm>
            <a:off x="0" y="1949400"/>
            <a:ext cx="456840" cy="935280"/>
          </a:xfrm>
          <a:prstGeom prst="rect">
            <a:avLst/>
          </a:prstGeom>
          <a:solidFill>
            <a:srgbClr val="ff7900"/>
          </a:solidFill>
          <a:ln w="9360">
            <a:noFill/>
          </a:ln>
        </p:spPr>
        <p:style>
          <a:lnRef idx="0"/>
          <a:fillRef idx="0"/>
          <a:effectRef idx="0"/>
          <a:fontRef idx="minor"/>
        </p:style>
      </p:sp>
      <p:sp>
        <p:nvSpPr>
          <p:cNvPr id="110" name="CustomShape 4"/>
          <p:cNvSpPr/>
          <p:nvPr/>
        </p:nvSpPr>
        <p:spPr>
          <a:xfrm>
            <a:off x="0" y="2885400"/>
            <a:ext cx="456840" cy="3196800"/>
          </a:xfrm>
          <a:prstGeom prst="rect">
            <a:avLst/>
          </a:prstGeom>
          <a:solidFill>
            <a:srgbClr val="ff7900">
              <a:alpha val="50000"/>
            </a:srgbClr>
          </a:solidFill>
          <a:ln w="9360">
            <a:noFill/>
          </a:ln>
        </p:spPr>
        <p:style>
          <a:lnRef idx="0"/>
          <a:fillRef idx="0"/>
          <a:effectRef idx="0"/>
          <a:fontRef idx="minor"/>
        </p:style>
      </p:sp>
      <p:sp>
        <p:nvSpPr>
          <p:cNvPr id="111" name="CustomShape 5"/>
          <p:cNvSpPr/>
          <p:nvPr/>
        </p:nvSpPr>
        <p:spPr>
          <a:xfrm>
            <a:off x="0" y="1559520"/>
            <a:ext cx="456840" cy="3742560"/>
          </a:xfrm>
          <a:prstGeom prst="rect">
            <a:avLst/>
          </a:prstGeom>
          <a:solidFill>
            <a:srgbClr val="ff7900"/>
          </a:solidFill>
          <a:ln w="9360">
            <a:noFill/>
          </a:ln>
        </p:spPr>
        <p:style>
          <a:lnRef idx="0"/>
          <a:fillRef idx="0"/>
          <a:effectRef idx="0"/>
          <a:fontRef idx="minor"/>
        </p:style>
      </p:sp>
      <p:sp>
        <p:nvSpPr>
          <p:cNvPr id="112" name="CustomShape 6"/>
          <p:cNvSpPr/>
          <p:nvPr/>
        </p:nvSpPr>
        <p:spPr>
          <a:xfrm>
            <a:off x="0" y="3197160"/>
            <a:ext cx="456840" cy="77760"/>
          </a:xfrm>
          <a:prstGeom prst="rect">
            <a:avLst/>
          </a:prstGeom>
          <a:noFill/>
          <a:ln w="9360">
            <a:noFill/>
          </a:ln>
        </p:spPr>
        <p:style>
          <a:lnRef idx="0"/>
          <a:fillRef idx="0"/>
          <a:effectRef idx="0"/>
          <a:fontRef idx="minor"/>
        </p:style>
      </p:sp>
      <p:sp>
        <p:nvSpPr>
          <p:cNvPr id="113" name="CustomShape 7"/>
          <p:cNvSpPr/>
          <p:nvPr/>
        </p:nvSpPr>
        <p:spPr>
          <a:xfrm>
            <a:off x="0" y="389880"/>
            <a:ext cx="456840" cy="77760"/>
          </a:xfrm>
          <a:prstGeom prst="rect">
            <a:avLst/>
          </a:prstGeom>
          <a:solidFill>
            <a:srgbClr val="ff7900">
              <a:alpha val="50000"/>
            </a:srgbClr>
          </a:solidFill>
          <a:ln w="9360">
            <a:noFill/>
          </a:ln>
        </p:spPr>
        <p:style>
          <a:lnRef idx="0"/>
          <a:fillRef idx="0"/>
          <a:effectRef idx="0"/>
          <a:fontRef idx="minor"/>
        </p:style>
      </p:sp>
      <p:sp>
        <p:nvSpPr>
          <p:cNvPr id="114" name="CustomShape 8"/>
          <p:cNvSpPr/>
          <p:nvPr/>
        </p:nvSpPr>
        <p:spPr>
          <a:xfrm>
            <a:off x="0" y="6004440"/>
            <a:ext cx="456840" cy="77760"/>
          </a:xfrm>
          <a:prstGeom prst="rect">
            <a:avLst/>
          </a:prstGeom>
          <a:solidFill>
            <a:srgbClr val="ffffff">
              <a:alpha val="45000"/>
            </a:srgbClr>
          </a:solidFill>
          <a:ln w="9360">
            <a:noFill/>
          </a:ln>
        </p:spPr>
        <p:style>
          <a:lnRef idx="0"/>
          <a:fillRef idx="0"/>
          <a:effectRef idx="0"/>
          <a:fontRef idx="minor"/>
        </p:style>
      </p:sp>
      <p:sp>
        <p:nvSpPr>
          <p:cNvPr id="115" name="CustomShape 9"/>
          <p:cNvSpPr/>
          <p:nvPr/>
        </p:nvSpPr>
        <p:spPr>
          <a:xfrm>
            <a:off x="0" y="0"/>
            <a:ext cx="456840" cy="467640"/>
          </a:xfrm>
          <a:prstGeom prst="rect">
            <a:avLst/>
          </a:prstGeom>
          <a:solidFill>
            <a:srgbClr val="ff7900"/>
          </a:solidFill>
          <a:ln w="9360">
            <a:noFill/>
          </a:ln>
        </p:spPr>
        <p:style>
          <a:lnRef idx="0"/>
          <a:fillRef idx="0"/>
          <a:effectRef idx="0"/>
          <a:fontRef idx="minor"/>
        </p:style>
      </p:sp>
      <p:sp>
        <p:nvSpPr>
          <p:cNvPr id="116" name="CustomShape 10"/>
          <p:cNvSpPr/>
          <p:nvPr/>
        </p:nvSpPr>
        <p:spPr>
          <a:xfrm>
            <a:off x="0" y="1247760"/>
            <a:ext cx="456840" cy="155520"/>
          </a:xfrm>
          <a:prstGeom prst="rect">
            <a:avLst/>
          </a:prstGeom>
          <a:solidFill>
            <a:srgbClr val="ff7900"/>
          </a:solidFill>
          <a:ln w="9360">
            <a:noFill/>
          </a:ln>
        </p:spPr>
        <p:style>
          <a:lnRef idx="0"/>
          <a:fillRef idx="0"/>
          <a:effectRef idx="0"/>
          <a:fontRef idx="minor"/>
        </p:style>
      </p:sp>
      <p:sp>
        <p:nvSpPr>
          <p:cNvPr id="117" name="CustomShape 11"/>
          <p:cNvSpPr/>
          <p:nvPr/>
        </p:nvSpPr>
        <p:spPr>
          <a:xfrm>
            <a:off x="0" y="5380560"/>
            <a:ext cx="456840" cy="155520"/>
          </a:xfrm>
          <a:prstGeom prst="rect">
            <a:avLst/>
          </a:prstGeom>
          <a:solidFill>
            <a:srgbClr val="ff7900"/>
          </a:solidFill>
          <a:ln w="9360">
            <a:noFill/>
          </a:ln>
        </p:spPr>
        <p:style>
          <a:lnRef idx="0"/>
          <a:fillRef idx="0"/>
          <a:effectRef idx="0"/>
          <a:fontRef idx="minor"/>
        </p:style>
      </p:sp>
      <p:pic>
        <p:nvPicPr>
          <p:cNvPr id="118" name="Picture 3" descr=""/>
          <p:cNvPicPr/>
          <p:nvPr/>
        </p:nvPicPr>
        <p:blipFill>
          <a:blip r:embed="rId2"/>
          <a:stretch/>
        </p:blipFill>
        <p:spPr>
          <a:xfrm>
            <a:off x="141120" y="6156000"/>
            <a:ext cx="613800" cy="557640"/>
          </a:xfrm>
          <a:prstGeom prst="rect">
            <a:avLst/>
          </a:prstGeom>
          <a:ln>
            <a:noFill/>
          </a:ln>
        </p:spPr>
      </p:pic>
      <p:sp>
        <p:nvSpPr>
          <p:cNvPr id="119" name="CustomShape 12"/>
          <p:cNvSpPr/>
          <p:nvPr/>
        </p:nvSpPr>
        <p:spPr>
          <a:xfrm>
            <a:off x="941040" y="6082560"/>
            <a:ext cx="2952360" cy="699120"/>
          </a:xfrm>
          <a:prstGeom prst="rect">
            <a:avLst/>
          </a:prstGeom>
          <a:noFill/>
          <a:ln w="9360">
            <a:noFill/>
          </a:ln>
        </p:spPr>
        <p:style>
          <a:lnRef idx="0"/>
          <a:fillRef idx="0"/>
          <a:effectRef idx="0"/>
          <a:fontRef idx="minor"/>
        </p:style>
        <p:txBody>
          <a:bodyPr lIns="90000" rIns="90000" tIns="45000" bIns="45000" anchor="ctr"/>
          <a:p>
            <a:pPr>
              <a:lnSpc>
                <a:spcPct val="100000"/>
              </a:lnSpc>
            </a:pPr>
            <a:r>
              <a:rPr b="0" lang="ru-RU" sz="1000" spc="-1" strike="noStrike">
                <a:solidFill>
                  <a:srgbClr val="ffffff"/>
                </a:solidFill>
                <a:uFill>
                  <a:solidFill>
                    <a:srgbClr val="ffffff"/>
                  </a:solidFill>
                </a:uFill>
                <a:latin typeface="Arial"/>
                <a:ea typeface="ＭＳ Ｐゴシック"/>
              </a:rPr>
              <a:t>Integrated Communication Systems Group</a:t>
            </a:r>
            <a:endParaRPr b="0" lang="ru-RU" sz="1800" spc="-1" strike="noStrike">
              <a:solidFill>
                <a:srgbClr val="000000"/>
              </a:solidFill>
              <a:uFill>
                <a:solidFill>
                  <a:srgbClr val="ffffff"/>
                </a:solidFill>
              </a:uFill>
              <a:latin typeface="Arial"/>
            </a:endParaRPr>
          </a:p>
          <a:p>
            <a:pPr>
              <a:lnSpc>
                <a:spcPct val="100000"/>
              </a:lnSpc>
            </a:pPr>
            <a:r>
              <a:rPr b="0" lang="ru-RU" sz="1000" spc="-1" strike="noStrike" u="sng">
                <a:solidFill>
                  <a:srgbClr val="ffffff"/>
                </a:solidFill>
                <a:uFill>
                  <a:solidFill>
                    <a:srgbClr val="ffffff"/>
                  </a:solidFill>
                </a:uFill>
                <a:latin typeface="Arial"/>
                <a:ea typeface="ＭＳ Ｐゴシック"/>
              </a:rPr>
              <a:t>www.tu-ilmenau.de/ics</a:t>
            </a:r>
            <a:r>
              <a:rPr b="0" lang="ru-RU" sz="1000" spc="-1" strike="noStrike">
                <a:solidFill>
                  <a:srgbClr val="ffffff"/>
                </a:solidFill>
                <a:uFill>
                  <a:solidFill>
                    <a:srgbClr val="ffffff"/>
                  </a:solidFill>
                </a:uFill>
                <a:latin typeface="Arial"/>
                <a:ea typeface="ＭＳ Ｐゴシック"/>
              </a:rPr>
              <a:t> </a:t>
            </a:r>
            <a:endParaRPr b="0" lang="ru-RU" sz="1800" spc="-1" strike="noStrike">
              <a:solidFill>
                <a:srgbClr val="000000"/>
              </a:solidFill>
              <a:uFill>
                <a:solidFill>
                  <a:srgbClr val="ffffff"/>
                </a:solidFill>
              </a:uFill>
              <a:latin typeface="Arial"/>
            </a:endParaRPr>
          </a:p>
        </p:txBody>
      </p:sp>
      <p:pic>
        <p:nvPicPr>
          <p:cNvPr id="120" name="Picture 26" descr=""/>
          <p:cNvPicPr/>
          <p:nvPr/>
        </p:nvPicPr>
        <p:blipFill>
          <a:blip r:embed="rId3"/>
          <a:stretch/>
        </p:blipFill>
        <p:spPr>
          <a:xfrm>
            <a:off x="7688160" y="6234480"/>
            <a:ext cx="1294920" cy="434520"/>
          </a:xfrm>
          <a:prstGeom prst="rect">
            <a:avLst/>
          </a:prstGeom>
          <a:ln>
            <a:noFill/>
          </a:ln>
        </p:spPr>
      </p:pic>
      <p:sp>
        <p:nvSpPr>
          <p:cNvPr id="121" name="CustomShape 13"/>
          <p:cNvSpPr/>
          <p:nvPr/>
        </p:nvSpPr>
        <p:spPr>
          <a:xfrm>
            <a:off x="0" y="6781680"/>
            <a:ext cx="9143640" cy="75960"/>
          </a:xfrm>
          <a:prstGeom prst="rect">
            <a:avLst/>
          </a:prstGeom>
          <a:solidFill>
            <a:srgbClr val="00747a"/>
          </a:solidFill>
          <a:ln w="9360">
            <a:noFill/>
          </a:ln>
        </p:spPr>
        <p:style>
          <a:lnRef idx="0"/>
          <a:fillRef idx="0"/>
          <a:effectRef idx="0"/>
          <a:fontRef idx="minor"/>
        </p:style>
      </p:sp>
      <p:sp>
        <p:nvSpPr>
          <p:cNvPr id="122" name="PlaceHolder 14"/>
          <p:cNvSpPr>
            <a:spLocks noGrp="1"/>
          </p:cNvSpPr>
          <p:nvPr>
            <p:ph type="title"/>
          </p:nvPr>
        </p:nvSpPr>
        <p:spPr>
          <a:xfrm>
            <a:off x="457200" y="274680"/>
            <a:ext cx="8229240" cy="561600"/>
          </a:xfrm>
          <a:prstGeom prst="rect">
            <a:avLst/>
          </a:prstGeom>
        </p:spPr>
        <p:txBody>
          <a:bodyPr anchor="ctr"/>
          <a:p>
            <a:pPr algn="ctr">
              <a:lnSpc>
                <a:spcPct val="100000"/>
              </a:lnSpc>
            </a:pPr>
            <a:r>
              <a:rPr b="1" lang="de-DE" sz="3000" spc="-1" strike="noStrike">
                <a:solidFill>
                  <a:srgbClr val="ff7900"/>
                </a:solidFill>
                <a:uFill>
                  <a:solidFill>
                    <a:srgbClr val="ffffff"/>
                  </a:solidFill>
                </a:uFill>
                <a:latin typeface="Arial"/>
              </a:rPr>
              <a:t>Titelmasterformat durch Klicken bearbeiten</a:t>
            </a:r>
            <a:endParaRPr b="0" lang="de-DE" sz="1800" spc="-1" strike="noStrike">
              <a:solidFill>
                <a:srgbClr val="000000"/>
              </a:solidFill>
              <a:uFill>
                <a:solidFill>
                  <a:srgbClr val="ffffff"/>
                </a:solidFill>
              </a:uFill>
              <a:latin typeface="Calibri"/>
            </a:endParaRPr>
          </a:p>
        </p:txBody>
      </p:sp>
      <p:sp>
        <p:nvSpPr>
          <p:cNvPr id="123" name="PlaceHolder 15"/>
          <p:cNvSpPr>
            <a:spLocks noGrp="1"/>
          </p:cNvSpPr>
          <p:nvPr>
            <p:ph type="body"/>
          </p:nvPr>
        </p:nvSpPr>
        <p:spPr>
          <a:xfrm>
            <a:off x="457200" y="1600200"/>
            <a:ext cx="4038120" cy="4525560"/>
          </a:xfrm>
          <a:prstGeom prst="rect">
            <a:avLst/>
          </a:prstGeom>
        </p:spPr>
        <p:txBody>
          <a:bodyPr/>
          <a:p>
            <a:pPr marL="432000" indent="-324000">
              <a:buClr>
                <a:srgbClr val="000000"/>
              </a:buClr>
              <a:buSzPct val="45000"/>
              <a:buFont typeface="Wingdings" charset="2"/>
              <a:buChar char=""/>
            </a:pPr>
            <a:r>
              <a:rPr b="0" lang="de-DE" sz="2400" spc="-1" strike="noStrike">
                <a:solidFill>
                  <a:srgbClr val="000000"/>
                </a:solidFill>
                <a:uFill>
                  <a:solidFill>
                    <a:srgbClr val="ffffff"/>
                  </a:solidFill>
                </a:uFill>
                <a:latin typeface="Arial"/>
              </a:rPr>
              <a:t>Для правки структуры щёлкните мышью</a:t>
            </a:r>
            <a:endParaRPr b="0" lang="de-DE" sz="24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de-DE" sz="2400" spc="-1" strike="noStrike">
                <a:solidFill>
                  <a:srgbClr val="000000"/>
                </a:solidFill>
                <a:uFill>
                  <a:solidFill>
                    <a:srgbClr val="ffffff"/>
                  </a:solidFill>
                </a:uFill>
                <a:latin typeface="Arial"/>
              </a:rPr>
              <a:t>Второй уровень структуры</a:t>
            </a:r>
            <a:endParaRPr b="0" lang="de-DE" sz="20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de-DE" sz="2400" spc="-1" strike="noStrike">
                <a:solidFill>
                  <a:srgbClr val="000000"/>
                </a:solidFill>
                <a:uFill>
                  <a:solidFill>
                    <a:srgbClr val="ffffff"/>
                  </a:solidFill>
                </a:uFill>
                <a:latin typeface="Arial"/>
              </a:rPr>
              <a:t>Третий уровень структуры</a:t>
            </a:r>
            <a:endParaRPr b="0" lang="de-DE" sz="18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de-DE" sz="2400" spc="-1" strike="noStrike">
                <a:solidFill>
                  <a:srgbClr val="000000"/>
                </a:solidFill>
                <a:uFill>
                  <a:solidFill>
                    <a:srgbClr val="ffffff"/>
                  </a:solidFill>
                </a:uFill>
                <a:latin typeface="Arial"/>
              </a:rPr>
              <a:t>Четвёртый уровень структуры</a:t>
            </a:r>
            <a:endParaRPr b="0" lang="de-DE" sz="16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de-DE" sz="2400" spc="-1" strike="noStrike">
                <a:solidFill>
                  <a:srgbClr val="000000"/>
                </a:solidFill>
                <a:uFill>
                  <a:solidFill>
                    <a:srgbClr val="ffffff"/>
                  </a:solidFill>
                </a:uFill>
                <a:latin typeface="Arial"/>
              </a:rPr>
              <a:t>Пятый уровень структуры</a:t>
            </a:r>
            <a:endParaRPr b="0" lang="de-DE"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de-DE" sz="2400" spc="-1" strike="noStrike">
                <a:solidFill>
                  <a:srgbClr val="000000"/>
                </a:solidFill>
                <a:uFill>
                  <a:solidFill>
                    <a:srgbClr val="ffffff"/>
                  </a:solidFill>
                </a:uFill>
                <a:latin typeface="Arial"/>
              </a:rPr>
              <a:t>Шестой уровень структуры</a:t>
            </a:r>
            <a:endParaRPr b="0" lang="de-DE"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de-DE" sz="2400" spc="-1" strike="noStrike">
                <a:solidFill>
                  <a:srgbClr val="000000"/>
                </a:solidFill>
                <a:uFill>
                  <a:solidFill>
                    <a:srgbClr val="ffffff"/>
                  </a:solidFill>
                </a:uFill>
                <a:latin typeface="Arial"/>
              </a:rPr>
              <a:t>Седьмой уровень структурыTextmasterformat bearbeiten</a:t>
            </a:r>
            <a:endParaRPr b="0" lang="de-DE" sz="2000" spc="-1" strike="noStrike">
              <a:solidFill>
                <a:srgbClr val="000000"/>
              </a:solidFill>
              <a:uFill>
                <a:solidFill>
                  <a:srgbClr val="ffffff"/>
                </a:solidFill>
              </a:uFill>
              <a:latin typeface="Arial"/>
            </a:endParaRPr>
          </a:p>
          <a:p>
            <a:pPr lvl="7" marL="3456000" indent="-216000">
              <a:buClr>
                <a:srgbClr val="000000"/>
              </a:buClr>
              <a:buSzPct val="45000"/>
              <a:buFont typeface="Wingdings" charset="2"/>
              <a:buChar char=""/>
            </a:pPr>
            <a:r>
              <a:rPr b="0" lang="de-DE" sz="2200" spc="-1" strike="noStrike">
                <a:solidFill>
                  <a:srgbClr val="000000"/>
                </a:solidFill>
                <a:uFill>
                  <a:solidFill>
                    <a:srgbClr val="ffffff"/>
                  </a:solidFill>
                </a:uFill>
                <a:latin typeface="Arial"/>
              </a:rPr>
              <a:t>Zweite Ebene</a:t>
            </a:r>
            <a:endParaRPr b="0" lang="de-DE" sz="2000" spc="-1" strike="noStrike">
              <a:solidFill>
                <a:srgbClr val="000000"/>
              </a:solidFill>
              <a:uFill>
                <a:solidFill>
                  <a:srgbClr val="ffffff"/>
                </a:solidFill>
              </a:uFill>
              <a:latin typeface="Arial"/>
            </a:endParaRPr>
          </a:p>
          <a:p>
            <a:pPr lvl="8" marL="3888000" indent="-216000">
              <a:buClr>
                <a:srgbClr val="000000"/>
              </a:buClr>
              <a:buSzPct val="45000"/>
              <a:buFont typeface="Wingdings" charset="2"/>
              <a:buChar char=""/>
            </a:pPr>
            <a:r>
              <a:rPr b="0" lang="de-DE" sz="2000" spc="-1" strike="noStrike">
                <a:solidFill>
                  <a:srgbClr val="000000"/>
                </a:solidFill>
                <a:uFill>
                  <a:solidFill>
                    <a:srgbClr val="ffffff"/>
                  </a:solidFill>
                </a:uFill>
                <a:latin typeface="Arial"/>
              </a:rPr>
              <a:t>Dritte Ebene</a:t>
            </a:r>
            <a:endParaRPr b="0" lang="de-DE" sz="2000" spc="-1" strike="noStrike">
              <a:solidFill>
                <a:srgbClr val="000000"/>
              </a:solidFill>
              <a:uFill>
                <a:solidFill>
                  <a:srgbClr val="ffffff"/>
                </a:solidFill>
              </a:uFill>
              <a:latin typeface="Arial"/>
            </a:endParaRPr>
          </a:p>
          <a:p>
            <a:pPr lvl="9" marL="4320000" indent="-216000">
              <a:lnSpc>
                <a:spcPct val="100000"/>
              </a:lnSpc>
              <a:buClr>
                <a:srgbClr val="000000"/>
              </a:buClr>
              <a:buSzPct val="45000"/>
              <a:buFont typeface="Wingdings" charset="2"/>
              <a:buChar char=""/>
            </a:pPr>
            <a:r>
              <a:rPr b="0" lang="de-DE" sz="1800" spc="-1" strike="noStrike">
                <a:solidFill>
                  <a:srgbClr val="000000"/>
                </a:solidFill>
                <a:uFill>
                  <a:solidFill>
                    <a:srgbClr val="ffffff"/>
                  </a:solidFill>
                </a:uFill>
                <a:latin typeface="Arial"/>
              </a:rPr>
              <a:t>Vierte Ebene</a:t>
            </a:r>
            <a:endParaRPr b="0" lang="de-DE" sz="1600" spc="-1" strike="noStrike">
              <a:solidFill>
                <a:srgbClr val="000000"/>
              </a:solidFill>
              <a:uFill>
                <a:solidFill>
                  <a:srgbClr val="ffffff"/>
                </a:solidFill>
              </a:uFill>
              <a:latin typeface="Arial"/>
            </a:endParaRPr>
          </a:p>
          <a:p>
            <a:pPr lvl="9" marL="4320000" indent="-216000">
              <a:lnSpc>
                <a:spcPct val="100000"/>
              </a:lnSpc>
              <a:buClr>
                <a:srgbClr val="000000"/>
              </a:buClr>
              <a:buSzPct val="45000"/>
              <a:buFont typeface="Wingdings" charset="2"/>
              <a:buChar char=""/>
            </a:pPr>
            <a:r>
              <a:rPr b="0" lang="de-DE" sz="1600" spc="-1" strike="noStrike">
                <a:solidFill>
                  <a:srgbClr val="000000"/>
                </a:solidFill>
                <a:uFill>
                  <a:solidFill>
                    <a:srgbClr val="ffffff"/>
                  </a:solidFill>
                </a:uFill>
                <a:latin typeface="Arial"/>
              </a:rPr>
              <a:t>Fünfte Ebene</a:t>
            </a:r>
            <a:endParaRPr b="0" lang="de-DE" sz="2000" spc="-1" strike="noStrike">
              <a:solidFill>
                <a:srgbClr val="000000"/>
              </a:solidFill>
              <a:uFill>
                <a:solidFill>
                  <a:srgbClr val="ffffff"/>
                </a:solidFill>
              </a:uFill>
              <a:latin typeface="Arial"/>
            </a:endParaRPr>
          </a:p>
        </p:txBody>
      </p:sp>
      <p:sp>
        <p:nvSpPr>
          <p:cNvPr id="124" name="PlaceHolder 16"/>
          <p:cNvSpPr>
            <a:spLocks noGrp="1"/>
          </p:cNvSpPr>
          <p:nvPr>
            <p:ph type="body"/>
          </p:nvPr>
        </p:nvSpPr>
        <p:spPr>
          <a:xfrm>
            <a:off x="4648320" y="1600200"/>
            <a:ext cx="4038120" cy="4525560"/>
          </a:xfrm>
          <a:prstGeom prst="rect">
            <a:avLst/>
          </a:prstGeom>
        </p:spPr>
        <p:txBody>
          <a:bodyPr/>
          <a:p>
            <a:pPr marL="432000" indent="-324000">
              <a:buClr>
                <a:srgbClr val="000000"/>
              </a:buClr>
              <a:buSzPct val="45000"/>
              <a:buFont typeface="Wingdings" charset="2"/>
              <a:buChar char=""/>
            </a:pPr>
            <a:r>
              <a:rPr b="0" lang="de-DE" sz="2400" spc="-1" strike="noStrike">
                <a:solidFill>
                  <a:srgbClr val="000000"/>
                </a:solidFill>
                <a:uFill>
                  <a:solidFill>
                    <a:srgbClr val="ffffff"/>
                  </a:solidFill>
                </a:uFill>
                <a:latin typeface="Arial"/>
              </a:rPr>
              <a:t>Для правки структуры щёлкните мышью</a:t>
            </a:r>
            <a:endParaRPr b="0" lang="de-DE" sz="24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de-DE" sz="2400" spc="-1" strike="noStrike">
                <a:solidFill>
                  <a:srgbClr val="000000"/>
                </a:solidFill>
                <a:uFill>
                  <a:solidFill>
                    <a:srgbClr val="ffffff"/>
                  </a:solidFill>
                </a:uFill>
                <a:latin typeface="Arial"/>
              </a:rPr>
              <a:t>Второй уровень структуры</a:t>
            </a:r>
            <a:endParaRPr b="0" lang="de-DE" sz="20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de-DE" sz="2400" spc="-1" strike="noStrike">
                <a:solidFill>
                  <a:srgbClr val="000000"/>
                </a:solidFill>
                <a:uFill>
                  <a:solidFill>
                    <a:srgbClr val="ffffff"/>
                  </a:solidFill>
                </a:uFill>
                <a:latin typeface="Arial"/>
              </a:rPr>
              <a:t>Третий уровень структуры</a:t>
            </a:r>
            <a:endParaRPr b="0" lang="de-DE" sz="18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de-DE" sz="2400" spc="-1" strike="noStrike">
                <a:solidFill>
                  <a:srgbClr val="000000"/>
                </a:solidFill>
                <a:uFill>
                  <a:solidFill>
                    <a:srgbClr val="ffffff"/>
                  </a:solidFill>
                </a:uFill>
                <a:latin typeface="Arial"/>
              </a:rPr>
              <a:t>Четвёртый уровень структуры</a:t>
            </a:r>
            <a:endParaRPr b="0" lang="de-DE" sz="16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de-DE" sz="2400" spc="-1" strike="noStrike">
                <a:solidFill>
                  <a:srgbClr val="000000"/>
                </a:solidFill>
                <a:uFill>
                  <a:solidFill>
                    <a:srgbClr val="ffffff"/>
                  </a:solidFill>
                </a:uFill>
                <a:latin typeface="Arial"/>
              </a:rPr>
              <a:t>Пятый уровень структуры</a:t>
            </a:r>
            <a:endParaRPr b="0" lang="de-DE"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de-DE" sz="2400" spc="-1" strike="noStrike">
                <a:solidFill>
                  <a:srgbClr val="000000"/>
                </a:solidFill>
                <a:uFill>
                  <a:solidFill>
                    <a:srgbClr val="ffffff"/>
                  </a:solidFill>
                </a:uFill>
                <a:latin typeface="Arial"/>
              </a:rPr>
              <a:t>Шестой уровень структуры</a:t>
            </a:r>
            <a:endParaRPr b="0" lang="de-DE" sz="2000" spc="-1" strike="noStrike">
              <a:solidFill>
                <a:srgbClr val="000000"/>
              </a:solidFill>
              <a:uFill>
                <a:solidFill>
                  <a:srgbClr val="ffffff"/>
                </a:solidFill>
              </a:uFill>
              <a:latin typeface="Arial"/>
            </a:endParaRPr>
          </a:p>
          <a:p>
            <a:pPr marL="343080" indent="-342720">
              <a:lnSpc>
                <a:spcPct val="100000"/>
              </a:lnSpc>
              <a:buClr>
                <a:srgbClr val="000000"/>
              </a:buClr>
              <a:buFont typeface="Arial"/>
              <a:buChar char="•"/>
            </a:pPr>
            <a:r>
              <a:rPr b="0" lang="de-DE" sz="2400" spc="-1" strike="noStrike">
                <a:solidFill>
                  <a:srgbClr val="000000"/>
                </a:solidFill>
                <a:uFill>
                  <a:solidFill>
                    <a:srgbClr val="ffffff"/>
                  </a:solidFill>
                </a:uFill>
                <a:latin typeface="Arial"/>
              </a:rPr>
              <a:t>Седьмой уровень структурыTextmasterformat bearbeiten</a:t>
            </a:r>
            <a:endParaRPr b="0" lang="de-DE" sz="2400" spc="-1" strike="noStrike">
              <a:solidFill>
                <a:srgbClr val="000000"/>
              </a:solidFill>
              <a:uFill>
                <a:solidFill>
                  <a:srgbClr val="ffffff"/>
                </a:solidFill>
              </a:uFill>
              <a:latin typeface="Arial"/>
            </a:endParaRPr>
          </a:p>
          <a:p>
            <a:pPr lvl="1" marL="743040" indent="-285480">
              <a:lnSpc>
                <a:spcPct val="100000"/>
              </a:lnSpc>
              <a:buClr>
                <a:srgbClr val="000000"/>
              </a:buClr>
              <a:buFont typeface="Arial"/>
              <a:buChar char="–"/>
            </a:pPr>
            <a:r>
              <a:rPr b="0" lang="de-DE" sz="2200" spc="-1" strike="noStrike">
                <a:solidFill>
                  <a:srgbClr val="000000"/>
                </a:solidFill>
                <a:uFill>
                  <a:solidFill>
                    <a:srgbClr val="ffffff"/>
                  </a:solidFill>
                </a:uFill>
                <a:latin typeface="Arial"/>
              </a:rPr>
              <a:t>Zweite Ebene</a:t>
            </a:r>
            <a:endParaRPr b="0" lang="de-DE" sz="2000" spc="-1" strike="noStrike">
              <a:solidFill>
                <a:srgbClr val="000000"/>
              </a:solidFill>
              <a:uFill>
                <a:solidFill>
                  <a:srgbClr val="ffffff"/>
                </a:solidFill>
              </a:uFill>
              <a:latin typeface="Arial"/>
            </a:endParaRPr>
          </a:p>
          <a:p>
            <a:pPr lvl="2" marL="1143000" indent="-228240">
              <a:lnSpc>
                <a:spcPct val="100000"/>
              </a:lnSpc>
              <a:buClr>
                <a:srgbClr val="000000"/>
              </a:buClr>
              <a:buFont typeface="Arial"/>
              <a:buChar char="•"/>
            </a:pPr>
            <a:r>
              <a:rPr b="0" lang="de-DE" sz="2000" spc="-1" strike="noStrike">
                <a:solidFill>
                  <a:srgbClr val="000000"/>
                </a:solidFill>
                <a:uFill>
                  <a:solidFill>
                    <a:srgbClr val="ffffff"/>
                  </a:solidFill>
                </a:uFill>
                <a:latin typeface="Arial"/>
              </a:rPr>
              <a:t>Dritte Ebene</a:t>
            </a:r>
            <a:endParaRPr b="0" lang="de-DE" sz="1800" spc="-1" strike="noStrike">
              <a:solidFill>
                <a:srgbClr val="000000"/>
              </a:solidFill>
              <a:uFill>
                <a:solidFill>
                  <a:srgbClr val="ffffff"/>
                </a:solidFill>
              </a:uFill>
              <a:latin typeface="Arial"/>
            </a:endParaRPr>
          </a:p>
          <a:p>
            <a:pPr lvl="3" marL="1600200" indent="-228240">
              <a:lnSpc>
                <a:spcPct val="100000"/>
              </a:lnSpc>
              <a:buClr>
                <a:srgbClr val="000000"/>
              </a:buClr>
              <a:buFont typeface="Arial"/>
              <a:buChar char="–"/>
            </a:pPr>
            <a:r>
              <a:rPr b="0" lang="de-DE" sz="1800" spc="-1" strike="noStrike">
                <a:solidFill>
                  <a:srgbClr val="000000"/>
                </a:solidFill>
                <a:uFill>
                  <a:solidFill>
                    <a:srgbClr val="ffffff"/>
                  </a:solidFill>
                </a:uFill>
                <a:latin typeface="Arial"/>
              </a:rPr>
              <a:t>Vierte Ebene</a:t>
            </a:r>
            <a:endParaRPr b="0" lang="de-DE" sz="1600" spc="-1" strike="noStrike">
              <a:solidFill>
                <a:srgbClr val="000000"/>
              </a:solidFill>
              <a:uFill>
                <a:solidFill>
                  <a:srgbClr val="ffffff"/>
                </a:solidFill>
              </a:uFill>
              <a:latin typeface="Arial"/>
            </a:endParaRPr>
          </a:p>
          <a:p>
            <a:pPr lvl="4" marL="2057400" indent="-228240">
              <a:lnSpc>
                <a:spcPct val="100000"/>
              </a:lnSpc>
              <a:buClr>
                <a:srgbClr val="000000"/>
              </a:buClr>
              <a:buFont typeface="Arial"/>
              <a:buChar char="»"/>
            </a:pPr>
            <a:r>
              <a:rPr b="0" lang="de-DE" sz="1600" spc="-1" strike="noStrike">
                <a:solidFill>
                  <a:srgbClr val="000000"/>
                </a:solidFill>
                <a:uFill>
                  <a:solidFill>
                    <a:srgbClr val="ffffff"/>
                  </a:solidFill>
                </a:uFill>
                <a:latin typeface="Arial"/>
              </a:rPr>
              <a:t>Fünfte Ebene</a:t>
            </a:r>
            <a:endParaRPr b="0" lang="de-DE" sz="2000" spc="-1" strike="noStrike">
              <a:solidFill>
                <a:srgbClr val="000000"/>
              </a:solidFill>
              <a:uFill>
                <a:solidFill>
                  <a:srgbClr val="ffffff"/>
                </a:solidFill>
              </a:uFill>
              <a:latin typeface="Arial"/>
            </a:endParaRPr>
          </a:p>
        </p:txBody>
      </p:sp>
      <p:sp>
        <p:nvSpPr>
          <p:cNvPr id="125" name="CustomShape 17"/>
          <p:cNvSpPr/>
          <p:nvPr/>
        </p:nvSpPr>
        <p:spPr>
          <a:xfrm>
            <a:off x="3528000" y="6082560"/>
            <a:ext cx="4248000" cy="699120"/>
          </a:xfrm>
          <a:prstGeom prst="rect">
            <a:avLst/>
          </a:prstGeom>
          <a:noFill/>
          <a:ln w="9360">
            <a:noFill/>
          </a:ln>
        </p:spPr>
        <p:style>
          <a:lnRef idx="0"/>
          <a:fillRef idx="0"/>
          <a:effectRef idx="0"/>
          <a:fontRef idx="minor"/>
        </p:style>
        <p:txBody>
          <a:bodyPr lIns="90000" rIns="90000" tIns="45000" bIns="45000" anchor="ctr"/>
          <a:p>
            <a:r>
              <a:rPr b="0" lang="ru-RU" sz="1000" spc="-1" strike="noStrike">
                <a:solidFill>
                  <a:srgbClr val="ffffff"/>
                </a:solidFill>
                <a:uFill>
                  <a:solidFill>
                    <a:srgbClr val="ffffff"/>
                  </a:solidFill>
                </a:uFill>
                <a:latin typeface="Arial"/>
                <a:ea typeface="ＭＳ Ｐゴシック"/>
              </a:rPr>
              <a:t>Performance Analysis Framework for BS Placement Using IEEE 802.11</a:t>
            </a:r>
            <a:endParaRPr b="0" lang="ru-RU" sz="1800" spc="-1" strike="noStrike">
              <a:solidFill>
                <a:srgbClr val="000000"/>
              </a:solidFill>
              <a:uFill>
                <a:solidFill>
                  <a:srgbClr val="ffffff"/>
                </a:solidFill>
              </a:uFill>
              <a:latin typeface="Arial"/>
            </a:endParaRPr>
          </a:p>
          <a:p>
            <a:pPr algn="ctr">
              <a:lnSpc>
                <a:spcPct val="100000"/>
              </a:lnSpc>
            </a:pPr>
            <a:r>
              <a:rPr b="0" lang="ru-RU" sz="1000" spc="-1" strike="noStrike">
                <a:solidFill>
                  <a:srgbClr val="ffffff"/>
                </a:solidFill>
                <a:uFill>
                  <a:solidFill>
                    <a:srgbClr val="ffffff"/>
                  </a:solidFill>
                </a:uFill>
                <a:latin typeface="Arial"/>
                <a:ea typeface="ＭＳ Ｐゴシック"/>
              </a:rPr>
              <a:t>Kukartsev, Khakov, Makhmutov </a:t>
            </a:r>
            <a:endParaRPr b="0" lang="ru-RU" sz="1800" spc="-1" strike="noStrike">
              <a:solidFill>
                <a:srgbClr val="000000"/>
              </a:solidFill>
              <a:uFill>
                <a:solidFill>
                  <a:srgbClr val="ffffff"/>
                </a:solidFill>
              </a:uFill>
              <a:latin typeface="Arial"/>
            </a:endParaRPr>
          </a:p>
          <a:p>
            <a:pPr algn="ctr">
              <a:lnSpc>
                <a:spcPct val="100000"/>
              </a:lnSpc>
            </a:pPr>
            <a:r>
              <a:rPr b="0" i="1" lang="ru-RU" sz="1000" spc="-1" strike="noStrike">
                <a:solidFill>
                  <a:srgbClr val="ffffff"/>
                </a:solidFill>
                <a:uFill>
                  <a:solidFill>
                    <a:srgbClr val="ffffff"/>
                  </a:solidFill>
                </a:uFill>
                <a:latin typeface="Arial"/>
                <a:ea typeface="ＭＳ Ｐゴシック"/>
              </a:rPr>
              <a:t>Page</a:t>
            </a:r>
            <a:r>
              <a:rPr b="0" lang="ru-RU" sz="1000" spc="-1" strike="noStrike">
                <a:solidFill>
                  <a:srgbClr val="ffffff"/>
                </a:solidFill>
                <a:uFill>
                  <a:solidFill>
                    <a:srgbClr val="ffffff"/>
                  </a:solidFill>
                </a:uFill>
                <a:latin typeface="Arial"/>
                <a:ea typeface="ＭＳ Ｐゴシック"/>
              </a:rPr>
              <a:t>  </a:t>
            </a:r>
            <a:fld id="{AEB1F3C8-961B-41C5-9E86-74DEDF4385D8}" type="slidenum">
              <a:rPr b="0" lang="ru-RU" sz="1000" spc="-1" strike="noStrike">
                <a:solidFill>
                  <a:srgbClr val="ffffff"/>
                </a:solidFill>
                <a:uFill>
                  <a:solidFill>
                    <a:srgbClr val="ffffff"/>
                  </a:solidFill>
                </a:uFill>
                <a:latin typeface="Arial"/>
                <a:ea typeface="ＭＳ Ｐゴシック"/>
              </a:rPr>
              <a:t>&lt;номер&gt;</a:t>
            </a:fld>
            <a:endParaRPr b="0" lang="ru-RU" sz="18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omments" Target="../comments/comment1.xml"/>
</Relationships>
</file>

<file path=ppt/slides/_rels/slide10.xml.rels><?xml version="1.0" encoding="UTF-8"?>
<Relationships xmlns="http://schemas.openxmlformats.org/package/2006/relationships"><Relationship Id="rId1" Type="http://schemas.openxmlformats.org/officeDocument/2006/relationships/image" Target="../media/image21.jpeg"/><Relationship Id="rId2" Type="http://schemas.openxmlformats.org/officeDocument/2006/relationships/image" Target="../media/image22.png"/><Relationship Id="rId3" Type="http://schemas.openxmlformats.org/officeDocument/2006/relationships/slideLayout" Target="../slideLayouts/slideLayout28.xml"/><Relationship Id="rId4" Type="http://schemas.openxmlformats.org/officeDocument/2006/relationships/comments" Target="../comments/comment10.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comments" Target="../comments/comment1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comments" Target="../comments/comment1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28.xml"/><Relationship Id="rId3"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slideLayout" Target="../slideLayouts/slideLayout28.xml"/><Relationship Id="rId3"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slideLayout" Target="../slideLayouts/slideLayout28.xml"/><Relationship Id="rId3"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slideLayout" Target="../slideLayouts/slideLayout28.xml"/><Relationship Id="rId3"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image" Target="../media/image27.png"/><Relationship Id="rId2" Type="http://schemas.openxmlformats.org/officeDocument/2006/relationships/slideLayout" Target="../slideLayouts/slideLayout28.xml"/><Relationship Id="rId3"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image" Target="../media/image28.png"/><Relationship Id="rId2" Type="http://schemas.openxmlformats.org/officeDocument/2006/relationships/slideLayout" Target="../slideLayouts/slideLayout28.xml"/><Relationship Id="rId3"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3.xml"/><Relationship Id="rId3" Type="http://schemas.openxmlformats.org/officeDocument/2006/relationships/comments" Target="../comments/comment2.xml"/>
</Relationships>
</file>

<file path=ppt/slides/_rels/slide20.xml.rels><?xml version="1.0" encoding="UTF-8"?>
<Relationships xmlns="http://schemas.openxmlformats.org/package/2006/relationships"><Relationship Id="rId1" Type="http://schemas.openxmlformats.org/officeDocument/2006/relationships/image" Target="../media/image29.png"/><Relationship Id="rId2" Type="http://schemas.openxmlformats.org/officeDocument/2006/relationships/slideLayout" Target="../slideLayouts/slideLayout28.xml"/><Relationship Id="rId3"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image" Target="../media/image30.png"/><Relationship Id="rId2" Type="http://schemas.openxmlformats.org/officeDocument/2006/relationships/slideLayout" Target="../slideLayouts/slideLayout28.xml"/><Relationship Id="rId3" Type="http://schemas.openxmlformats.org/officeDocument/2006/relationships/notesSlide" Target="../notesSlides/notesSlide21.xml"/>
</Relationships>
</file>

<file path=ppt/slides/_rels/slide22.xml.rels><?xml version="1.0" encoding="UTF-8"?>
<Relationships xmlns="http://schemas.openxmlformats.org/package/2006/relationships"><Relationship Id="rId1" Type="http://schemas.openxmlformats.org/officeDocument/2006/relationships/image" Target="../media/image31.png"/><Relationship Id="rId2" Type="http://schemas.openxmlformats.org/officeDocument/2006/relationships/slideLayout" Target="../slideLayouts/slideLayout28.xml"/><Relationship Id="rId3" Type="http://schemas.openxmlformats.org/officeDocument/2006/relationships/notesSlide" Target="../notesSlides/notesSlide22.xml"/>
</Relationships>
</file>

<file path=ppt/slides/_rels/slide23.xml.rels><?xml version="1.0" encoding="UTF-8"?>
<Relationships xmlns="http://schemas.openxmlformats.org/package/2006/relationships"><Relationship Id="rId1" Type="http://schemas.openxmlformats.org/officeDocument/2006/relationships/image" Target="../media/image32.jpeg"/><Relationship Id="rId2" Type="http://schemas.openxmlformats.org/officeDocument/2006/relationships/image" Target="../media/image33.jpeg"/><Relationship Id="rId3" Type="http://schemas.openxmlformats.org/officeDocument/2006/relationships/image" Target="../media/image34.jpeg"/><Relationship Id="rId4" Type="http://schemas.openxmlformats.org/officeDocument/2006/relationships/slideLayout" Target="../slideLayouts/slideLayout28.xml"/><Relationship Id="rId5" Type="http://schemas.openxmlformats.org/officeDocument/2006/relationships/notesSlide" Target="../notesSlides/notesSlide2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8.xml"/>
</Relationships>
</file>

<file path=ppt/slides/_rels/slide3.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3.xml"/><Relationship Id="rId3" Type="http://schemas.openxmlformats.org/officeDocument/2006/relationships/comments" Target="../comments/comment3.xml"/>
</Relationships>
</file>

<file path=ppt/slides/_rels/slide4.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3.xml"/><Relationship Id="rId3" Type="http://schemas.openxmlformats.org/officeDocument/2006/relationships/comments" Target="../comments/comment4.xml"/>
</Relationships>
</file>

<file path=ppt/slides/_rels/slide5.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3.xml"/><Relationship Id="rId3"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13.xml"/><Relationship Id="rId3" Type="http://schemas.openxmlformats.org/officeDocument/2006/relationships/comments" Target="../comments/comment6.xml"/>
</Relationships>
</file>

<file path=ppt/slides/_rels/slide7.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13.xml"/><Relationship Id="rId3"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13.xml"/><Relationship Id="rId3"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13.xml"/><Relationship Id="rId3"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TextShape 1"/>
          <p:cNvSpPr txBox="1"/>
          <p:nvPr/>
        </p:nvSpPr>
        <p:spPr>
          <a:xfrm>
            <a:off x="685800" y="1700640"/>
            <a:ext cx="7772040" cy="1469520"/>
          </a:xfrm>
          <a:prstGeom prst="rect">
            <a:avLst/>
          </a:prstGeom>
          <a:noFill/>
          <a:ln>
            <a:noFill/>
          </a:ln>
        </p:spPr>
        <p:txBody>
          <a:bodyPr anchor="ctr"/>
          <a:p>
            <a:pPr algn="ctr">
              <a:lnSpc>
                <a:spcPct val="100000"/>
              </a:lnSpc>
            </a:pPr>
            <a:r>
              <a:rPr b="1" lang="de-DE" sz="3200" spc="-1" strike="noStrike">
                <a:solidFill>
                  <a:srgbClr val="ff7900"/>
                </a:solidFill>
                <a:uFill>
                  <a:solidFill>
                    <a:srgbClr val="ffffff"/>
                  </a:solidFill>
                </a:uFill>
                <a:latin typeface="Arial"/>
              </a:rPr>
              <a:t>Performance Analysis Framework for </a:t>
            </a:r>
            <a:r>
              <a:rPr b="1" lang="de-DE" sz="3200" spc="-1" strike="noStrike">
                <a:solidFill>
                  <a:srgbClr val="ff7900"/>
                </a:solidFill>
                <a:uFill>
                  <a:solidFill>
                    <a:srgbClr val="ffffff"/>
                  </a:solidFill>
                </a:uFill>
                <a:latin typeface="Arial"/>
              </a:rPr>
              <a:t>Base Station Placement Using IEEE </a:t>
            </a:r>
            <a:r>
              <a:rPr b="1" lang="de-DE" sz="3200" spc="-1" strike="noStrike">
                <a:solidFill>
                  <a:srgbClr val="ff7900"/>
                </a:solidFill>
                <a:uFill>
                  <a:solidFill>
                    <a:srgbClr val="ffffff"/>
                  </a:solidFill>
                </a:uFill>
                <a:latin typeface="Arial"/>
              </a:rPr>
              <a:t>802.11</a:t>
            </a:r>
            <a:endParaRPr b="0" lang="de-DE" sz="1800" spc="-1" strike="noStrike">
              <a:solidFill>
                <a:srgbClr val="000000"/>
              </a:solidFill>
              <a:uFill>
                <a:solidFill>
                  <a:srgbClr val="ffffff"/>
                </a:solidFill>
              </a:uFill>
              <a:latin typeface="Calibri"/>
            </a:endParaRPr>
          </a:p>
        </p:txBody>
      </p:sp>
      <p:sp>
        <p:nvSpPr>
          <p:cNvPr id="166" name="TextShape 2"/>
          <p:cNvSpPr txBox="1"/>
          <p:nvPr/>
        </p:nvSpPr>
        <p:spPr>
          <a:xfrm>
            <a:off x="1371600" y="3886200"/>
            <a:ext cx="6400440" cy="334440"/>
          </a:xfrm>
          <a:prstGeom prst="rect">
            <a:avLst/>
          </a:prstGeom>
          <a:noFill/>
          <a:ln>
            <a:noFill/>
          </a:ln>
        </p:spPr>
        <p:txBody>
          <a:bodyPr/>
          <a:p>
            <a:pPr algn="ctr">
              <a:lnSpc>
                <a:spcPct val="100000"/>
              </a:lnSpc>
            </a:pPr>
            <a:r>
              <a:rPr b="0" lang="ru-RU" sz="2000" spc="-1" strike="noStrike">
                <a:solidFill>
                  <a:srgbClr val="000000"/>
                </a:solidFill>
                <a:uFill>
                  <a:solidFill>
                    <a:srgbClr val="ffffff"/>
                  </a:solidFill>
                </a:uFill>
                <a:latin typeface="Arial"/>
              </a:rPr>
              <a:t>Group study presentation</a:t>
            </a:r>
            <a:endParaRPr b="0" lang="ru-RU" sz="3200" spc="-1" strike="noStrike">
              <a:solidFill>
                <a:srgbClr val="000000"/>
              </a:solidFill>
              <a:uFill>
                <a:solidFill>
                  <a:srgbClr val="ffffff"/>
                </a:solidFill>
              </a:uFill>
              <a:latin typeface="Arial"/>
            </a:endParaRPr>
          </a:p>
        </p:txBody>
      </p:sp>
      <p:sp>
        <p:nvSpPr>
          <p:cNvPr id="167" name="CustomShape 3"/>
          <p:cNvSpPr/>
          <p:nvPr/>
        </p:nvSpPr>
        <p:spPr>
          <a:xfrm>
            <a:off x="1380960" y="4214160"/>
            <a:ext cx="6400440" cy="334440"/>
          </a:xfrm>
          <a:prstGeom prst="rect">
            <a:avLst/>
          </a:prstGeom>
          <a:noFill/>
          <a:ln>
            <a:noFill/>
          </a:ln>
        </p:spPr>
        <p:style>
          <a:lnRef idx="0"/>
          <a:fillRef idx="0"/>
          <a:effectRef idx="0"/>
          <a:fontRef idx="minor"/>
        </p:style>
      </p:sp>
      <p:sp>
        <p:nvSpPr>
          <p:cNvPr id="168" name="TextShape 4"/>
          <p:cNvSpPr txBox="1"/>
          <p:nvPr/>
        </p:nvSpPr>
        <p:spPr>
          <a:xfrm>
            <a:off x="1475640" y="4731120"/>
            <a:ext cx="6400440" cy="1065600"/>
          </a:xfrm>
          <a:prstGeom prst="rect">
            <a:avLst/>
          </a:prstGeom>
          <a:noFill/>
          <a:ln>
            <a:noFill/>
          </a:ln>
        </p:spPr>
        <p:txBody>
          <a:bodyPr/>
          <a:p>
            <a:pPr algn="ctr">
              <a:lnSpc>
                <a:spcPct val="100000"/>
              </a:lnSpc>
            </a:pPr>
            <a:r>
              <a:rPr b="0" lang="de-DE" sz="1800" spc="-1" strike="noStrike">
                <a:solidFill>
                  <a:srgbClr val="000000"/>
                </a:solidFill>
                <a:uFill>
                  <a:solidFill>
                    <a:srgbClr val="ffffff"/>
                  </a:solidFill>
                </a:uFill>
                <a:latin typeface="Arial"/>
              </a:rPr>
              <a:t>Kirill Kukartsev</a:t>
            </a:r>
            <a:endParaRPr b="0" lang="de-DE" sz="2400" spc="-1" strike="noStrike">
              <a:solidFill>
                <a:srgbClr val="000000"/>
              </a:solidFill>
              <a:uFill>
                <a:solidFill>
                  <a:srgbClr val="ffffff"/>
                </a:solidFill>
              </a:uFill>
              <a:latin typeface="Arial"/>
            </a:endParaRPr>
          </a:p>
          <a:p>
            <a:pPr algn="ctr">
              <a:lnSpc>
                <a:spcPct val="100000"/>
              </a:lnSpc>
            </a:pPr>
            <a:r>
              <a:rPr b="0" lang="de-DE" sz="1800" spc="-1" strike="noStrike">
                <a:solidFill>
                  <a:srgbClr val="000000"/>
                </a:solidFill>
                <a:uFill>
                  <a:solidFill>
                    <a:srgbClr val="ffffff"/>
                  </a:solidFill>
                </a:uFill>
                <a:latin typeface="Arial"/>
              </a:rPr>
              <a:t>Rustam Khakov</a:t>
            </a:r>
            <a:endParaRPr b="0" lang="de-DE" sz="2400" spc="-1" strike="noStrike">
              <a:solidFill>
                <a:srgbClr val="000000"/>
              </a:solidFill>
              <a:uFill>
                <a:solidFill>
                  <a:srgbClr val="ffffff"/>
                </a:solidFill>
              </a:uFill>
              <a:latin typeface="Arial"/>
            </a:endParaRPr>
          </a:p>
          <a:p>
            <a:pPr algn="ctr">
              <a:lnSpc>
                <a:spcPct val="100000"/>
              </a:lnSpc>
            </a:pPr>
            <a:r>
              <a:rPr b="0" lang="de-DE" sz="1800" spc="-1" strike="noStrike">
                <a:solidFill>
                  <a:srgbClr val="000000"/>
                </a:solidFill>
                <a:uFill>
                  <a:solidFill>
                    <a:srgbClr val="ffffff"/>
                  </a:solidFill>
                </a:uFill>
                <a:latin typeface="Arial"/>
              </a:rPr>
              <a:t>Zufar Makhmutov</a:t>
            </a:r>
            <a:endParaRPr b="0" lang="de-DE" sz="2400" spc="-1" strike="noStrike">
              <a:solidFill>
                <a:srgbClr val="000000"/>
              </a:solidFill>
              <a:uFill>
                <a:solidFill>
                  <a:srgbClr val="ffffff"/>
                </a:solidFill>
              </a:uFill>
              <a:latin typeface="Arial"/>
            </a:endParaRPr>
          </a:p>
        </p:txBody>
      </p:sp>
      <p:sp>
        <p:nvSpPr>
          <p:cNvPr id="169" name="TextShape 5"/>
          <p:cNvSpPr txBox="1"/>
          <p:nvPr/>
        </p:nvSpPr>
        <p:spPr>
          <a:xfrm>
            <a:off x="1380960" y="4260960"/>
            <a:ext cx="6400440" cy="287640"/>
          </a:xfrm>
          <a:prstGeom prst="rect">
            <a:avLst/>
          </a:prstGeom>
          <a:noFill/>
          <a:ln>
            <a:noFill/>
          </a:ln>
        </p:spPr>
        <p:txBody>
          <a:bodyPr/>
          <a:p>
            <a:pPr algn="ctr">
              <a:lnSpc>
                <a:spcPct val="100000"/>
              </a:lnSpc>
            </a:pPr>
            <a:r>
              <a:rPr b="0" lang="de-DE" sz="1400" spc="-1" strike="noStrike">
                <a:solidFill>
                  <a:srgbClr val="a6a6a6"/>
                </a:solidFill>
                <a:uFill>
                  <a:solidFill>
                    <a:srgbClr val="ffffff"/>
                  </a:solidFill>
                </a:uFill>
                <a:latin typeface="Arial"/>
              </a:rPr>
              <a:t>18.03.2020</a:t>
            </a:r>
            <a:endParaRPr b="0" lang="de-DE" sz="24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5" name="TextShape 1"/>
          <p:cNvSpPr txBox="1"/>
          <p:nvPr/>
        </p:nvSpPr>
        <p:spPr>
          <a:xfrm>
            <a:off x="457200" y="274680"/>
            <a:ext cx="8229240" cy="561600"/>
          </a:xfrm>
          <a:prstGeom prst="rect">
            <a:avLst/>
          </a:prstGeom>
          <a:noFill/>
          <a:ln>
            <a:noFill/>
          </a:ln>
        </p:spPr>
        <p:txBody>
          <a:bodyPr anchor="ctr"/>
          <a:p>
            <a:pPr algn="ctr">
              <a:lnSpc>
                <a:spcPct val="100000"/>
              </a:lnSpc>
            </a:pPr>
            <a:r>
              <a:rPr b="1" lang="de-DE" sz="3000" spc="-1" strike="noStrike">
                <a:solidFill>
                  <a:srgbClr val="ff7900"/>
                </a:solidFill>
                <a:uFill>
                  <a:solidFill>
                    <a:srgbClr val="ffffff"/>
                  </a:solidFill>
                </a:uFill>
                <a:latin typeface="Arial"/>
              </a:rPr>
              <a:t>Optimized Positions for UAV-BS</a:t>
            </a:r>
            <a:endParaRPr b="0" lang="de-DE" sz="1800" spc="-1" strike="noStrike">
              <a:solidFill>
                <a:srgbClr val="000000"/>
              </a:solidFill>
              <a:uFill>
                <a:solidFill>
                  <a:srgbClr val="ffffff"/>
                </a:solidFill>
              </a:uFill>
              <a:latin typeface="Calibri"/>
            </a:endParaRPr>
          </a:p>
        </p:txBody>
      </p:sp>
      <p:pic>
        <p:nvPicPr>
          <p:cNvPr id="206" name="Рисунок 10" descr=""/>
          <p:cNvPicPr/>
          <p:nvPr/>
        </p:nvPicPr>
        <p:blipFill>
          <a:blip r:embed="rId1"/>
          <a:stretch/>
        </p:blipFill>
        <p:spPr>
          <a:xfrm>
            <a:off x="5076000" y="2565000"/>
            <a:ext cx="3795840" cy="2907000"/>
          </a:xfrm>
          <a:prstGeom prst="rect">
            <a:avLst/>
          </a:prstGeom>
          <a:ln>
            <a:noFill/>
          </a:ln>
        </p:spPr>
      </p:pic>
      <p:pic>
        <p:nvPicPr>
          <p:cNvPr id="207" name="Объект 9" descr=""/>
          <p:cNvPicPr/>
          <p:nvPr/>
        </p:nvPicPr>
        <p:blipFill>
          <a:blip r:embed="rId2"/>
          <a:stretch/>
        </p:blipFill>
        <p:spPr>
          <a:xfrm>
            <a:off x="533520" y="1196640"/>
            <a:ext cx="4382280" cy="3355920"/>
          </a:xfrm>
          <a:prstGeom prst="rect">
            <a:avLst/>
          </a:prstGeom>
          <a:ln>
            <a:solidFill>
              <a:srgbClr val="ff7900"/>
            </a:solidFill>
          </a:ln>
        </p:spPr>
      </p:pic>
      <p:sp>
        <p:nvSpPr>
          <p:cNvPr id="208" name="CustomShape 2"/>
          <p:cNvSpPr/>
          <p:nvPr/>
        </p:nvSpPr>
        <p:spPr>
          <a:xfrm>
            <a:off x="1331640" y="4697640"/>
            <a:ext cx="2520000" cy="1094040"/>
          </a:xfrm>
          <a:prstGeom prst="rect">
            <a:avLst/>
          </a:prstGeom>
          <a:noFill/>
          <a:ln>
            <a:noFill/>
          </a:ln>
        </p:spPr>
        <p:style>
          <a:lnRef idx="0"/>
          <a:fillRef idx="0"/>
          <a:effectRef idx="0"/>
          <a:fontRef idx="minor"/>
        </p:style>
        <p:txBody>
          <a:bodyPr lIns="90000" rIns="90000" tIns="45000" bIns="45000"/>
          <a:p>
            <a:pPr algn="ctr">
              <a:lnSpc>
                <a:spcPct val="100000"/>
              </a:lnSpc>
            </a:pPr>
            <a:r>
              <a:rPr b="0" lang="ru-RU" sz="1100" spc="-1" strike="noStrike">
                <a:solidFill>
                  <a:srgbClr val="000000"/>
                </a:solidFill>
                <a:uFill>
                  <a:solidFill>
                    <a:srgbClr val="ffffff"/>
                  </a:solidFill>
                </a:uFill>
                <a:latin typeface="Calibri"/>
              </a:rPr>
              <a:t>Logical map for the original position and suggested optimized position. Coordinates  by “clustering” (K-Means) position optimization algorithms are highly biased.</a:t>
            </a:r>
            <a:endParaRPr b="0" lang="ru-RU" sz="1800" spc="-1" strike="noStrike">
              <a:solidFill>
                <a:srgbClr val="000000"/>
              </a:solidFill>
              <a:uFill>
                <a:solidFill>
                  <a:srgbClr val="ffffff"/>
                </a:solidFill>
              </a:uFill>
              <a:latin typeface="Arial"/>
            </a:endParaRPr>
          </a:p>
        </p:txBody>
      </p:sp>
      <p:sp>
        <p:nvSpPr>
          <p:cNvPr id="209" name="CustomShape 3"/>
          <p:cNvSpPr/>
          <p:nvPr/>
        </p:nvSpPr>
        <p:spPr>
          <a:xfrm>
            <a:off x="5076000" y="5472360"/>
            <a:ext cx="3770640" cy="425160"/>
          </a:xfrm>
          <a:prstGeom prst="rect">
            <a:avLst/>
          </a:prstGeom>
          <a:noFill/>
          <a:ln>
            <a:noFill/>
          </a:ln>
        </p:spPr>
        <p:style>
          <a:lnRef idx="0"/>
          <a:fillRef idx="0"/>
          <a:effectRef idx="0"/>
          <a:fontRef idx="minor"/>
        </p:style>
        <p:txBody>
          <a:bodyPr lIns="90000" rIns="90000" tIns="45000" bIns="45000"/>
          <a:p>
            <a:pPr algn="ctr">
              <a:lnSpc>
                <a:spcPct val="100000"/>
              </a:lnSpc>
            </a:pPr>
            <a:r>
              <a:rPr b="0" lang="ru-RU" sz="1100" spc="-1" strike="noStrike">
                <a:solidFill>
                  <a:srgbClr val="000000"/>
                </a:solidFill>
                <a:uFill>
                  <a:solidFill>
                    <a:srgbClr val="ffffff"/>
                  </a:solidFill>
                </a:uFill>
                <a:latin typeface="Calibri"/>
              </a:rPr>
              <a:t>Satellite map with original and suggested positions for UAV-BS layout</a:t>
            </a:r>
            <a:endParaRPr b="0" lang="ru-RU" sz="1800" spc="-1" strike="noStrike">
              <a:solidFill>
                <a:srgbClr val="000000"/>
              </a:solidFill>
              <a:uFill>
                <a:solidFill>
                  <a:srgbClr val="ffffff"/>
                </a:solidFill>
              </a:uFill>
              <a:latin typeface="Arial"/>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0" name="TextShape 1"/>
          <p:cNvSpPr txBox="1"/>
          <p:nvPr/>
        </p:nvSpPr>
        <p:spPr>
          <a:xfrm>
            <a:off x="457200" y="274680"/>
            <a:ext cx="8229240" cy="561600"/>
          </a:xfrm>
          <a:prstGeom prst="rect">
            <a:avLst/>
          </a:prstGeom>
          <a:noFill/>
          <a:ln>
            <a:noFill/>
          </a:ln>
        </p:spPr>
        <p:txBody>
          <a:bodyPr anchor="ctr"/>
          <a:p>
            <a:pPr algn="ctr">
              <a:lnSpc>
                <a:spcPct val="100000"/>
              </a:lnSpc>
            </a:pPr>
            <a:r>
              <a:rPr b="1" lang="de-DE" sz="3000" spc="-1" strike="noStrike">
                <a:solidFill>
                  <a:srgbClr val="ff7900"/>
                </a:solidFill>
                <a:uFill>
                  <a:solidFill>
                    <a:srgbClr val="ffffff"/>
                  </a:solidFill>
                </a:uFill>
                <a:latin typeface="Arial"/>
              </a:rPr>
              <a:t>Result of Experiment</a:t>
            </a:r>
            <a:endParaRPr b="0" lang="de-DE" sz="1800" spc="-1" strike="noStrike">
              <a:solidFill>
                <a:srgbClr val="000000"/>
              </a:solidFill>
              <a:uFill>
                <a:solidFill>
                  <a:srgbClr val="ffffff"/>
                </a:solidFill>
              </a:uFill>
              <a:latin typeface="Calibri"/>
            </a:endParaRPr>
          </a:p>
        </p:txBody>
      </p:sp>
      <p:sp>
        <p:nvSpPr>
          <p:cNvPr id="211" name="TextShape 2"/>
          <p:cNvSpPr txBox="1"/>
          <p:nvPr/>
        </p:nvSpPr>
        <p:spPr>
          <a:xfrm>
            <a:off x="457200" y="1124640"/>
            <a:ext cx="8362800" cy="590400"/>
          </a:xfrm>
          <a:prstGeom prst="rect">
            <a:avLst/>
          </a:prstGeom>
          <a:noFill/>
          <a:ln>
            <a:noFill/>
          </a:ln>
        </p:spPr>
        <p:txBody>
          <a:bodyPr/>
          <a:p>
            <a:pPr algn="ctr">
              <a:lnSpc>
                <a:spcPct val="100000"/>
              </a:lnSpc>
            </a:pPr>
            <a:r>
              <a:rPr b="0" lang="de-DE" sz="2400" spc="-1" strike="noStrike">
                <a:solidFill>
                  <a:srgbClr val="000000"/>
                </a:solidFill>
                <a:uFill>
                  <a:solidFill>
                    <a:srgbClr val="ffffff"/>
                  </a:solidFill>
                </a:uFill>
                <a:latin typeface="Arial"/>
              </a:rPr>
              <a:t>Are the initial </a:t>
            </a:r>
            <a:r>
              <a:rPr b="0" lang="de-DE" sz="2400" spc="-1" strike="noStrike" u="sng">
                <a:solidFill>
                  <a:srgbClr val="000000"/>
                </a:solidFill>
                <a:uFill>
                  <a:solidFill>
                    <a:srgbClr val="ffffff"/>
                  </a:solidFill>
                </a:uFill>
                <a:latin typeface="Arial"/>
              </a:rPr>
              <a:t>aims</a:t>
            </a:r>
            <a:r>
              <a:rPr b="0" lang="de-DE" sz="2400" spc="-1" strike="noStrike">
                <a:solidFill>
                  <a:srgbClr val="000000"/>
                </a:solidFill>
                <a:uFill>
                  <a:solidFill>
                    <a:srgbClr val="ffffff"/>
                  </a:solidFill>
                </a:uFill>
                <a:latin typeface="Arial"/>
              </a:rPr>
              <a:t> fulfilled?</a:t>
            </a:r>
            <a:endParaRPr b="0" lang="de-DE" sz="2400" spc="-1" strike="noStrike">
              <a:solidFill>
                <a:srgbClr val="000000"/>
              </a:solidFill>
              <a:uFill>
                <a:solidFill>
                  <a:srgbClr val="ffffff"/>
                </a:solidFill>
              </a:uFill>
              <a:latin typeface="Arial"/>
            </a:endParaRPr>
          </a:p>
        </p:txBody>
      </p:sp>
      <p:graphicFrame>
        <p:nvGraphicFramePr>
          <p:cNvPr id="212" name="Table 3"/>
          <p:cNvGraphicFramePr/>
          <p:nvPr/>
        </p:nvGraphicFramePr>
        <p:xfrm>
          <a:off x="827640" y="1709280"/>
          <a:ext cx="7992000" cy="3913560"/>
        </p:xfrm>
        <a:graphic>
          <a:graphicData uri="http://schemas.openxmlformats.org/drawingml/2006/table">
            <a:tbl>
              <a:tblPr/>
              <a:tblGrid>
                <a:gridCol w="813960"/>
                <a:gridCol w="3626280"/>
                <a:gridCol w="3552120"/>
              </a:tblGrid>
              <a:tr h="387360">
                <a:tc>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ff7900"/>
                    </a:solidFill>
                  </a:tcPr>
                </a:tc>
                <a:tc>
                  <a:txBody>
                    <a:bodyPr/>
                    <a:p>
                      <a:pPr>
                        <a:lnSpc>
                          <a:spcPct val="100000"/>
                        </a:lnSpc>
                      </a:pPr>
                      <a:r>
                        <a:rPr b="1" lang="ru-RU" sz="2000" spc="-1" strike="noStrike">
                          <a:solidFill>
                            <a:srgbClr val="ffffff"/>
                          </a:solidFill>
                          <a:uFill>
                            <a:solidFill>
                              <a:srgbClr val="ffffff"/>
                            </a:solidFill>
                          </a:uFill>
                          <a:latin typeface="Calibri"/>
                        </a:rPr>
                        <a:t>Aspect</a:t>
                      </a:r>
                      <a:endParaRPr b="0" lang="ru-RU"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ff7900"/>
                    </a:solidFill>
                  </a:tcPr>
                </a:tc>
                <a:tc>
                  <a:txBody>
                    <a:bodyPr/>
                    <a:p>
                      <a:pPr>
                        <a:lnSpc>
                          <a:spcPct val="100000"/>
                        </a:lnSpc>
                      </a:pPr>
                      <a:r>
                        <a:rPr b="1" lang="ru-RU" sz="2000" spc="-1" strike="noStrike">
                          <a:solidFill>
                            <a:srgbClr val="ffffff"/>
                          </a:solidFill>
                          <a:uFill>
                            <a:solidFill>
                              <a:srgbClr val="ffffff"/>
                            </a:solidFill>
                          </a:uFill>
                          <a:latin typeface="Calibri"/>
                        </a:rPr>
                        <a:t>Result</a:t>
                      </a:r>
                      <a:endParaRPr b="0" lang="ru-RU"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ff7900"/>
                    </a:solidFill>
                  </a:tcPr>
                </a:tc>
              </a:tr>
              <a:tr h="978480">
                <a:tc rowSpan="2">
                  <a:txBody>
                    <a:bodyPr/>
                    <a:p>
                      <a:pPr>
                        <a:lnSpc>
                          <a:spcPct val="100000"/>
                        </a:lnSpc>
                      </a:pPr>
                      <a:r>
                        <a:rPr b="0" lang="ru-RU" sz="2000" spc="-1" strike="noStrike">
                          <a:solidFill>
                            <a:srgbClr val="000000"/>
                          </a:solidFill>
                          <a:uFill>
                            <a:solidFill>
                              <a:srgbClr val="ffffff"/>
                            </a:solidFill>
                          </a:uFill>
                          <a:latin typeface="Calibri"/>
                        </a:rPr>
                        <a:t>Developed system</a:t>
                      </a:r>
                      <a:endParaRPr b="0" lang="ru-RU"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fd6cc"/>
                    </a:solidFill>
                  </a:tcPr>
                </a:tc>
                <a:tc>
                  <a:txBody>
                    <a:bodyPr/>
                    <a:p>
                      <a:pPr>
                        <a:lnSpc>
                          <a:spcPct val="100000"/>
                        </a:lnSpc>
                      </a:pPr>
                      <a:r>
                        <a:rPr b="0" lang="ru-RU" sz="2000" spc="-1" strike="noStrike">
                          <a:solidFill>
                            <a:srgbClr val="000000"/>
                          </a:solidFill>
                          <a:uFill>
                            <a:solidFill>
                              <a:srgbClr val="ffffff"/>
                            </a:solidFill>
                          </a:uFill>
                          <a:latin typeface="Calibri"/>
                        </a:rPr>
                        <a:t>Functional properties</a:t>
                      </a:r>
                      <a:endParaRPr b="0" lang="ru-RU"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fd6cc"/>
                    </a:solidFill>
                  </a:tcPr>
                </a:tc>
                <a:tc>
                  <a:txBody>
                    <a:bodyPr/>
                    <a:p>
                      <a:pPr>
                        <a:lnSpc>
                          <a:spcPct val="100000"/>
                        </a:lnSpc>
                      </a:pPr>
                      <a:r>
                        <a:rPr b="0" lang="ru-RU" sz="2000" spc="-1" strike="noStrike">
                          <a:solidFill>
                            <a:srgbClr val="000000"/>
                          </a:solidFill>
                          <a:uFill>
                            <a:solidFill>
                              <a:srgbClr val="ffffff"/>
                            </a:solidFill>
                          </a:uFill>
                          <a:latin typeface="Calibri"/>
                        </a:rPr>
                        <a:t>Works as expected, </a:t>
                      </a:r>
                      <a:endParaRPr b="0" lang="ru-RU" sz="1800" spc="-1" strike="noStrike">
                        <a:solidFill>
                          <a:srgbClr val="000000"/>
                        </a:solidFill>
                        <a:uFill>
                          <a:solidFill>
                            <a:srgbClr val="ffffff"/>
                          </a:solidFill>
                        </a:uFill>
                        <a:latin typeface="Arial"/>
                      </a:endParaRPr>
                    </a:p>
                    <a:p>
                      <a:pPr>
                        <a:lnSpc>
                          <a:spcPct val="100000"/>
                        </a:lnSpc>
                      </a:pPr>
                      <a:r>
                        <a:rPr b="0" lang="ru-RU" sz="2000" spc="-1" strike="noStrike">
                          <a:solidFill>
                            <a:srgbClr val="000000"/>
                          </a:solidFill>
                          <a:uFill>
                            <a:solidFill>
                              <a:srgbClr val="ffffff"/>
                            </a:solidFill>
                          </a:uFill>
                          <a:latin typeface="Calibri"/>
                        </a:rPr>
                        <a:t>but had to alter architecture</a:t>
                      </a:r>
                      <a:endParaRPr b="0" lang="ru-RU"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fd6cc"/>
                    </a:solidFill>
                  </a:tcPr>
                </a:tc>
              </a:tr>
              <a:tr h="682920">
                <a:tc>
                  <a:txBody>
                    <a:bodyPr/>
                    <a:p>
                      <a:pPr>
                        <a:lnSpc>
                          <a:spcPct val="100000"/>
                        </a:lnSpc>
                      </a:pPr>
                      <a:r>
                        <a:rPr b="0" lang="ru-RU" sz="2000" spc="-1" strike="noStrike">
                          <a:solidFill>
                            <a:srgbClr val="000000"/>
                          </a:solidFill>
                          <a:uFill>
                            <a:solidFill>
                              <a:srgbClr val="ffffff"/>
                            </a:solidFill>
                          </a:uFill>
                          <a:latin typeface="Calibri"/>
                        </a:rPr>
                        <a:t>Stability / Performance / Usability</a:t>
                      </a:r>
                      <a:endParaRPr b="0" lang="ru-RU"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febe7"/>
                    </a:solidFill>
                  </a:tcPr>
                </a:tc>
                <a:tc>
                  <a:txBody>
                    <a:bodyPr/>
                    <a:p>
                      <a:pPr>
                        <a:lnSpc>
                          <a:spcPct val="100000"/>
                        </a:lnSpc>
                      </a:pPr>
                      <a:r>
                        <a:rPr b="0" lang="ru-RU" sz="2000" spc="-1" strike="noStrike">
                          <a:solidFill>
                            <a:srgbClr val="000000"/>
                          </a:solidFill>
                          <a:uFill>
                            <a:solidFill>
                              <a:srgbClr val="ffffff"/>
                            </a:solidFill>
                          </a:uFill>
                          <a:latin typeface="Calibri"/>
                        </a:rPr>
                        <a:t>Link may suffer collisions</a:t>
                      </a:r>
                      <a:endParaRPr b="0" lang="ru-RU"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febe7"/>
                    </a:solidFill>
                  </a:tcPr>
                </a:tc>
              </a:tr>
              <a:tr h="387360">
                <a:tc rowSpan="2">
                  <a:txBody>
                    <a:bodyPr/>
                    <a:p>
                      <a:pPr>
                        <a:lnSpc>
                          <a:spcPct val="100000"/>
                        </a:lnSpc>
                      </a:pPr>
                      <a:r>
                        <a:rPr b="0" lang="ru-RU" sz="2000" spc="-1" strike="noStrike">
                          <a:solidFill>
                            <a:srgbClr val="000000"/>
                          </a:solidFill>
                          <a:uFill>
                            <a:solidFill>
                              <a:srgbClr val="ffffff"/>
                            </a:solidFill>
                          </a:uFill>
                          <a:latin typeface="Calibri"/>
                        </a:rPr>
                        <a:t>Optimization algorithm</a:t>
                      </a:r>
                      <a:endParaRPr b="0" lang="ru-RU"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fd6cc"/>
                    </a:solidFill>
                  </a:tcPr>
                </a:tc>
                <a:tc>
                  <a:txBody>
                    <a:bodyPr/>
                    <a:p>
                      <a:pPr>
                        <a:lnSpc>
                          <a:spcPct val="100000"/>
                        </a:lnSpc>
                      </a:pPr>
                      <a:r>
                        <a:rPr b="0" lang="ru-RU" sz="2000" spc="-1" strike="noStrike">
                          <a:solidFill>
                            <a:srgbClr val="000000"/>
                          </a:solidFill>
                          <a:uFill>
                            <a:solidFill>
                              <a:srgbClr val="ffffff"/>
                            </a:solidFill>
                          </a:uFill>
                          <a:latin typeface="Calibri"/>
                        </a:rPr>
                        <a:t>Provided positions</a:t>
                      </a:r>
                      <a:endParaRPr b="0" lang="ru-RU"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fd6cc"/>
                    </a:solidFill>
                  </a:tcPr>
                </a:tc>
                <a:tc>
                  <a:txBody>
                    <a:bodyPr/>
                    <a:p>
                      <a:pPr>
                        <a:lnSpc>
                          <a:spcPct val="100000"/>
                        </a:lnSpc>
                      </a:pPr>
                      <a:r>
                        <a:rPr b="0" lang="ru-RU" sz="2000" spc="-1" strike="noStrike">
                          <a:solidFill>
                            <a:srgbClr val="000000"/>
                          </a:solidFill>
                          <a:uFill>
                            <a:solidFill>
                              <a:srgbClr val="ffffff"/>
                            </a:solidFill>
                          </a:uFill>
                          <a:latin typeface="Calibri"/>
                        </a:rPr>
                        <a:t>Calculated correctly</a:t>
                      </a:r>
                      <a:endParaRPr b="0" lang="ru-RU"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fd6cc"/>
                    </a:solidFill>
                  </a:tcPr>
                </a:tc>
              </a:tr>
              <a:tr h="1113480">
                <a:tc>
                  <a:txBody>
                    <a:bodyPr/>
                    <a:p>
                      <a:pPr>
                        <a:lnSpc>
                          <a:spcPct val="100000"/>
                        </a:lnSpc>
                      </a:pPr>
                      <a:r>
                        <a:rPr b="0" lang="ru-RU" sz="2000" spc="-1" strike="noStrike">
                          <a:solidFill>
                            <a:srgbClr val="000000"/>
                          </a:solidFill>
                          <a:uFill>
                            <a:solidFill>
                              <a:srgbClr val="ffffff"/>
                            </a:solidFill>
                          </a:uFill>
                          <a:latin typeface="Calibri"/>
                        </a:rPr>
                        <a:t>Stability / Performance / Usability</a:t>
                      </a:r>
                      <a:endParaRPr b="0" lang="ru-RU"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febe7"/>
                    </a:solidFill>
                  </a:tcPr>
                </a:tc>
                <a:tc>
                  <a:txBody>
                    <a:bodyPr/>
                    <a:p>
                      <a:pPr>
                        <a:lnSpc>
                          <a:spcPct val="100000"/>
                        </a:lnSpc>
                      </a:pPr>
                      <a:r>
                        <a:rPr b="0" lang="ru-RU" sz="2000" spc="-1" strike="noStrike">
                          <a:solidFill>
                            <a:srgbClr val="000000"/>
                          </a:solidFill>
                          <a:uFill>
                            <a:solidFill>
                              <a:srgbClr val="ffffff"/>
                            </a:solidFill>
                          </a:uFill>
                          <a:latin typeface="Calibri"/>
                        </a:rPr>
                        <a:t>Extra data  and/or other algo </a:t>
                      </a:r>
                      <a:endParaRPr b="0" lang="ru-RU" sz="1800" spc="-1" strike="noStrike">
                        <a:solidFill>
                          <a:srgbClr val="000000"/>
                        </a:solidFill>
                        <a:uFill>
                          <a:solidFill>
                            <a:srgbClr val="ffffff"/>
                          </a:solidFill>
                        </a:uFill>
                        <a:latin typeface="Arial"/>
                      </a:endParaRPr>
                    </a:p>
                    <a:p>
                      <a:pPr>
                        <a:lnSpc>
                          <a:spcPct val="100000"/>
                        </a:lnSpc>
                      </a:pPr>
                      <a:r>
                        <a:rPr b="0" lang="ru-RU" sz="2000" spc="-1" strike="noStrike">
                          <a:solidFill>
                            <a:srgbClr val="000000"/>
                          </a:solidFill>
                          <a:uFill>
                            <a:solidFill>
                              <a:srgbClr val="ffffff"/>
                            </a:solidFill>
                          </a:uFill>
                          <a:latin typeface="Calibri"/>
                        </a:rPr>
                        <a:t>for higher accuracy</a:t>
                      </a:r>
                      <a:endParaRPr b="0" lang="ru-RU"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febe7"/>
                    </a:solidFill>
                  </a:tcPr>
                </a:tc>
              </a:tr>
            </a:tbl>
          </a:graphicData>
        </a:graphic>
      </p:graphicFrame>
      <p:sp>
        <p:nvSpPr>
          <p:cNvPr id="213" name="CustomShape 4"/>
          <p:cNvSpPr/>
          <p:nvPr/>
        </p:nvSpPr>
        <p:spPr>
          <a:xfrm>
            <a:off x="827640" y="5613840"/>
            <a:ext cx="7858800" cy="257760"/>
          </a:xfrm>
          <a:prstGeom prst="rect">
            <a:avLst/>
          </a:prstGeom>
          <a:noFill/>
          <a:ln>
            <a:noFill/>
          </a:ln>
        </p:spPr>
        <p:style>
          <a:lnRef idx="0"/>
          <a:fillRef idx="0"/>
          <a:effectRef idx="0"/>
          <a:fontRef idx="minor"/>
        </p:style>
        <p:txBody>
          <a:bodyPr lIns="90000" rIns="90000" tIns="45000" bIns="45000"/>
          <a:p>
            <a:pPr algn="ctr">
              <a:lnSpc>
                <a:spcPct val="100000"/>
              </a:lnSpc>
            </a:pPr>
            <a:r>
              <a:rPr b="0" lang="ru-RU" sz="1100" spc="-1" strike="noStrike">
                <a:solidFill>
                  <a:srgbClr val="000000"/>
                </a:solidFill>
                <a:uFill>
                  <a:solidFill>
                    <a:srgbClr val="ffffff"/>
                  </a:solidFill>
                </a:uFill>
                <a:latin typeface="Calibri"/>
              </a:rPr>
              <a:t>Result of 4 performed experiments</a:t>
            </a:r>
            <a:endParaRPr b="0" lang="ru-RU" sz="1800" spc="-1" strike="noStrike">
              <a:solidFill>
                <a:srgbClr val="000000"/>
              </a:solidFill>
              <a:uFill>
                <a:solidFill>
                  <a:srgbClr val="ffffff"/>
                </a:solidFill>
              </a:uFill>
              <a:latin typeface="Arial"/>
            </a:endParaRPr>
          </a:p>
        </p:txBody>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4" name="TextShape 1"/>
          <p:cNvSpPr txBox="1"/>
          <p:nvPr/>
        </p:nvSpPr>
        <p:spPr>
          <a:xfrm>
            <a:off x="457200" y="274680"/>
            <a:ext cx="8229240" cy="561600"/>
          </a:xfrm>
          <a:prstGeom prst="rect">
            <a:avLst/>
          </a:prstGeom>
          <a:noFill/>
          <a:ln>
            <a:noFill/>
          </a:ln>
        </p:spPr>
        <p:txBody>
          <a:bodyPr anchor="ctr"/>
          <a:p>
            <a:pPr algn="ctr">
              <a:lnSpc>
                <a:spcPct val="100000"/>
              </a:lnSpc>
            </a:pPr>
            <a:r>
              <a:rPr b="1" lang="de-DE" sz="3000" spc="-1" strike="noStrike">
                <a:solidFill>
                  <a:srgbClr val="ff7900"/>
                </a:solidFill>
                <a:uFill>
                  <a:solidFill>
                    <a:srgbClr val="ffffff"/>
                  </a:solidFill>
                </a:uFill>
                <a:latin typeface="Arial"/>
              </a:rPr>
              <a:t>Conclusion</a:t>
            </a:r>
            <a:endParaRPr b="0" lang="de-DE" sz="1800" spc="-1" strike="noStrike">
              <a:solidFill>
                <a:srgbClr val="000000"/>
              </a:solidFill>
              <a:uFill>
                <a:solidFill>
                  <a:srgbClr val="ffffff"/>
                </a:solidFill>
              </a:uFill>
              <a:latin typeface="Calibri"/>
            </a:endParaRPr>
          </a:p>
        </p:txBody>
      </p:sp>
      <p:sp>
        <p:nvSpPr>
          <p:cNvPr id="215" name="TextShape 2"/>
          <p:cNvSpPr txBox="1"/>
          <p:nvPr/>
        </p:nvSpPr>
        <p:spPr>
          <a:xfrm>
            <a:off x="457200" y="980640"/>
            <a:ext cx="8229240" cy="5101200"/>
          </a:xfrm>
          <a:prstGeom prst="rect">
            <a:avLst/>
          </a:prstGeom>
          <a:noFill/>
          <a:ln>
            <a:noFill/>
          </a:ln>
        </p:spPr>
        <p:txBody>
          <a:bodyPr/>
          <a:p>
            <a:pPr marL="343080" indent="-342720">
              <a:lnSpc>
                <a:spcPct val="100000"/>
              </a:lnSpc>
              <a:buClr>
                <a:srgbClr val="000000"/>
              </a:buClr>
              <a:buFont typeface="Arial"/>
              <a:buChar char="•"/>
            </a:pPr>
            <a:r>
              <a:rPr b="0" lang="de-DE" sz="2400" spc="-1" strike="noStrike">
                <a:solidFill>
                  <a:srgbClr val="000000"/>
                </a:solidFill>
                <a:uFill>
                  <a:solidFill>
                    <a:srgbClr val="ffffff"/>
                  </a:solidFill>
                </a:uFill>
                <a:latin typeface="Arial"/>
              </a:rPr>
              <a:t>Good overall results</a:t>
            </a:r>
            <a:endParaRPr b="0" lang="de-DE" sz="2400" spc="-1" strike="noStrike">
              <a:solidFill>
                <a:srgbClr val="000000"/>
              </a:solidFill>
              <a:uFill>
                <a:solidFill>
                  <a:srgbClr val="ffffff"/>
                </a:solidFill>
              </a:uFill>
              <a:latin typeface="Arial"/>
            </a:endParaRPr>
          </a:p>
          <a:p>
            <a:pPr lvl="1" marL="743040" indent="-285480">
              <a:lnSpc>
                <a:spcPct val="100000"/>
              </a:lnSpc>
              <a:buClr>
                <a:srgbClr val="000000"/>
              </a:buClr>
              <a:buFont typeface="Arial"/>
              <a:buChar char="–"/>
            </a:pPr>
            <a:r>
              <a:rPr b="0" lang="de-DE" sz="2000" spc="-1" strike="noStrike">
                <a:solidFill>
                  <a:srgbClr val="000000"/>
                </a:solidFill>
                <a:uFill>
                  <a:solidFill>
                    <a:srgbClr val="ffffff"/>
                  </a:solidFill>
                </a:uFill>
                <a:latin typeface="Arial"/>
              </a:rPr>
              <a:t>Applicable for UAVs layout optimization</a:t>
            </a:r>
            <a:endParaRPr b="0" lang="de-DE" sz="2000" spc="-1" strike="noStrike">
              <a:solidFill>
                <a:srgbClr val="000000"/>
              </a:solidFill>
              <a:uFill>
                <a:solidFill>
                  <a:srgbClr val="ffffff"/>
                </a:solidFill>
              </a:uFill>
              <a:latin typeface="Arial"/>
            </a:endParaRPr>
          </a:p>
          <a:p>
            <a:pPr lvl="1" marL="743040" indent="-285480">
              <a:lnSpc>
                <a:spcPct val="100000"/>
              </a:lnSpc>
              <a:buClr>
                <a:srgbClr val="000000"/>
              </a:buClr>
              <a:buFont typeface="Arial"/>
              <a:buChar char="–"/>
            </a:pPr>
            <a:r>
              <a:rPr b="0" lang="de-DE" sz="2000" spc="-1" strike="noStrike">
                <a:solidFill>
                  <a:srgbClr val="000000"/>
                </a:solidFill>
                <a:uFill>
                  <a:solidFill>
                    <a:srgbClr val="ffffff"/>
                  </a:solidFill>
                </a:uFill>
                <a:latin typeface="Arial"/>
              </a:rPr>
              <a:t>Capability to analyze the measured data</a:t>
            </a:r>
            <a:endParaRPr b="0" lang="de-DE" sz="2000" spc="-1" strike="noStrike">
              <a:solidFill>
                <a:srgbClr val="000000"/>
              </a:solidFill>
              <a:uFill>
                <a:solidFill>
                  <a:srgbClr val="ffffff"/>
                </a:solidFill>
              </a:uFill>
              <a:latin typeface="Arial"/>
            </a:endParaRPr>
          </a:p>
          <a:p>
            <a:pPr lvl="1" marL="743040" indent="-285480">
              <a:lnSpc>
                <a:spcPct val="100000"/>
              </a:lnSpc>
              <a:buClr>
                <a:srgbClr val="000000"/>
              </a:buClr>
              <a:buFont typeface="Arial"/>
              <a:buChar char="–"/>
            </a:pPr>
            <a:r>
              <a:rPr b="0" lang="de-DE" sz="2000" spc="-1" strike="noStrike">
                <a:solidFill>
                  <a:srgbClr val="000000"/>
                </a:solidFill>
                <a:uFill>
                  <a:solidFill>
                    <a:srgbClr val="ffffff"/>
                  </a:solidFill>
                </a:uFill>
                <a:latin typeface="Arial"/>
              </a:rPr>
              <a:t>Ability to be highly modified to obtain more </a:t>
            </a:r>
            <a:r>
              <a:rPr b="0" lang="de-DE" sz="2000" spc="-1" strike="noStrike">
                <a:solidFill>
                  <a:srgbClr val="000000"/>
                </a:solidFill>
                <a:uFill>
                  <a:solidFill>
                    <a:srgbClr val="ffffff"/>
                  </a:solidFill>
                </a:uFill>
                <a:latin typeface="Arial"/>
              </a:rPr>
              <a:t>reliable results.</a:t>
            </a:r>
            <a:endParaRPr b="0" lang="de-DE" sz="2000" spc="-1" strike="noStrike">
              <a:solidFill>
                <a:srgbClr val="000000"/>
              </a:solidFill>
              <a:uFill>
                <a:solidFill>
                  <a:srgbClr val="ffffff"/>
                </a:solidFill>
              </a:uFill>
              <a:latin typeface="Arial"/>
            </a:endParaRPr>
          </a:p>
          <a:p>
            <a:pPr lvl="1" marL="743040" indent="-285480">
              <a:lnSpc>
                <a:spcPct val="100000"/>
              </a:lnSpc>
              <a:buClr>
                <a:srgbClr val="000000"/>
              </a:buClr>
              <a:buFont typeface="Arial"/>
              <a:buChar char="–"/>
            </a:pPr>
            <a:r>
              <a:rPr b="0" lang="de-DE" sz="2000" spc="-1" strike="noStrike">
                <a:solidFill>
                  <a:srgbClr val="000000"/>
                </a:solidFill>
                <a:uFill>
                  <a:solidFill>
                    <a:srgbClr val="ffffff"/>
                  </a:solidFill>
                </a:uFill>
                <a:latin typeface="Arial"/>
              </a:rPr>
              <a:t>Extensibility of the platform</a:t>
            </a:r>
            <a:endParaRPr b="0" lang="de-DE" sz="2000" spc="-1" strike="noStrike">
              <a:solidFill>
                <a:srgbClr val="000000"/>
              </a:solidFill>
              <a:uFill>
                <a:solidFill>
                  <a:srgbClr val="ffffff"/>
                </a:solidFill>
              </a:uFill>
              <a:latin typeface="Arial"/>
            </a:endParaRPr>
          </a:p>
          <a:p>
            <a:pPr>
              <a:lnSpc>
                <a:spcPct val="100000"/>
              </a:lnSpc>
            </a:pPr>
            <a:endParaRPr b="0" lang="de-DE" sz="2400" spc="-1" strike="noStrike">
              <a:solidFill>
                <a:srgbClr val="000000"/>
              </a:solidFill>
              <a:uFill>
                <a:solidFill>
                  <a:srgbClr val="ffffff"/>
                </a:solidFill>
              </a:uFill>
              <a:latin typeface="Arial"/>
            </a:endParaRPr>
          </a:p>
          <a:p>
            <a:pPr marL="343080" indent="-342720">
              <a:lnSpc>
                <a:spcPct val="100000"/>
              </a:lnSpc>
              <a:buClr>
                <a:srgbClr val="000000"/>
              </a:buClr>
              <a:buFont typeface="Arial"/>
              <a:buChar char="•"/>
            </a:pPr>
            <a:r>
              <a:rPr b="0" lang="de-DE" sz="2400" spc="-1" strike="noStrike">
                <a:solidFill>
                  <a:srgbClr val="000000"/>
                </a:solidFill>
                <a:uFill>
                  <a:solidFill>
                    <a:srgbClr val="ffffff"/>
                  </a:solidFill>
                </a:uFill>
                <a:latin typeface="Arial"/>
              </a:rPr>
              <a:t>But …</a:t>
            </a:r>
            <a:endParaRPr b="0" lang="de-DE" sz="2400" spc="-1" strike="noStrike">
              <a:solidFill>
                <a:srgbClr val="000000"/>
              </a:solidFill>
              <a:uFill>
                <a:solidFill>
                  <a:srgbClr val="ffffff"/>
                </a:solidFill>
              </a:uFill>
              <a:latin typeface="Arial"/>
            </a:endParaRPr>
          </a:p>
          <a:p>
            <a:pPr lvl="1" marL="743040" indent="-285480">
              <a:lnSpc>
                <a:spcPct val="100000"/>
              </a:lnSpc>
              <a:buClr>
                <a:srgbClr val="000000"/>
              </a:buClr>
              <a:buFont typeface="Arial"/>
              <a:buChar char="–"/>
            </a:pPr>
            <a:r>
              <a:rPr b="0" lang="de-DE" sz="1800" spc="-1" strike="noStrike">
                <a:solidFill>
                  <a:srgbClr val="000000"/>
                </a:solidFill>
                <a:uFill>
                  <a:solidFill>
                    <a:srgbClr val="ffffff"/>
                  </a:solidFill>
                </a:uFill>
                <a:latin typeface="Arial"/>
              </a:rPr>
              <a:t>Framework architectural problem and nuances</a:t>
            </a:r>
            <a:endParaRPr b="0" lang="de-DE" sz="2000" spc="-1" strike="noStrike">
              <a:solidFill>
                <a:srgbClr val="000000"/>
              </a:solidFill>
              <a:uFill>
                <a:solidFill>
                  <a:srgbClr val="ffffff"/>
                </a:solidFill>
              </a:uFill>
              <a:latin typeface="Arial"/>
            </a:endParaRPr>
          </a:p>
          <a:p>
            <a:pPr lvl="1" marL="743040" indent="-285480">
              <a:lnSpc>
                <a:spcPct val="100000"/>
              </a:lnSpc>
              <a:buClr>
                <a:srgbClr val="000000"/>
              </a:buClr>
              <a:buFont typeface="Arial"/>
              <a:buChar char="–"/>
            </a:pPr>
            <a:r>
              <a:rPr b="0" lang="de-DE" sz="1800" spc="-1" strike="noStrike">
                <a:solidFill>
                  <a:srgbClr val="000000"/>
                </a:solidFill>
                <a:uFill>
                  <a:solidFill>
                    <a:srgbClr val="ffffff"/>
                  </a:solidFill>
                </a:uFill>
                <a:latin typeface="Arial"/>
              </a:rPr>
              <a:t>Behavior of components are hard to model in the </a:t>
            </a:r>
            <a:r>
              <a:rPr b="0" lang="de-DE" sz="1800" spc="-1" strike="noStrike">
                <a:solidFill>
                  <a:srgbClr val="000000"/>
                </a:solidFill>
                <a:uFill>
                  <a:solidFill>
                    <a:srgbClr val="ffffff"/>
                  </a:solidFill>
                </a:uFill>
                <a:latin typeface="Arial"/>
              </a:rPr>
              <a:t>laboratory, but real experiment is exhausting.</a:t>
            </a:r>
            <a:endParaRPr b="0" lang="de-DE" sz="2000" spc="-1" strike="noStrike">
              <a:solidFill>
                <a:srgbClr val="000000"/>
              </a:solidFill>
              <a:uFill>
                <a:solidFill>
                  <a:srgbClr val="ffffff"/>
                </a:solidFill>
              </a:uFill>
              <a:latin typeface="Arial"/>
            </a:endParaRPr>
          </a:p>
          <a:p>
            <a:pPr lvl="1" marL="743040" indent="-285480">
              <a:lnSpc>
                <a:spcPct val="100000"/>
              </a:lnSpc>
              <a:buClr>
                <a:srgbClr val="000000"/>
              </a:buClr>
              <a:buFont typeface="Arial"/>
              <a:buChar char="–"/>
            </a:pPr>
            <a:r>
              <a:rPr b="0" lang="de-DE" sz="1800" spc="-1" strike="noStrike">
                <a:solidFill>
                  <a:srgbClr val="000000"/>
                </a:solidFill>
                <a:uFill>
                  <a:solidFill>
                    <a:srgbClr val="ffffff"/>
                  </a:solidFill>
                </a:uFill>
                <a:latin typeface="Arial"/>
              </a:rPr>
              <a:t>Embedded algorithms have restrictions</a:t>
            </a:r>
            <a:endParaRPr b="0" lang="de-DE" sz="2000" spc="-1" strike="noStrike">
              <a:solidFill>
                <a:srgbClr val="000000"/>
              </a:solidFill>
              <a:uFill>
                <a:solidFill>
                  <a:srgbClr val="ffffff"/>
                </a:solidFill>
              </a:uFill>
              <a:latin typeface="Arial"/>
            </a:endParaRPr>
          </a:p>
          <a:p>
            <a:pPr lvl="1" marL="743040" indent="-285480">
              <a:lnSpc>
                <a:spcPct val="100000"/>
              </a:lnSpc>
              <a:buClr>
                <a:srgbClr val="000000"/>
              </a:buClr>
              <a:buFont typeface="Arial"/>
              <a:buChar char="–"/>
            </a:pPr>
            <a:r>
              <a:rPr b="0" lang="de-DE" sz="1800" spc="-1" strike="noStrike">
                <a:solidFill>
                  <a:srgbClr val="000000"/>
                </a:solidFill>
                <a:uFill>
                  <a:solidFill>
                    <a:srgbClr val="ffffff"/>
                  </a:solidFill>
                </a:uFill>
                <a:latin typeface="Arial"/>
              </a:rPr>
              <a:t>The algorithms are simplified and produce biased </a:t>
            </a:r>
            <a:r>
              <a:rPr b="0" lang="de-DE" sz="1800" spc="-1" strike="noStrike">
                <a:solidFill>
                  <a:srgbClr val="000000"/>
                </a:solidFill>
                <a:uFill>
                  <a:solidFill>
                    <a:srgbClr val="ffffff"/>
                  </a:solidFill>
                </a:uFill>
                <a:latin typeface="Arial"/>
              </a:rPr>
              <a:t>results</a:t>
            </a:r>
            <a:endParaRPr b="0" lang="de-DE" sz="2000" spc="-1" strike="noStrike">
              <a:solidFill>
                <a:srgbClr val="000000"/>
              </a:solidFill>
              <a:uFill>
                <a:solidFill>
                  <a:srgbClr val="ffffff"/>
                </a:solidFill>
              </a:uFill>
              <a:latin typeface="Arial"/>
            </a:endParaRPr>
          </a:p>
        </p:txBody>
      </p:sp>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6" name="TextShape 1"/>
          <p:cNvSpPr txBox="1"/>
          <p:nvPr/>
        </p:nvSpPr>
        <p:spPr>
          <a:xfrm>
            <a:off x="457200" y="274680"/>
            <a:ext cx="8229240" cy="561600"/>
          </a:xfrm>
          <a:prstGeom prst="rect">
            <a:avLst/>
          </a:prstGeom>
          <a:noFill/>
          <a:ln>
            <a:noFill/>
          </a:ln>
        </p:spPr>
        <p:txBody>
          <a:bodyPr anchor="ctr"/>
          <a:p>
            <a:pPr algn="ctr">
              <a:lnSpc>
                <a:spcPct val="100000"/>
              </a:lnSpc>
            </a:pPr>
            <a:r>
              <a:rPr b="1" lang="de-DE" sz="3000" spc="-1" strike="noStrike">
                <a:solidFill>
                  <a:srgbClr val="ff7900"/>
                </a:solidFill>
                <a:uFill>
                  <a:solidFill>
                    <a:srgbClr val="ffffff"/>
                  </a:solidFill>
                </a:uFill>
                <a:latin typeface="Arial"/>
              </a:rPr>
              <a:t>Appendix. Resolved problems</a:t>
            </a:r>
            <a:endParaRPr b="0" lang="de-DE" sz="1800" spc="-1" strike="noStrike">
              <a:solidFill>
                <a:srgbClr val="000000"/>
              </a:solidFill>
              <a:uFill>
                <a:solidFill>
                  <a:srgbClr val="ffffff"/>
                </a:solidFill>
              </a:uFill>
              <a:latin typeface="Calibri"/>
            </a:endParaRPr>
          </a:p>
        </p:txBody>
      </p:sp>
      <p:graphicFrame>
        <p:nvGraphicFramePr>
          <p:cNvPr id="217" name="Table 2"/>
          <p:cNvGraphicFramePr/>
          <p:nvPr/>
        </p:nvGraphicFramePr>
        <p:xfrm>
          <a:off x="683640" y="2205000"/>
          <a:ext cx="8362440" cy="3904560"/>
        </p:xfrm>
        <a:graphic>
          <a:graphicData uri="http://schemas.openxmlformats.org/drawingml/2006/table">
            <a:tbl>
              <a:tblPr/>
              <a:tblGrid>
                <a:gridCol w="2864160"/>
                <a:gridCol w="1204920"/>
                <a:gridCol w="4293720"/>
              </a:tblGrid>
              <a:tr h="397800">
                <a:tc>
                  <a:txBody>
                    <a:bodyPr/>
                    <a:p>
                      <a:pPr>
                        <a:lnSpc>
                          <a:spcPct val="100000"/>
                        </a:lnSpc>
                      </a:pPr>
                      <a:r>
                        <a:rPr b="1" lang="ru-RU" sz="2000" spc="-1" strike="noStrike">
                          <a:solidFill>
                            <a:srgbClr val="ffffff"/>
                          </a:solidFill>
                          <a:uFill>
                            <a:solidFill>
                              <a:srgbClr val="ffffff"/>
                            </a:solidFill>
                          </a:uFill>
                          <a:latin typeface="Calibri"/>
                        </a:rPr>
                        <a:t>Problem</a:t>
                      </a:r>
                      <a:endParaRPr b="0" lang="ru-RU"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ff7900"/>
                    </a:solidFill>
                  </a:tcPr>
                </a:tc>
                <a:tc>
                  <a:txBody>
                    <a:bodyPr/>
                    <a:p>
                      <a:pPr>
                        <a:lnSpc>
                          <a:spcPct val="100000"/>
                        </a:lnSpc>
                      </a:pPr>
                      <a:r>
                        <a:rPr b="1" lang="ru-RU" sz="2000" spc="-1" strike="noStrike">
                          <a:solidFill>
                            <a:srgbClr val="ffffff"/>
                          </a:solidFill>
                          <a:uFill>
                            <a:solidFill>
                              <a:srgbClr val="ffffff"/>
                            </a:solidFill>
                          </a:uFill>
                          <a:latin typeface="Calibri"/>
                        </a:rPr>
                        <a:t>Group</a:t>
                      </a:r>
                      <a:endParaRPr b="0" lang="ru-RU"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ff7900"/>
                    </a:solidFill>
                  </a:tcPr>
                </a:tc>
                <a:tc>
                  <a:txBody>
                    <a:bodyPr/>
                    <a:p>
                      <a:pPr>
                        <a:lnSpc>
                          <a:spcPct val="100000"/>
                        </a:lnSpc>
                      </a:pPr>
                      <a:r>
                        <a:rPr b="1" lang="ru-RU" sz="2000" spc="-1" strike="noStrike">
                          <a:solidFill>
                            <a:srgbClr val="ffffff"/>
                          </a:solidFill>
                          <a:uFill>
                            <a:solidFill>
                              <a:srgbClr val="ffffff"/>
                            </a:solidFill>
                          </a:uFill>
                          <a:latin typeface="Calibri"/>
                        </a:rPr>
                        <a:t>Resolved way</a:t>
                      </a:r>
                      <a:endParaRPr b="0" lang="ru-RU"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ff7900"/>
                    </a:solidFill>
                  </a:tcPr>
                </a:tc>
              </a:tr>
              <a:tr h="701280">
                <a:tc>
                  <a:txBody>
                    <a:bodyPr/>
                    <a:p>
                      <a:pPr>
                        <a:lnSpc>
                          <a:spcPct val="100000"/>
                        </a:lnSpc>
                      </a:pPr>
                      <a:r>
                        <a:rPr b="0" lang="ru-RU" sz="2000" spc="-1" strike="noStrike">
                          <a:solidFill>
                            <a:srgbClr val="000000"/>
                          </a:solidFill>
                          <a:uFill>
                            <a:solidFill>
                              <a:srgbClr val="ffffff"/>
                            </a:solidFill>
                          </a:uFill>
                          <a:latin typeface="Calibri"/>
                        </a:rPr>
                        <a:t>Can’t install app via apk</a:t>
                      </a:r>
                      <a:endParaRPr b="0" lang="ru-RU"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fd6cc"/>
                    </a:solidFill>
                  </a:tcPr>
                </a:tc>
                <a:tc>
                  <a:txBody>
                    <a:bodyPr/>
                    <a:p>
                      <a:pPr>
                        <a:lnSpc>
                          <a:spcPct val="100000"/>
                        </a:lnSpc>
                      </a:pPr>
                      <a:r>
                        <a:rPr b="0" lang="ru-RU" sz="2000" spc="-1" strike="noStrike">
                          <a:solidFill>
                            <a:srgbClr val="000000"/>
                          </a:solidFill>
                          <a:uFill>
                            <a:solidFill>
                              <a:srgbClr val="ffffff"/>
                            </a:solidFill>
                          </a:uFill>
                          <a:latin typeface="Calibri"/>
                        </a:rPr>
                        <a:t>Android</a:t>
                      </a:r>
                      <a:endParaRPr b="0" lang="ru-RU"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fd6cc"/>
                    </a:solidFill>
                  </a:tcPr>
                </a:tc>
                <a:tc>
                  <a:txBody>
                    <a:bodyPr/>
                    <a:p>
                      <a:pPr>
                        <a:lnSpc>
                          <a:spcPct val="100000"/>
                        </a:lnSpc>
                      </a:pPr>
                      <a:r>
                        <a:rPr b="0" lang="ru-RU" sz="2000" spc="-1" strike="noStrike">
                          <a:solidFill>
                            <a:srgbClr val="000000"/>
                          </a:solidFill>
                          <a:uFill>
                            <a:solidFill>
                              <a:srgbClr val="ffffff"/>
                            </a:solidFill>
                          </a:uFill>
                          <a:latin typeface="Calibri"/>
                        </a:rPr>
                        <a:t>Install using Android Studio</a:t>
                      </a:r>
                      <a:endParaRPr b="0" lang="ru-RU"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fd6cc"/>
                    </a:solidFill>
                  </a:tcPr>
                </a:tc>
              </a:tr>
              <a:tr h="701280">
                <a:tc>
                  <a:txBody>
                    <a:bodyPr/>
                    <a:p>
                      <a:pPr>
                        <a:lnSpc>
                          <a:spcPct val="100000"/>
                        </a:lnSpc>
                      </a:pPr>
                      <a:r>
                        <a:rPr b="0" lang="ru-RU" sz="2000" spc="-1" strike="noStrike">
                          <a:solidFill>
                            <a:srgbClr val="000000"/>
                          </a:solidFill>
                          <a:uFill>
                            <a:solidFill>
                              <a:srgbClr val="ffffff"/>
                            </a:solidFill>
                          </a:uFill>
                          <a:latin typeface="Calibri"/>
                        </a:rPr>
                        <a:t>Data doesn’t come to CnC</a:t>
                      </a:r>
                      <a:endParaRPr b="0" lang="ru-RU"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febe7"/>
                    </a:solidFill>
                  </a:tcPr>
                </a:tc>
                <a:tc>
                  <a:txBody>
                    <a:bodyPr/>
                    <a:p>
                      <a:pPr>
                        <a:lnSpc>
                          <a:spcPct val="100000"/>
                        </a:lnSpc>
                      </a:pPr>
                      <a:r>
                        <a:rPr b="0" lang="ru-RU" sz="2000" spc="-1" strike="noStrike">
                          <a:solidFill>
                            <a:srgbClr val="000000"/>
                          </a:solidFill>
                          <a:uFill>
                            <a:solidFill>
                              <a:srgbClr val="ffffff"/>
                            </a:solidFill>
                          </a:uFill>
                          <a:latin typeface="Calibri"/>
                        </a:rPr>
                        <a:t>Wi-Fi</a:t>
                      </a:r>
                      <a:endParaRPr b="0" lang="ru-RU"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febe7"/>
                    </a:solidFill>
                  </a:tcPr>
                </a:tc>
                <a:tc>
                  <a:txBody>
                    <a:bodyPr/>
                    <a:p>
                      <a:pPr>
                        <a:lnSpc>
                          <a:spcPct val="100000"/>
                        </a:lnSpc>
                      </a:pPr>
                      <a:r>
                        <a:rPr b="0" lang="ru-RU" sz="2000" spc="-1" strike="noStrike">
                          <a:solidFill>
                            <a:srgbClr val="000000"/>
                          </a:solidFill>
                          <a:uFill>
                            <a:solidFill>
                              <a:srgbClr val="ffffff"/>
                            </a:solidFill>
                          </a:uFill>
                          <a:latin typeface="Calibri"/>
                        </a:rPr>
                        <a:t>Check AP</a:t>
                      </a:r>
                      <a:endParaRPr b="0" lang="ru-RU"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febe7"/>
                    </a:solidFill>
                  </a:tcPr>
                </a:tc>
              </a:tr>
              <a:tr h="397800">
                <a:tc>
                  <a:txBody>
                    <a:bodyPr/>
                    <a:p>
                      <a:pPr>
                        <a:lnSpc>
                          <a:spcPct val="100000"/>
                        </a:lnSpc>
                      </a:pPr>
                      <a:r>
                        <a:rPr b="0" lang="ru-RU" sz="2000" spc="-1" strike="noStrike">
                          <a:solidFill>
                            <a:srgbClr val="000000"/>
                          </a:solidFill>
                          <a:uFill>
                            <a:solidFill>
                              <a:srgbClr val="ffffff"/>
                            </a:solidFill>
                          </a:uFill>
                          <a:latin typeface="Calibri"/>
                        </a:rPr>
                        <a:t>Silent crash of app </a:t>
                      </a:r>
                      <a:endParaRPr b="0" lang="ru-RU"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fd6cc"/>
                    </a:solidFill>
                  </a:tcPr>
                </a:tc>
                <a:tc>
                  <a:txBody>
                    <a:bodyPr/>
                    <a:p>
                      <a:pPr>
                        <a:lnSpc>
                          <a:spcPct val="100000"/>
                        </a:lnSpc>
                      </a:pPr>
                      <a:r>
                        <a:rPr b="0" lang="ru-RU" sz="2000" spc="-1" strike="noStrike">
                          <a:solidFill>
                            <a:srgbClr val="000000"/>
                          </a:solidFill>
                          <a:uFill>
                            <a:solidFill>
                              <a:srgbClr val="ffffff"/>
                            </a:solidFill>
                          </a:uFill>
                          <a:latin typeface="Calibri"/>
                        </a:rPr>
                        <a:t>Android</a:t>
                      </a:r>
                      <a:endParaRPr b="0" lang="ru-RU"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fd6cc"/>
                    </a:solidFill>
                  </a:tcPr>
                </a:tc>
                <a:tc>
                  <a:txBody>
                    <a:bodyPr/>
                    <a:p>
                      <a:pPr>
                        <a:lnSpc>
                          <a:spcPct val="100000"/>
                        </a:lnSpc>
                      </a:pPr>
                      <a:r>
                        <a:rPr b="0" lang="ru-RU" sz="2000" spc="-1" strike="noStrike">
                          <a:solidFill>
                            <a:srgbClr val="000000"/>
                          </a:solidFill>
                          <a:uFill>
                            <a:solidFill>
                              <a:srgbClr val="ffffff"/>
                            </a:solidFill>
                          </a:uFill>
                          <a:latin typeface="Calibri"/>
                        </a:rPr>
                        <a:t>Added logging to file in phone</a:t>
                      </a:r>
                      <a:endParaRPr b="0" lang="ru-RU"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fd6cc"/>
                    </a:solidFill>
                  </a:tcPr>
                </a:tc>
              </a:tr>
              <a:tr h="701280">
                <a:tc>
                  <a:txBody>
                    <a:bodyPr/>
                    <a:p>
                      <a:pPr>
                        <a:lnSpc>
                          <a:spcPct val="100000"/>
                        </a:lnSpc>
                      </a:pPr>
                      <a:r>
                        <a:rPr b="0" lang="ru-RU" sz="2000" spc="-1" strike="noStrike">
                          <a:solidFill>
                            <a:srgbClr val="000000"/>
                          </a:solidFill>
                          <a:uFill>
                            <a:solidFill>
                              <a:srgbClr val="ffffff"/>
                            </a:solidFill>
                          </a:uFill>
                          <a:latin typeface="Calibri"/>
                        </a:rPr>
                        <a:t>Error related to MQTT</a:t>
                      </a:r>
                      <a:endParaRPr b="0" lang="ru-RU"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febe7"/>
                    </a:solidFill>
                  </a:tcPr>
                </a:tc>
                <a:tc>
                  <a:txBody>
                    <a:bodyPr/>
                    <a:p>
                      <a:pPr>
                        <a:lnSpc>
                          <a:spcPct val="100000"/>
                        </a:lnSpc>
                      </a:pPr>
                      <a:r>
                        <a:rPr b="0" lang="ru-RU" sz="2000" spc="-1" strike="noStrike">
                          <a:solidFill>
                            <a:srgbClr val="000000"/>
                          </a:solidFill>
                          <a:uFill>
                            <a:solidFill>
                              <a:srgbClr val="ffffff"/>
                            </a:solidFill>
                          </a:uFill>
                          <a:latin typeface="Calibri"/>
                        </a:rPr>
                        <a:t>Software</a:t>
                      </a:r>
                      <a:endParaRPr b="0" lang="ru-RU"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febe7"/>
                    </a:solidFill>
                  </a:tcPr>
                </a:tc>
                <a:tc>
                  <a:txBody>
                    <a:bodyPr/>
                    <a:p>
                      <a:pPr>
                        <a:lnSpc>
                          <a:spcPct val="100000"/>
                        </a:lnSpc>
                      </a:pPr>
                      <a:r>
                        <a:rPr b="0" lang="ru-RU" sz="2000" spc="-1" strike="noStrike">
                          <a:solidFill>
                            <a:srgbClr val="000000"/>
                          </a:solidFill>
                          <a:uFill>
                            <a:solidFill>
                              <a:srgbClr val="ffffff"/>
                            </a:solidFill>
                          </a:uFill>
                          <a:latin typeface="Calibri"/>
                        </a:rPr>
                        <a:t>Replace MQTT with HTTP</a:t>
                      </a:r>
                      <a:endParaRPr b="0" lang="ru-RU"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febe7"/>
                    </a:solidFill>
                  </a:tcPr>
                </a:tc>
              </a:tr>
              <a:tr h="1005120">
                <a:tc>
                  <a:txBody>
                    <a:bodyPr/>
                    <a:p>
                      <a:pPr>
                        <a:lnSpc>
                          <a:spcPct val="100000"/>
                        </a:lnSpc>
                      </a:pPr>
                      <a:r>
                        <a:rPr b="0" lang="ru-RU" sz="2000" spc="-1" strike="noStrike">
                          <a:solidFill>
                            <a:srgbClr val="000000"/>
                          </a:solidFill>
                          <a:uFill>
                            <a:solidFill>
                              <a:srgbClr val="ffffff"/>
                            </a:solidFill>
                          </a:uFill>
                          <a:latin typeface="Calibri"/>
                        </a:rPr>
                        <a:t>Hard to describe software architecture</a:t>
                      </a:r>
                      <a:endParaRPr b="0" lang="ru-RU"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fd6cc"/>
                    </a:solidFill>
                  </a:tcPr>
                </a:tc>
                <a:tc>
                  <a:txBody>
                    <a:bodyPr/>
                    <a:p>
                      <a:pPr>
                        <a:lnSpc>
                          <a:spcPct val="100000"/>
                        </a:lnSpc>
                      </a:pPr>
                      <a:r>
                        <a:rPr b="0" lang="ru-RU" sz="2000" spc="-1" strike="noStrike">
                          <a:solidFill>
                            <a:srgbClr val="000000"/>
                          </a:solidFill>
                          <a:uFill>
                            <a:solidFill>
                              <a:srgbClr val="ffffff"/>
                            </a:solidFill>
                          </a:uFill>
                          <a:latin typeface="Calibri"/>
                        </a:rPr>
                        <a:t>Report</a:t>
                      </a:r>
                      <a:endParaRPr b="0" lang="ru-RU"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fd6cc"/>
                    </a:solidFill>
                  </a:tcPr>
                </a:tc>
                <a:tc>
                  <a:txBody>
                    <a:bodyPr/>
                    <a:p>
                      <a:pPr>
                        <a:lnSpc>
                          <a:spcPct val="100000"/>
                        </a:lnSpc>
                      </a:pPr>
                      <a:r>
                        <a:rPr b="0" lang="ru-RU" sz="2000" spc="-1" strike="noStrike">
                          <a:solidFill>
                            <a:srgbClr val="000000"/>
                          </a:solidFill>
                          <a:uFill>
                            <a:solidFill>
                              <a:srgbClr val="ffffff"/>
                            </a:solidFill>
                          </a:uFill>
                          <a:latin typeface="Calibri"/>
                        </a:rPr>
                        <a:t>Refactor code to follow MVVM pattern</a:t>
                      </a:r>
                      <a:endParaRPr b="0" lang="ru-RU"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fd6cc"/>
                    </a:solidFill>
                  </a:tcPr>
                </a:tc>
              </a:tr>
            </a:tbl>
          </a:graphicData>
        </a:graphic>
      </p:graphicFrame>
      <p:sp>
        <p:nvSpPr>
          <p:cNvPr id="218" name="TextShape 3"/>
          <p:cNvSpPr txBox="1"/>
          <p:nvPr/>
        </p:nvSpPr>
        <p:spPr>
          <a:xfrm>
            <a:off x="1259640" y="1282680"/>
            <a:ext cx="6969600" cy="476280"/>
          </a:xfrm>
          <a:prstGeom prst="rect">
            <a:avLst/>
          </a:prstGeom>
          <a:noFill/>
          <a:ln>
            <a:noFill/>
          </a:ln>
        </p:spPr>
        <p:txBody>
          <a:bodyPr/>
          <a:p>
            <a:pPr>
              <a:lnSpc>
                <a:spcPct val="100000"/>
              </a:lnSpc>
            </a:pPr>
            <a:r>
              <a:rPr b="0" lang="de-DE" sz="2400" spc="-1" strike="noStrike">
                <a:solidFill>
                  <a:srgbClr val="000000"/>
                </a:solidFill>
                <a:uFill>
                  <a:solidFill>
                    <a:srgbClr val="ffffff"/>
                  </a:solidFill>
                </a:uFill>
                <a:latin typeface="Arial"/>
              </a:rPr>
              <a:t>Table describes significant moments of workflow</a:t>
            </a:r>
            <a:endParaRPr b="0" lang="de-DE" sz="2400" spc="-1" strike="noStrike">
              <a:solidFill>
                <a:srgbClr val="000000"/>
              </a:solidFill>
              <a:uFill>
                <a:solidFill>
                  <a:srgbClr val="ffffff"/>
                </a:solidFill>
              </a:uFill>
              <a:latin typeface="Arial"/>
            </a:endParaRPr>
          </a:p>
        </p:txBody>
      </p:sp>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9" name="TextShape 1"/>
          <p:cNvSpPr txBox="1"/>
          <p:nvPr/>
        </p:nvSpPr>
        <p:spPr>
          <a:xfrm>
            <a:off x="457200" y="274680"/>
            <a:ext cx="8229240" cy="561600"/>
          </a:xfrm>
          <a:prstGeom prst="rect">
            <a:avLst/>
          </a:prstGeom>
          <a:noFill/>
          <a:ln>
            <a:noFill/>
          </a:ln>
        </p:spPr>
        <p:txBody>
          <a:bodyPr anchor="ctr"/>
          <a:p>
            <a:pPr algn="ctr">
              <a:lnSpc>
                <a:spcPct val="100000"/>
              </a:lnSpc>
            </a:pPr>
            <a:r>
              <a:rPr b="1" lang="de-DE" sz="3000" spc="-1" strike="noStrike">
                <a:solidFill>
                  <a:srgbClr val="ff7900"/>
                </a:solidFill>
                <a:uFill>
                  <a:solidFill>
                    <a:srgbClr val="ffffff"/>
                  </a:solidFill>
                </a:uFill>
                <a:latin typeface="Arial"/>
              </a:rPr>
              <a:t>Appendix. Deployment Diagram of Framework</a:t>
            </a:r>
            <a:endParaRPr b="0" lang="de-DE" sz="1800" spc="-1" strike="noStrike">
              <a:solidFill>
                <a:srgbClr val="000000"/>
              </a:solidFill>
              <a:uFill>
                <a:solidFill>
                  <a:srgbClr val="ffffff"/>
                </a:solidFill>
              </a:uFill>
              <a:latin typeface="Calibri"/>
            </a:endParaRPr>
          </a:p>
        </p:txBody>
      </p:sp>
      <p:sp>
        <p:nvSpPr>
          <p:cNvPr id="220" name="TextShape 2"/>
          <p:cNvSpPr txBox="1"/>
          <p:nvPr/>
        </p:nvSpPr>
        <p:spPr>
          <a:xfrm>
            <a:off x="457200" y="1600200"/>
            <a:ext cx="2098080" cy="4525560"/>
          </a:xfrm>
          <a:prstGeom prst="rect">
            <a:avLst/>
          </a:prstGeom>
          <a:noFill/>
          <a:ln>
            <a:noFill/>
          </a:ln>
        </p:spPr>
        <p:txBody>
          <a:bodyPr/>
          <a:p>
            <a:pPr marL="343080" indent="-342720">
              <a:lnSpc>
                <a:spcPct val="100000"/>
              </a:lnSpc>
              <a:buClr>
                <a:srgbClr val="000000"/>
              </a:buClr>
              <a:buFont typeface="Arial"/>
              <a:buChar char="•"/>
            </a:pPr>
            <a:r>
              <a:rPr b="0" lang="de-DE" sz="1800" spc="-1" strike="noStrike">
                <a:solidFill>
                  <a:srgbClr val="000000"/>
                </a:solidFill>
                <a:uFill>
                  <a:solidFill>
                    <a:srgbClr val="ffffff"/>
                  </a:solidFill>
                </a:uFill>
                <a:latin typeface="Arial"/>
              </a:rPr>
              <a:t>Dockerized infrastructure</a:t>
            </a:r>
            <a:endParaRPr b="0" lang="de-DE" sz="2400" spc="-1" strike="noStrike">
              <a:solidFill>
                <a:srgbClr val="000000"/>
              </a:solidFill>
              <a:uFill>
                <a:solidFill>
                  <a:srgbClr val="ffffff"/>
                </a:solidFill>
              </a:uFill>
              <a:latin typeface="Arial"/>
            </a:endParaRPr>
          </a:p>
          <a:p>
            <a:pPr marL="343080" indent="-342720">
              <a:lnSpc>
                <a:spcPct val="100000"/>
              </a:lnSpc>
              <a:buClr>
                <a:srgbClr val="000000"/>
              </a:buClr>
              <a:buFont typeface="Arial"/>
              <a:buChar char="•"/>
            </a:pPr>
            <a:r>
              <a:rPr b="0" lang="de-DE" sz="1800" spc="-1" strike="noStrike">
                <a:solidFill>
                  <a:srgbClr val="000000"/>
                </a:solidFill>
                <a:uFill>
                  <a:solidFill>
                    <a:srgbClr val="ffffff"/>
                  </a:solidFill>
                </a:uFill>
                <a:latin typeface="Arial"/>
              </a:rPr>
              <a:t>Unified interface</a:t>
            </a:r>
            <a:endParaRPr b="0" lang="de-DE" sz="2400" spc="-1" strike="noStrike">
              <a:solidFill>
                <a:srgbClr val="000000"/>
              </a:solidFill>
              <a:uFill>
                <a:solidFill>
                  <a:srgbClr val="ffffff"/>
                </a:solidFill>
              </a:uFill>
              <a:latin typeface="Arial"/>
            </a:endParaRPr>
          </a:p>
          <a:p>
            <a:pPr marL="343080" indent="-342720">
              <a:lnSpc>
                <a:spcPct val="100000"/>
              </a:lnSpc>
              <a:buClr>
                <a:srgbClr val="000000"/>
              </a:buClr>
              <a:buFont typeface="Arial"/>
              <a:buChar char="•"/>
            </a:pPr>
            <a:r>
              <a:rPr b="0" lang="de-DE" sz="1800" spc="-1" strike="noStrike">
                <a:solidFill>
                  <a:srgbClr val="000000"/>
                </a:solidFill>
                <a:uFill>
                  <a:solidFill>
                    <a:srgbClr val="ffffff"/>
                  </a:solidFill>
                </a:uFill>
                <a:latin typeface="Arial"/>
              </a:rPr>
              <a:t>Configuration in .config or OS env</a:t>
            </a:r>
            <a:endParaRPr b="0" lang="de-DE" sz="2400" spc="-1" strike="noStrike">
              <a:solidFill>
                <a:srgbClr val="000000"/>
              </a:solidFill>
              <a:uFill>
                <a:solidFill>
                  <a:srgbClr val="ffffff"/>
                </a:solidFill>
              </a:uFill>
              <a:latin typeface="Arial"/>
            </a:endParaRPr>
          </a:p>
        </p:txBody>
      </p:sp>
      <p:pic>
        <p:nvPicPr>
          <p:cNvPr id="221" name="Объект 19" descr=""/>
          <p:cNvPicPr/>
          <p:nvPr/>
        </p:nvPicPr>
        <p:blipFill>
          <a:blip r:embed="rId1"/>
          <a:stretch/>
        </p:blipFill>
        <p:spPr>
          <a:xfrm>
            <a:off x="3214080" y="843840"/>
            <a:ext cx="5389920" cy="5206680"/>
          </a:xfrm>
          <a:prstGeom prst="rect">
            <a:avLst/>
          </a:prstGeom>
          <a:ln>
            <a:noFill/>
          </a:ln>
        </p:spPr>
      </p:pic>
      <p:sp>
        <p:nvSpPr>
          <p:cNvPr id="222" name="CustomShape 3"/>
          <p:cNvSpPr/>
          <p:nvPr/>
        </p:nvSpPr>
        <p:spPr>
          <a:xfrm>
            <a:off x="827640" y="5619960"/>
            <a:ext cx="2386080" cy="425160"/>
          </a:xfrm>
          <a:prstGeom prst="rect">
            <a:avLst/>
          </a:prstGeom>
          <a:noFill/>
          <a:ln>
            <a:noFill/>
          </a:ln>
        </p:spPr>
        <p:style>
          <a:lnRef idx="0"/>
          <a:fillRef idx="0"/>
          <a:effectRef idx="0"/>
          <a:fontRef idx="minor"/>
        </p:style>
        <p:txBody>
          <a:bodyPr lIns="90000" rIns="90000" tIns="45000" bIns="45000"/>
          <a:p>
            <a:pPr algn="ctr">
              <a:lnSpc>
                <a:spcPct val="100000"/>
              </a:lnSpc>
            </a:pPr>
            <a:r>
              <a:rPr b="0" lang="ru-RU" sz="1100" spc="-1" strike="noStrike">
                <a:solidFill>
                  <a:srgbClr val="000000"/>
                </a:solidFill>
                <a:uFill>
                  <a:solidFill>
                    <a:srgbClr val="ffffff"/>
                  </a:solidFill>
                </a:uFill>
                <a:latin typeface="Calibri"/>
              </a:rPr>
              <a:t>A deployment case in container runtime.</a:t>
            </a:r>
            <a:endParaRPr b="0" lang="ru-RU" sz="1800" spc="-1" strike="noStrike">
              <a:solidFill>
                <a:srgbClr val="000000"/>
              </a:solidFill>
              <a:uFill>
                <a:solidFill>
                  <a:srgbClr val="ffffff"/>
                </a:solidFill>
              </a:uFill>
              <a:latin typeface="Arial"/>
            </a:endParaRPr>
          </a:p>
        </p:txBody>
      </p:sp>
    </p:spTree>
  </p:cSld>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3" name="TextShape 1"/>
          <p:cNvSpPr txBox="1"/>
          <p:nvPr/>
        </p:nvSpPr>
        <p:spPr>
          <a:xfrm>
            <a:off x="457200" y="274680"/>
            <a:ext cx="8229240" cy="561600"/>
          </a:xfrm>
          <a:prstGeom prst="rect">
            <a:avLst/>
          </a:prstGeom>
          <a:noFill/>
          <a:ln>
            <a:noFill/>
          </a:ln>
        </p:spPr>
        <p:txBody>
          <a:bodyPr anchor="ctr"/>
          <a:p>
            <a:pPr algn="ctr">
              <a:lnSpc>
                <a:spcPct val="100000"/>
              </a:lnSpc>
            </a:pPr>
            <a:r>
              <a:rPr b="1" lang="de-DE" sz="3000" spc="-1" strike="noStrike">
                <a:solidFill>
                  <a:srgbClr val="ff7900"/>
                </a:solidFill>
                <a:uFill>
                  <a:solidFill>
                    <a:srgbClr val="ffffff"/>
                  </a:solidFill>
                </a:uFill>
                <a:latin typeface="Arial"/>
              </a:rPr>
              <a:t>Appendix. Network Diagram of Experiment</a:t>
            </a:r>
            <a:endParaRPr b="0" lang="de-DE" sz="1800" spc="-1" strike="noStrike">
              <a:solidFill>
                <a:srgbClr val="000000"/>
              </a:solidFill>
              <a:uFill>
                <a:solidFill>
                  <a:srgbClr val="ffffff"/>
                </a:solidFill>
              </a:uFill>
              <a:latin typeface="Calibri"/>
            </a:endParaRPr>
          </a:p>
        </p:txBody>
      </p:sp>
      <p:pic>
        <p:nvPicPr>
          <p:cNvPr id="224" name="Объект 3" descr=""/>
          <p:cNvPicPr/>
          <p:nvPr/>
        </p:nvPicPr>
        <p:blipFill>
          <a:blip r:embed="rId1"/>
          <a:stretch/>
        </p:blipFill>
        <p:spPr>
          <a:xfrm>
            <a:off x="2195640" y="1124640"/>
            <a:ext cx="4536000" cy="4646520"/>
          </a:xfrm>
          <a:prstGeom prst="rect">
            <a:avLst/>
          </a:prstGeom>
          <a:ln>
            <a:noFill/>
          </a:ln>
        </p:spPr>
      </p:pic>
      <p:sp>
        <p:nvSpPr>
          <p:cNvPr id="225" name="CustomShape 2"/>
          <p:cNvSpPr/>
          <p:nvPr/>
        </p:nvSpPr>
        <p:spPr>
          <a:xfrm>
            <a:off x="827640" y="5619960"/>
            <a:ext cx="2386080" cy="424440"/>
          </a:xfrm>
          <a:prstGeom prst="rect">
            <a:avLst/>
          </a:prstGeom>
          <a:noFill/>
          <a:ln>
            <a:noFill/>
          </a:ln>
        </p:spPr>
        <p:style>
          <a:lnRef idx="0"/>
          <a:fillRef idx="0"/>
          <a:effectRef idx="0"/>
          <a:fontRef idx="minor"/>
        </p:style>
        <p:txBody>
          <a:bodyPr lIns="90000" rIns="90000" tIns="45000" bIns="45000"/>
          <a:p>
            <a:pPr algn="ctr">
              <a:lnSpc>
                <a:spcPct val="100000"/>
              </a:lnSpc>
            </a:pPr>
            <a:r>
              <a:rPr b="0" lang="ru-RU" sz="1100" spc="-1" strike="noStrike">
                <a:solidFill>
                  <a:srgbClr val="000000"/>
                </a:solidFill>
                <a:uFill>
                  <a:solidFill>
                    <a:srgbClr val="ffffff"/>
                  </a:solidFill>
                </a:uFill>
                <a:latin typeface="Calibri"/>
              </a:rPr>
              <a:t>A network scheme of experiment</a:t>
            </a:r>
            <a:endParaRPr b="0" lang="ru-RU" sz="1800" spc="-1" strike="noStrike">
              <a:solidFill>
                <a:srgbClr val="000000"/>
              </a:solidFill>
              <a:uFill>
                <a:solidFill>
                  <a:srgbClr val="ffffff"/>
                </a:solidFill>
              </a:uFill>
              <a:latin typeface="Arial"/>
            </a:endParaRPr>
          </a:p>
        </p:txBody>
      </p:sp>
    </p:spTree>
  </p:cSld>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26" name="Рисунок 15" descr=""/>
          <p:cNvPicPr/>
          <p:nvPr/>
        </p:nvPicPr>
        <p:blipFill>
          <a:blip r:embed="rId1"/>
          <a:stretch/>
        </p:blipFill>
        <p:spPr>
          <a:xfrm>
            <a:off x="2211480" y="1347840"/>
            <a:ext cx="4720320" cy="4295880"/>
          </a:xfrm>
          <a:prstGeom prst="rect">
            <a:avLst/>
          </a:prstGeom>
          <a:ln>
            <a:noFill/>
          </a:ln>
        </p:spPr>
      </p:pic>
      <p:sp>
        <p:nvSpPr>
          <p:cNvPr id="227" name="TextShape 1"/>
          <p:cNvSpPr txBox="1"/>
          <p:nvPr/>
        </p:nvSpPr>
        <p:spPr>
          <a:xfrm>
            <a:off x="457200" y="274680"/>
            <a:ext cx="8229240" cy="561600"/>
          </a:xfrm>
          <a:prstGeom prst="rect">
            <a:avLst/>
          </a:prstGeom>
          <a:noFill/>
          <a:ln>
            <a:noFill/>
          </a:ln>
        </p:spPr>
        <p:txBody>
          <a:bodyPr anchor="ctr"/>
          <a:p>
            <a:pPr algn="ctr">
              <a:lnSpc>
                <a:spcPct val="100000"/>
              </a:lnSpc>
            </a:pPr>
            <a:r>
              <a:rPr b="1" lang="de-DE" sz="3000" spc="-1" strike="noStrike">
                <a:solidFill>
                  <a:srgbClr val="ff7900"/>
                </a:solidFill>
                <a:uFill>
                  <a:solidFill>
                    <a:srgbClr val="ffffff"/>
                  </a:solidFill>
                </a:uFill>
                <a:latin typeface="Arial"/>
              </a:rPr>
              <a:t>Appendix. Experiment 1/6</a:t>
            </a:r>
            <a:endParaRPr b="0" lang="de-DE" sz="1800" spc="-1" strike="noStrike">
              <a:solidFill>
                <a:srgbClr val="000000"/>
              </a:solidFill>
              <a:uFill>
                <a:solidFill>
                  <a:srgbClr val="ffffff"/>
                </a:solidFill>
              </a:uFill>
              <a:latin typeface="Calibri"/>
            </a:endParaRPr>
          </a:p>
        </p:txBody>
      </p:sp>
      <p:sp>
        <p:nvSpPr>
          <p:cNvPr id="228" name="TextShape 2"/>
          <p:cNvSpPr txBox="1"/>
          <p:nvPr/>
        </p:nvSpPr>
        <p:spPr>
          <a:xfrm>
            <a:off x="457200" y="1600200"/>
            <a:ext cx="4038120" cy="4525560"/>
          </a:xfrm>
          <a:prstGeom prst="rect">
            <a:avLst/>
          </a:prstGeom>
          <a:noFill/>
          <a:ln>
            <a:noFill/>
          </a:ln>
        </p:spPr>
        <p:txBody>
          <a:bodyPr/>
          <a:p>
            <a:endParaRPr b="0" lang="de-DE" sz="2400" spc="-1" strike="noStrike">
              <a:solidFill>
                <a:srgbClr val="000000"/>
              </a:solidFill>
              <a:uFill>
                <a:solidFill>
                  <a:srgbClr val="ffffff"/>
                </a:solidFill>
              </a:uFill>
              <a:latin typeface="Arial"/>
            </a:endParaRPr>
          </a:p>
        </p:txBody>
      </p:sp>
      <p:sp>
        <p:nvSpPr>
          <p:cNvPr id="229" name="TextShape 3"/>
          <p:cNvSpPr txBox="1"/>
          <p:nvPr/>
        </p:nvSpPr>
        <p:spPr>
          <a:xfrm>
            <a:off x="4648320" y="1600200"/>
            <a:ext cx="4038120" cy="4525560"/>
          </a:xfrm>
          <a:prstGeom prst="rect">
            <a:avLst/>
          </a:prstGeom>
          <a:noFill/>
          <a:ln>
            <a:noFill/>
          </a:ln>
        </p:spPr>
        <p:txBody>
          <a:bodyPr/>
          <a:p>
            <a:endParaRPr b="0" lang="de-DE" sz="2400" spc="-1" strike="noStrike">
              <a:solidFill>
                <a:srgbClr val="000000"/>
              </a:solidFill>
              <a:uFill>
                <a:solidFill>
                  <a:srgbClr val="ffffff"/>
                </a:solidFill>
              </a:uFill>
              <a:latin typeface="Arial"/>
            </a:endParaRPr>
          </a:p>
        </p:txBody>
      </p:sp>
      <p:sp>
        <p:nvSpPr>
          <p:cNvPr id="230" name="CustomShape 4"/>
          <p:cNvSpPr/>
          <p:nvPr/>
        </p:nvSpPr>
        <p:spPr>
          <a:xfrm>
            <a:off x="827640" y="5613840"/>
            <a:ext cx="7858800" cy="257760"/>
          </a:xfrm>
          <a:prstGeom prst="rect">
            <a:avLst/>
          </a:prstGeom>
          <a:noFill/>
          <a:ln>
            <a:noFill/>
          </a:ln>
        </p:spPr>
        <p:style>
          <a:lnRef idx="0"/>
          <a:fillRef idx="0"/>
          <a:effectRef idx="0"/>
          <a:fontRef idx="minor"/>
        </p:style>
        <p:txBody>
          <a:bodyPr lIns="90000" rIns="90000" tIns="45000" bIns="45000"/>
          <a:p>
            <a:pPr algn="ctr">
              <a:lnSpc>
                <a:spcPct val="100000"/>
              </a:lnSpc>
            </a:pPr>
            <a:r>
              <a:rPr b="0" lang="ru-RU" sz="1100" spc="-1" strike="noStrike">
                <a:solidFill>
                  <a:srgbClr val="000000"/>
                </a:solidFill>
                <a:uFill>
                  <a:solidFill>
                    <a:srgbClr val="ffffff"/>
                  </a:solidFill>
                </a:uFill>
                <a:latin typeface="Calibri"/>
              </a:rPr>
              <a:t>Experiment Case 2 – Sub-Optimal Case</a:t>
            </a:r>
            <a:endParaRPr b="0" lang="ru-RU" sz="1800" spc="-1" strike="noStrike">
              <a:solidFill>
                <a:srgbClr val="000000"/>
              </a:solidFill>
              <a:uFill>
                <a:solidFill>
                  <a:srgbClr val="ffffff"/>
                </a:solidFill>
              </a:uFill>
              <a:latin typeface="Arial"/>
            </a:endParaRPr>
          </a:p>
        </p:txBody>
      </p:sp>
    </p:spTree>
  </p:cSld>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1" name="TextShape 1"/>
          <p:cNvSpPr txBox="1"/>
          <p:nvPr/>
        </p:nvSpPr>
        <p:spPr>
          <a:xfrm>
            <a:off x="457200" y="274680"/>
            <a:ext cx="8229240" cy="561600"/>
          </a:xfrm>
          <a:prstGeom prst="rect">
            <a:avLst/>
          </a:prstGeom>
          <a:noFill/>
          <a:ln>
            <a:noFill/>
          </a:ln>
        </p:spPr>
        <p:txBody>
          <a:bodyPr anchor="ctr"/>
          <a:p>
            <a:pPr algn="ctr">
              <a:lnSpc>
                <a:spcPct val="100000"/>
              </a:lnSpc>
            </a:pPr>
            <a:r>
              <a:rPr b="1" lang="de-DE" sz="3000" spc="-1" strike="noStrike">
                <a:solidFill>
                  <a:srgbClr val="ff7900"/>
                </a:solidFill>
                <a:uFill>
                  <a:solidFill>
                    <a:srgbClr val="ffffff"/>
                  </a:solidFill>
                </a:uFill>
                <a:latin typeface="Arial"/>
              </a:rPr>
              <a:t>Appendix. Experiment 1/6</a:t>
            </a:r>
            <a:endParaRPr b="0" lang="de-DE" sz="1800" spc="-1" strike="noStrike">
              <a:solidFill>
                <a:srgbClr val="000000"/>
              </a:solidFill>
              <a:uFill>
                <a:solidFill>
                  <a:srgbClr val="ffffff"/>
                </a:solidFill>
              </a:uFill>
              <a:latin typeface="Calibri"/>
            </a:endParaRPr>
          </a:p>
        </p:txBody>
      </p:sp>
      <p:sp>
        <p:nvSpPr>
          <p:cNvPr id="232" name="TextShape 2"/>
          <p:cNvSpPr txBox="1"/>
          <p:nvPr/>
        </p:nvSpPr>
        <p:spPr>
          <a:xfrm>
            <a:off x="457200" y="1600200"/>
            <a:ext cx="4038120" cy="4525560"/>
          </a:xfrm>
          <a:prstGeom prst="rect">
            <a:avLst/>
          </a:prstGeom>
          <a:noFill/>
          <a:ln>
            <a:noFill/>
          </a:ln>
        </p:spPr>
        <p:txBody>
          <a:bodyPr/>
          <a:p>
            <a:endParaRPr b="0" lang="de-DE" sz="2400" spc="-1" strike="noStrike">
              <a:solidFill>
                <a:srgbClr val="000000"/>
              </a:solidFill>
              <a:uFill>
                <a:solidFill>
                  <a:srgbClr val="ffffff"/>
                </a:solidFill>
              </a:uFill>
              <a:latin typeface="Arial"/>
            </a:endParaRPr>
          </a:p>
        </p:txBody>
      </p:sp>
      <p:sp>
        <p:nvSpPr>
          <p:cNvPr id="233" name="TextShape 3"/>
          <p:cNvSpPr txBox="1"/>
          <p:nvPr/>
        </p:nvSpPr>
        <p:spPr>
          <a:xfrm>
            <a:off x="4648320" y="1600200"/>
            <a:ext cx="4038120" cy="4525560"/>
          </a:xfrm>
          <a:prstGeom prst="rect">
            <a:avLst/>
          </a:prstGeom>
          <a:noFill/>
          <a:ln>
            <a:noFill/>
          </a:ln>
        </p:spPr>
        <p:txBody>
          <a:bodyPr/>
          <a:p>
            <a:endParaRPr b="0" lang="de-DE" sz="2400" spc="-1" strike="noStrike">
              <a:solidFill>
                <a:srgbClr val="000000"/>
              </a:solidFill>
              <a:uFill>
                <a:solidFill>
                  <a:srgbClr val="ffffff"/>
                </a:solidFill>
              </a:uFill>
              <a:latin typeface="Arial"/>
            </a:endParaRPr>
          </a:p>
        </p:txBody>
      </p:sp>
      <p:pic>
        <p:nvPicPr>
          <p:cNvPr id="234" name="Рисунок 2" descr=""/>
          <p:cNvPicPr/>
          <p:nvPr/>
        </p:nvPicPr>
        <p:blipFill>
          <a:blip r:embed="rId1"/>
          <a:stretch/>
        </p:blipFill>
        <p:spPr>
          <a:xfrm>
            <a:off x="2211480" y="1352160"/>
            <a:ext cx="4720320" cy="4295880"/>
          </a:xfrm>
          <a:prstGeom prst="rect">
            <a:avLst/>
          </a:prstGeom>
          <a:ln>
            <a:noFill/>
          </a:ln>
        </p:spPr>
      </p:pic>
      <p:sp>
        <p:nvSpPr>
          <p:cNvPr id="235" name="CustomShape 4"/>
          <p:cNvSpPr/>
          <p:nvPr/>
        </p:nvSpPr>
        <p:spPr>
          <a:xfrm>
            <a:off x="827640" y="5613840"/>
            <a:ext cx="7858800" cy="257760"/>
          </a:xfrm>
          <a:prstGeom prst="rect">
            <a:avLst/>
          </a:prstGeom>
          <a:noFill/>
          <a:ln>
            <a:noFill/>
          </a:ln>
        </p:spPr>
        <p:style>
          <a:lnRef idx="0"/>
          <a:fillRef idx="0"/>
          <a:effectRef idx="0"/>
          <a:fontRef idx="minor"/>
        </p:style>
        <p:txBody>
          <a:bodyPr lIns="90000" rIns="90000" tIns="45000" bIns="45000"/>
          <a:p>
            <a:pPr algn="ctr">
              <a:lnSpc>
                <a:spcPct val="100000"/>
              </a:lnSpc>
            </a:pPr>
            <a:r>
              <a:rPr b="0" lang="ru-RU" sz="1100" spc="-1" strike="noStrike">
                <a:solidFill>
                  <a:srgbClr val="000000"/>
                </a:solidFill>
                <a:uFill>
                  <a:solidFill>
                    <a:srgbClr val="ffffff"/>
                  </a:solidFill>
                </a:uFill>
                <a:latin typeface="Calibri"/>
              </a:rPr>
              <a:t>Experiment Case 1 – Uniform Case</a:t>
            </a:r>
            <a:endParaRPr b="0" lang="ru-RU" sz="1800" spc="-1" strike="noStrike">
              <a:solidFill>
                <a:srgbClr val="000000"/>
              </a:solidFill>
              <a:uFill>
                <a:solidFill>
                  <a:srgbClr val="ffffff"/>
                </a:solidFill>
              </a:uFill>
              <a:latin typeface="Arial"/>
            </a:endParaRPr>
          </a:p>
        </p:txBody>
      </p:sp>
    </p:spTree>
  </p:cSld>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6" name="TextShape 1"/>
          <p:cNvSpPr txBox="1"/>
          <p:nvPr/>
        </p:nvSpPr>
        <p:spPr>
          <a:xfrm>
            <a:off x="457200" y="274680"/>
            <a:ext cx="8229240" cy="561600"/>
          </a:xfrm>
          <a:prstGeom prst="rect">
            <a:avLst/>
          </a:prstGeom>
          <a:noFill/>
          <a:ln>
            <a:noFill/>
          </a:ln>
        </p:spPr>
        <p:txBody>
          <a:bodyPr anchor="ctr"/>
          <a:p>
            <a:pPr algn="ctr">
              <a:lnSpc>
                <a:spcPct val="100000"/>
              </a:lnSpc>
            </a:pPr>
            <a:r>
              <a:rPr b="1" lang="de-DE" sz="3000" spc="-1" strike="noStrike">
                <a:solidFill>
                  <a:srgbClr val="ff7900"/>
                </a:solidFill>
                <a:uFill>
                  <a:solidFill>
                    <a:srgbClr val="ffffff"/>
                  </a:solidFill>
                </a:uFill>
                <a:latin typeface="Arial"/>
              </a:rPr>
              <a:t>Appendix. Experiment 1/6</a:t>
            </a:r>
            <a:endParaRPr b="0" lang="de-DE" sz="1800" spc="-1" strike="noStrike">
              <a:solidFill>
                <a:srgbClr val="000000"/>
              </a:solidFill>
              <a:uFill>
                <a:solidFill>
                  <a:srgbClr val="ffffff"/>
                </a:solidFill>
              </a:uFill>
              <a:latin typeface="Calibri"/>
            </a:endParaRPr>
          </a:p>
        </p:txBody>
      </p:sp>
      <p:sp>
        <p:nvSpPr>
          <p:cNvPr id="237" name="TextShape 2"/>
          <p:cNvSpPr txBox="1"/>
          <p:nvPr/>
        </p:nvSpPr>
        <p:spPr>
          <a:xfrm>
            <a:off x="457200" y="1600200"/>
            <a:ext cx="4038120" cy="4525560"/>
          </a:xfrm>
          <a:prstGeom prst="rect">
            <a:avLst/>
          </a:prstGeom>
          <a:noFill/>
          <a:ln>
            <a:noFill/>
          </a:ln>
        </p:spPr>
        <p:txBody>
          <a:bodyPr/>
          <a:p>
            <a:endParaRPr b="0" lang="de-DE" sz="2400" spc="-1" strike="noStrike">
              <a:solidFill>
                <a:srgbClr val="000000"/>
              </a:solidFill>
              <a:uFill>
                <a:solidFill>
                  <a:srgbClr val="ffffff"/>
                </a:solidFill>
              </a:uFill>
              <a:latin typeface="Arial"/>
            </a:endParaRPr>
          </a:p>
        </p:txBody>
      </p:sp>
      <p:sp>
        <p:nvSpPr>
          <p:cNvPr id="238" name="TextShape 3"/>
          <p:cNvSpPr txBox="1"/>
          <p:nvPr/>
        </p:nvSpPr>
        <p:spPr>
          <a:xfrm>
            <a:off x="4648320" y="1600200"/>
            <a:ext cx="4038120" cy="4525560"/>
          </a:xfrm>
          <a:prstGeom prst="rect">
            <a:avLst/>
          </a:prstGeom>
          <a:noFill/>
          <a:ln>
            <a:noFill/>
          </a:ln>
        </p:spPr>
        <p:txBody>
          <a:bodyPr/>
          <a:p>
            <a:endParaRPr b="0" lang="de-DE" sz="2400" spc="-1" strike="noStrike">
              <a:solidFill>
                <a:srgbClr val="000000"/>
              </a:solidFill>
              <a:uFill>
                <a:solidFill>
                  <a:srgbClr val="ffffff"/>
                </a:solidFill>
              </a:uFill>
              <a:latin typeface="Arial"/>
            </a:endParaRPr>
          </a:p>
        </p:txBody>
      </p:sp>
      <p:sp>
        <p:nvSpPr>
          <p:cNvPr id="239" name="CustomShape 4"/>
          <p:cNvSpPr/>
          <p:nvPr/>
        </p:nvSpPr>
        <p:spPr>
          <a:xfrm>
            <a:off x="827640" y="5613840"/>
            <a:ext cx="7858800" cy="257760"/>
          </a:xfrm>
          <a:prstGeom prst="rect">
            <a:avLst/>
          </a:prstGeom>
          <a:noFill/>
          <a:ln>
            <a:noFill/>
          </a:ln>
        </p:spPr>
        <p:style>
          <a:lnRef idx="0"/>
          <a:fillRef idx="0"/>
          <a:effectRef idx="0"/>
          <a:fontRef idx="minor"/>
        </p:style>
        <p:txBody>
          <a:bodyPr lIns="90000" rIns="90000" tIns="45000" bIns="45000"/>
          <a:p>
            <a:pPr algn="ctr">
              <a:lnSpc>
                <a:spcPct val="100000"/>
              </a:lnSpc>
            </a:pPr>
            <a:r>
              <a:rPr b="0" lang="ru-RU" sz="1100" spc="-1" strike="noStrike">
                <a:solidFill>
                  <a:srgbClr val="000000"/>
                </a:solidFill>
                <a:uFill>
                  <a:solidFill>
                    <a:srgbClr val="ffffff"/>
                  </a:solidFill>
                </a:uFill>
                <a:latin typeface="Calibri"/>
              </a:rPr>
              <a:t>Experiment Case 1 – Near- Uniform Case</a:t>
            </a:r>
            <a:endParaRPr b="0" lang="ru-RU" sz="1800" spc="-1" strike="noStrike">
              <a:solidFill>
                <a:srgbClr val="000000"/>
              </a:solidFill>
              <a:uFill>
                <a:solidFill>
                  <a:srgbClr val="ffffff"/>
                </a:solidFill>
              </a:uFill>
              <a:latin typeface="Arial"/>
            </a:endParaRPr>
          </a:p>
        </p:txBody>
      </p:sp>
      <p:pic>
        <p:nvPicPr>
          <p:cNvPr id="240" name="Рисунок 11" descr=""/>
          <p:cNvPicPr/>
          <p:nvPr/>
        </p:nvPicPr>
        <p:blipFill>
          <a:blip r:embed="rId1"/>
          <a:stretch/>
        </p:blipFill>
        <p:spPr>
          <a:xfrm>
            <a:off x="2211480" y="1352160"/>
            <a:ext cx="4682160" cy="4260960"/>
          </a:xfrm>
          <a:prstGeom prst="rect">
            <a:avLst/>
          </a:prstGeom>
          <a:ln>
            <a:noFill/>
          </a:ln>
        </p:spPr>
      </p:pic>
    </p:spTree>
  </p:cSld>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1" name="TextShape 1"/>
          <p:cNvSpPr txBox="1"/>
          <p:nvPr/>
        </p:nvSpPr>
        <p:spPr>
          <a:xfrm>
            <a:off x="611640" y="0"/>
            <a:ext cx="8229240" cy="561600"/>
          </a:xfrm>
          <a:prstGeom prst="rect">
            <a:avLst/>
          </a:prstGeom>
          <a:noFill/>
          <a:ln>
            <a:noFill/>
          </a:ln>
        </p:spPr>
        <p:txBody>
          <a:bodyPr anchor="ctr"/>
          <a:p>
            <a:pPr algn="ctr">
              <a:lnSpc>
                <a:spcPct val="100000"/>
              </a:lnSpc>
            </a:pPr>
            <a:r>
              <a:rPr b="1" lang="de-DE" sz="3000" spc="-1" strike="noStrike">
                <a:solidFill>
                  <a:srgbClr val="ff7900"/>
                </a:solidFill>
                <a:uFill>
                  <a:solidFill>
                    <a:srgbClr val="ffffff"/>
                  </a:solidFill>
                </a:uFill>
                <a:latin typeface="Arial"/>
              </a:rPr>
              <a:t>Appendix. Experiment 2/6</a:t>
            </a:r>
            <a:endParaRPr b="0" lang="de-DE" sz="1800" spc="-1" strike="noStrike">
              <a:solidFill>
                <a:srgbClr val="000000"/>
              </a:solidFill>
              <a:uFill>
                <a:solidFill>
                  <a:srgbClr val="ffffff"/>
                </a:solidFill>
              </a:uFill>
              <a:latin typeface="Calibri"/>
            </a:endParaRPr>
          </a:p>
        </p:txBody>
      </p:sp>
      <p:pic>
        <p:nvPicPr>
          <p:cNvPr id="242" name="Рисунок 2" descr=""/>
          <p:cNvPicPr/>
          <p:nvPr/>
        </p:nvPicPr>
        <p:blipFill>
          <a:blip r:embed="rId1"/>
          <a:stretch/>
        </p:blipFill>
        <p:spPr>
          <a:xfrm>
            <a:off x="1716840" y="476640"/>
            <a:ext cx="6080760" cy="5212080"/>
          </a:xfrm>
          <a:prstGeom prst="rect">
            <a:avLst/>
          </a:prstGeom>
          <a:ln>
            <a:noFill/>
          </a:ln>
        </p:spPr>
      </p:pic>
      <p:sp>
        <p:nvSpPr>
          <p:cNvPr id="243" name="CustomShape 2"/>
          <p:cNvSpPr/>
          <p:nvPr/>
        </p:nvSpPr>
        <p:spPr>
          <a:xfrm>
            <a:off x="827640" y="5613840"/>
            <a:ext cx="7858800" cy="257760"/>
          </a:xfrm>
          <a:prstGeom prst="rect">
            <a:avLst/>
          </a:prstGeom>
          <a:noFill/>
          <a:ln>
            <a:noFill/>
          </a:ln>
        </p:spPr>
        <p:style>
          <a:lnRef idx="0"/>
          <a:fillRef idx="0"/>
          <a:effectRef idx="0"/>
          <a:fontRef idx="minor"/>
        </p:style>
        <p:txBody>
          <a:bodyPr lIns="90000" rIns="90000" tIns="45000" bIns="45000"/>
          <a:p>
            <a:pPr algn="ctr">
              <a:lnSpc>
                <a:spcPct val="100000"/>
              </a:lnSpc>
            </a:pPr>
            <a:r>
              <a:rPr b="0" lang="ru-RU" sz="1100" spc="-1" strike="noStrike">
                <a:solidFill>
                  <a:srgbClr val="000000"/>
                </a:solidFill>
                <a:uFill>
                  <a:solidFill>
                    <a:srgbClr val="ffffff"/>
                  </a:solidFill>
                </a:uFill>
                <a:latin typeface="Calibri"/>
              </a:rPr>
              <a:t>Overall Signal Quality (RSS) changes during the experiment.</a:t>
            </a:r>
            <a:endParaRPr b="0" lang="ru-RU" sz="1800" spc="-1" strike="noStrike">
              <a:solidFill>
                <a:srgbClr val="000000"/>
              </a:solidFill>
              <a:uFill>
                <a:solidFill>
                  <a:srgbClr val="ffffff"/>
                </a:solidFill>
              </a:uFill>
              <a:latin typeface="Arial"/>
            </a:endParaRPr>
          </a:p>
        </p:txBody>
      </p:sp>
    </p:spTree>
  </p:cSld>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CustomShape 1"/>
          <p:cNvSpPr/>
          <p:nvPr/>
        </p:nvSpPr>
        <p:spPr>
          <a:xfrm>
            <a:off x="5215680" y="3966840"/>
            <a:ext cx="3024720" cy="425160"/>
          </a:xfrm>
          <a:prstGeom prst="rect">
            <a:avLst/>
          </a:prstGeom>
          <a:noFill/>
          <a:ln>
            <a:noFill/>
          </a:ln>
        </p:spPr>
        <p:style>
          <a:lnRef idx="0"/>
          <a:fillRef idx="0"/>
          <a:effectRef idx="0"/>
          <a:fontRef idx="minor"/>
        </p:style>
        <p:txBody>
          <a:bodyPr wrap="none" lIns="90000" rIns="90000" tIns="45000" bIns="45000"/>
          <a:p>
            <a:pPr algn="ctr">
              <a:lnSpc>
                <a:spcPct val="100000"/>
              </a:lnSpc>
            </a:pPr>
            <a:r>
              <a:rPr b="0" lang="ru-RU" sz="1100" spc="-1" strike="noStrike">
                <a:solidFill>
                  <a:srgbClr val="000000"/>
                </a:solidFill>
                <a:uFill>
                  <a:solidFill>
                    <a:srgbClr val="ffffff"/>
                  </a:solidFill>
                </a:uFill>
                <a:latin typeface="Calibri"/>
              </a:rPr>
              <a:t>Increasing coverage and capacity </a:t>
            </a:r>
            <a:endParaRPr b="0" lang="ru-RU" sz="1800" spc="-1" strike="noStrike">
              <a:solidFill>
                <a:srgbClr val="000000"/>
              </a:solidFill>
              <a:uFill>
                <a:solidFill>
                  <a:srgbClr val="ffffff"/>
                </a:solidFill>
              </a:uFill>
              <a:latin typeface="Arial"/>
            </a:endParaRPr>
          </a:p>
          <a:p>
            <a:pPr algn="ctr">
              <a:lnSpc>
                <a:spcPct val="100000"/>
              </a:lnSpc>
            </a:pPr>
            <a:r>
              <a:rPr b="0" lang="ru-RU" sz="1100" spc="-1" strike="noStrike">
                <a:solidFill>
                  <a:srgbClr val="000000"/>
                </a:solidFill>
                <a:uFill>
                  <a:solidFill>
                    <a:srgbClr val="ffffff"/>
                  </a:solidFill>
                </a:uFill>
                <a:latin typeface="Calibri"/>
              </a:rPr>
              <a:t>with UAV equipped with base stations[1]</a:t>
            </a:r>
            <a:endParaRPr b="0" lang="ru-RU" sz="1800" spc="-1" strike="noStrike">
              <a:solidFill>
                <a:srgbClr val="000000"/>
              </a:solidFill>
              <a:uFill>
                <a:solidFill>
                  <a:srgbClr val="ffffff"/>
                </a:solidFill>
              </a:uFill>
              <a:latin typeface="Arial"/>
            </a:endParaRPr>
          </a:p>
        </p:txBody>
      </p:sp>
      <p:sp>
        <p:nvSpPr>
          <p:cNvPr id="171" name="TextShape 2"/>
          <p:cNvSpPr txBox="1"/>
          <p:nvPr/>
        </p:nvSpPr>
        <p:spPr>
          <a:xfrm>
            <a:off x="457200" y="274680"/>
            <a:ext cx="8229240" cy="561600"/>
          </a:xfrm>
          <a:prstGeom prst="rect">
            <a:avLst/>
          </a:prstGeom>
          <a:noFill/>
          <a:ln>
            <a:noFill/>
          </a:ln>
        </p:spPr>
        <p:txBody>
          <a:bodyPr anchor="ctr"/>
          <a:p>
            <a:pPr algn="ctr">
              <a:lnSpc>
                <a:spcPct val="100000"/>
              </a:lnSpc>
            </a:pPr>
            <a:r>
              <a:rPr b="1" lang="de-DE" sz="3000" spc="-1" strike="noStrike">
                <a:solidFill>
                  <a:srgbClr val="ff7900"/>
                </a:solidFill>
                <a:uFill>
                  <a:solidFill>
                    <a:srgbClr val="ffffff"/>
                  </a:solidFill>
                </a:uFill>
                <a:latin typeface="Arial"/>
              </a:rPr>
              <a:t>Motivation</a:t>
            </a:r>
            <a:endParaRPr b="0" lang="de-DE" sz="1800" spc="-1" strike="noStrike">
              <a:solidFill>
                <a:srgbClr val="000000"/>
              </a:solidFill>
              <a:uFill>
                <a:solidFill>
                  <a:srgbClr val="ffffff"/>
                </a:solidFill>
              </a:uFill>
              <a:latin typeface="Calibri"/>
            </a:endParaRPr>
          </a:p>
        </p:txBody>
      </p:sp>
      <p:sp>
        <p:nvSpPr>
          <p:cNvPr id="172" name="TextShape 3"/>
          <p:cNvSpPr txBox="1"/>
          <p:nvPr/>
        </p:nvSpPr>
        <p:spPr>
          <a:xfrm>
            <a:off x="457200" y="980640"/>
            <a:ext cx="8229240" cy="5101200"/>
          </a:xfrm>
          <a:prstGeom prst="rect">
            <a:avLst/>
          </a:prstGeom>
          <a:noFill/>
          <a:ln>
            <a:noFill/>
          </a:ln>
        </p:spPr>
        <p:txBody>
          <a:bodyPr/>
          <a:p>
            <a:pPr marL="343080" indent="-342720">
              <a:lnSpc>
                <a:spcPct val="100000"/>
              </a:lnSpc>
              <a:buClr>
                <a:srgbClr val="000000"/>
              </a:buClr>
              <a:buFont typeface="Arial"/>
              <a:buChar char="•"/>
            </a:pPr>
            <a:r>
              <a:rPr b="0" lang="de-DE" sz="1800" spc="-1" strike="noStrike">
                <a:solidFill>
                  <a:srgbClr val="000000"/>
                </a:solidFill>
                <a:uFill>
                  <a:solidFill>
                    <a:srgbClr val="ffffff"/>
                  </a:solidFill>
                </a:uFill>
                <a:latin typeface="Arial"/>
              </a:rPr>
              <a:t>Mobile users’ demand increasing</a:t>
            </a:r>
            <a:endParaRPr b="0" lang="de-DE" sz="2400" spc="-1" strike="noStrike">
              <a:solidFill>
                <a:srgbClr val="000000"/>
              </a:solidFill>
              <a:uFill>
                <a:solidFill>
                  <a:srgbClr val="ffffff"/>
                </a:solidFill>
              </a:uFill>
              <a:latin typeface="Arial"/>
            </a:endParaRPr>
          </a:p>
          <a:p>
            <a:pPr lvl="1" marL="743040" indent="-285480">
              <a:lnSpc>
                <a:spcPct val="100000"/>
              </a:lnSpc>
              <a:buClr>
                <a:srgbClr val="000000"/>
              </a:buClr>
              <a:buFont typeface="Arial"/>
              <a:buChar char="–"/>
            </a:pPr>
            <a:r>
              <a:rPr b="0" lang="de-DE" sz="1400" spc="-1" strike="noStrike">
                <a:solidFill>
                  <a:srgbClr val="000000"/>
                </a:solidFill>
                <a:uFill>
                  <a:solidFill>
                    <a:srgbClr val="ffffff"/>
                  </a:solidFill>
                </a:uFill>
                <a:latin typeface="Arial"/>
              </a:rPr>
              <a:t>Higher speed, lower latency</a:t>
            </a:r>
            <a:endParaRPr b="0" lang="de-DE" sz="2000" spc="-1" strike="noStrike">
              <a:solidFill>
                <a:srgbClr val="000000"/>
              </a:solidFill>
              <a:uFill>
                <a:solidFill>
                  <a:srgbClr val="ffffff"/>
                </a:solidFill>
              </a:uFill>
              <a:latin typeface="Arial"/>
            </a:endParaRPr>
          </a:p>
          <a:p>
            <a:pPr lvl="1" marL="743040" indent="-285480">
              <a:lnSpc>
                <a:spcPct val="100000"/>
              </a:lnSpc>
              <a:buClr>
                <a:srgbClr val="000000"/>
              </a:buClr>
              <a:buFont typeface="Arial"/>
              <a:buChar char="–"/>
            </a:pPr>
            <a:r>
              <a:rPr b="0" lang="de-DE" sz="1400" spc="-1" strike="noStrike">
                <a:solidFill>
                  <a:srgbClr val="000000"/>
                </a:solidFill>
                <a:uFill>
                  <a:solidFill>
                    <a:srgbClr val="ffffff"/>
                  </a:solidFill>
                </a:uFill>
                <a:latin typeface="Arial"/>
              </a:rPr>
              <a:t>More data and services</a:t>
            </a:r>
            <a:endParaRPr b="0" lang="de-DE" sz="2000" spc="-1" strike="noStrike">
              <a:solidFill>
                <a:srgbClr val="000000"/>
              </a:solidFill>
              <a:uFill>
                <a:solidFill>
                  <a:srgbClr val="ffffff"/>
                </a:solidFill>
              </a:uFill>
              <a:latin typeface="Arial"/>
            </a:endParaRPr>
          </a:p>
          <a:p>
            <a:pPr marL="343080" indent="-342720">
              <a:lnSpc>
                <a:spcPct val="100000"/>
              </a:lnSpc>
              <a:buClr>
                <a:srgbClr val="000000"/>
              </a:buClr>
              <a:buFont typeface="Arial"/>
              <a:buChar char="•"/>
            </a:pPr>
            <a:r>
              <a:rPr b="0" lang="de-DE" sz="1800" spc="-1" strike="noStrike">
                <a:solidFill>
                  <a:srgbClr val="000000"/>
                </a:solidFill>
                <a:uFill>
                  <a:solidFill>
                    <a:srgbClr val="ffffff"/>
                  </a:solidFill>
                </a:uFill>
                <a:latin typeface="Arial"/>
              </a:rPr>
              <a:t>Tendency to be located closely to users</a:t>
            </a:r>
            <a:endParaRPr b="0" lang="de-DE" sz="2400" spc="-1" strike="noStrike">
              <a:solidFill>
                <a:srgbClr val="000000"/>
              </a:solidFill>
              <a:uFill>
                <a:solidFill>
                  <a:srgbClr val="ffffff"/>
                </a:solidFill>
              </a:uFill>
              <a:latin typeface="Arial"/>
            </a:endParaRPr>
          </a:p>
          <a:p>
            <a:pPr lvl="1" marL="743040" indent="-285480">
              <a:lnSpc>
                <a:spcPct val="100000"/>
              </a:lnSpc>
              <a:buClr>
                <a:srgbClr val="000000"/>
              </a:buClr>
              <a:buFont typeface="Arial"/>
              <a:buChar char="–"/>
            </a:pPr>
            <a:r>
              <a:rPr b="0" lang="de-DE" sz="1400" spc="-1" strike="noStrike">
                <a:solidFill>
                  <a:srgbClr val="000000"/>
                </a:solidFill>
                <a:uFill>
                  <a:solidFill>
                    <a:srgbClr val="ffffff"/>
                  </a:solidFill>
                </a:uFill>
                <a:latin typeface="Arial"/>
              </a:rPr>
              <a:t>2G:  Macro-cells</a:t>
            </a:r>
            <a:endParaRPr b="0" lang="de-DE" sz="2000" spc="-1" strike="noStrike">
              <a:solidFill>
                <a:srgbClr val="000000"/>
              </a:solidFill>
              <a:uFill>
                <a:solidFill>
                  <a:srgbClr val="ffffff"/>
                </a:solidFill>
              </a:uFill>
              <a:latin typeface="Arial"/>
            </a:endParaRPr>
          </a:p>
          <a:p>
            <a:pPr lvl="1" marL="743040" indent="-285480">
              <a:lnSpc>
                <a:spcPct val="100000"/>
              </a:lnSpc>
              <a:buClr>
                <a:srgbClr val="000000"/>
              </a:buClr>
              <a:buFont typeface="Arial"/>
              <a:buChar char="–"/>
            </a:pPr>
            <a:r>
              <a:rPr b="0" lang="de-DE" sz="1400" spc="-1" strike="noStrike">
                <a:solidFill>
                  <a:srgbClr val="000000"/>
                </a:solidFill>
                <a:uFill>
                  <a:solidFill>
                    <a:srgbClr val="ffffff"/>
                  </a:solidFill>
                </a:uFill>
                <a:latin typeface="Arial"/>
              </a:rPr>
              <a:t>3G - 4G: Micro-cells</a:t>
            </a:r>
            <a:endParaRPr b="0" lang="de-DE" sz="2000" spc="-1" strike="noStrike">
              <a:solidFill>
                <a:srgbClr val="000000"/>
              </a:solidFill>
              <a:uFill>
                <a:solidFill>
                  <a:srgbClr val="ffffff"/>
                </a:solidFill>
              </a:uFill>
              <a:latin typeface="Arial"/>
            </a:endParaRPr>
          </a:p>
          <a:p>
            <a:pPr lvl="1" marL="743040" indent="-285480">
              <a:lnSpc>
                <a:spcPct val="100000"/>
              </a:lnSpc>
              <a:buClr>
                <a:srgbClr val="000000"/>
              </a:buClr>
              <a:buFont typeface="Arial"/>
              <a:buChar char="–"/>
            </a:pPr>
            <a:r>
              <a:rPr b="0" lang="de-DE" sz="1400" spc="-1" strike="noStrike">
                <a:solidFill>
                  <a:srgbClr val="000000"/>
                </a:solidFill>
                <a:uFill>
                  <a:solidFill>
                    <a:srgbClr val="ffffff"/>
                  </a:solidFill>
                </a:uFill>
                <a:latin typeface="Arial"/>
              </a:rPr>
              <a:t>5G: Pico-cells</a:t>
            </a:r>
            <a:endParaRPr b="0" lang="de-DE" sz="2000" spc="-1" strike="noStrike">
              <a:solidFill>
                <a:srgbClr val="000000"/>
              </a:solidFill>
              <a:uFill>
                <a:solidFill>
                  <a:srgbClr val="ffffff"/>
                </a:solidFill>
              </a:uFill>
              <a:latin typeface="Arial"/>
            </a:endParaRPr>
          </a:p>
          <a:p>
            <a:pPr marL="343080" indent="-342720">
              <a:lnSpc>
                <a:spcPct val="100000"/>
              </a:lnSpc>
              <a:buClr>
                <a:srgbClr val="000000"/>
              </a:buClr>
              <a:buFont typeface="Arial"/>
              <a:buChar char="•"/>
            </a:pPr>
            <a:r>
              <a:rPr b="0" lang="de-DE" sz="1800" spc="-1" strike="noStrike">
                <a:solidFill>
                  <a:srgbClr val="000000"/>
                </a:solidFill>
                <a:uFill>
                  <a:solidFill>
                    <a:srgbClr val="ffffff"/>
                  </a:solidFill>
                </a:uFill>
                <a:latin typeface="Arial"/>
              </a:rPr>
              <a:t>Idea: </a:t>
            </a:r>
            <a:r>
              <a:rPr b="1" lang="de-DE" sz="1800" spc="-1" strike="noStrike">
                <a:solidFill>
                  <a:srgbClr val="000000"/>
                </a:solidFill>
                <a:uFill>
                  <a:solidFill>
                    <a:srgbClr val="ffffff"/>
                  </a:solidFill>
                </a:uFill>
                <a:latin typeface="Arial"/>
              </a:rPr>
              <a:t>Unmanned Aerial Vehicle with</a:t>
            </a:r>
            <a:r>
              <a:rPr b="1" lang="de-DE" sz="1800" spc="-1" strike="noStrike">
                <a:solidFill>
                  <a:srgbClr val="000000"/>
                </a:solidFill>
                <a:uFill>
                  <a:solidFill>
                    <a:srgbClr val="ffffff"/>
                  </a:solidFill>
                </a:uFill>
                <a:latin typeface="Arial"/>
              </a:rPr>
              <a:t>
</a:t>
            </a:r>
            <a:r>
              <a:rPr b="1" lang="de-DE" sz="1800" spc="-1" strike="noStrike">
                <a:solidFill>
                  <a:srgbClr val="000000"/>
                </a:solidFill>
                <a:uFill>
                  <a:solidFill>
                    <a:srgbClr val="ffffff"/>
                  </a:solidFill>
                </a:uFill>
                <a:latin typeface="Arial"/>
              </a:rPr>
              <a:t>Base Stations (UAV-BS)</a:t>
            </a:r>
            <a:endParaRPr b="0" lang="de-DE" sz="2400" spc="-1" strike="noStrike">
              <a:solidFill>
                <a:srgbClr val="000000"/>
              </a:solidFill>
              <a:uFill>
                <a:solidFill>
                  <a:srgbClr val="ffffff"/>
                </a:solidFill>
              </a:uFill>
              <a:latin typeface="Arial"/>
            </a:endParaRPr>
          </a:p>
          <a:p>
            <a:pPr marL="343080" indent="-342720">
              <a:lnSpc>
                <a:spcPct val="100000"/>
              </a:lnSpc>
              <a:buClr>
                <a:srgbClr val="000000"/>
              </a:buClr>
              <a:buFont typeface="Arial"/>
              <a:buChar char="•"/>
            </a:pPr>
            <a:r>
              <a:rPr b="0" lang="de-DE" sz="1800" spc="-1" strike="noStrike">
                <a:solidFill>
                  <a:srgbClr val="000000"/>
                </a:solidFill>
                <a:uFill>
                  <a:solidFill>
                    <a:srgbClr val="ffffff"/>
                  </a:solidFill>
                </a:uFill>
                <a:latin typeface="Arial"/>
              </a:rPr>
              <a:t>Problems:</a:t>
            </a:r>
            <a:endParaRPr b="0" lang="de-DE" sz="2400" spc="-1" strike="noStrike">
              <a:solidFill>
                <a:srgbClr val="000000"/>
              </a:solidFill>
              <a:uFill>
                <a:solidFill>
                  <a:srgbClr val="ffffff"/>
                </a:solidFill>
              </a:uFill>
              <a:latin typeface="Arial"/>
            </a:endParaRPr>
          </a:p>
          <a:p>
            <a:pPr lvl="1" marL="743040" indent="-285480">
              <a:lnSpc>
                <a:spcPct val="100000"/>
              </a:lnSpc>
              <a:buClr>
                <a:srgbClr val="000000"/>
              </a:buClr>
              <a:buFont typeface="Arial"/>
              <a:buChar char="–"/>
            </a:pPr>
            <a:r>
              <a:rPr b="0" lang="de-DE" sz="1400" spc="-1" strike="noStrike">
                <a:solidFill>
                  <a:srgbClr val="000000"/>
                </a:solidFill>
                <a:uFill>
                  <a:solidFill>
                    <a:srgbClr val="ffffff"/>
                  </a:solidFill>
                </a:uFill>
                <a:latin typeface="Arial"/>
              </a:rPr>
              <a:t>How to design a placement algorithm? </a:t>
            </a:r>
            <a:endParaRPr b="0" lang="de-DE" sz="2000" spc="-1" strike="noStrike">
              <a:solidFill>
                <a:srgbClr val="000000"/>
              </a:solidFill>
              <a:uFill>
                <a:solidFill>
                  <a:srgbClr val="ffffff"/>
                </a:solidFill>
              </a:uFill>
              <a:latin typeface="Arial"/>
            </a:endParaRPr>
          </a:p>
          <a:p>
            <a:pPr lvl="1" marL="743040" indent="-285480">
              <a:lnSpc>
                <a:spcPct val="100000"/>
              </a:lnSpc>
              <a:buClr>
                <a:srgbClr val="000000"/>
              </a:buClr>
              <a:buFont typeface="Arial"/>
              <a:buChar char="–"/>
            </a:pPr>
            <a:r>
              <a:rPr b="0" lang="de-DE" sz="1400" spc="-1" strike="noStrike">
                <a:solidFill>
                  <a:srgbClr val="000000"/>
                </a:solidFill>
                <a:uFill>
                  <a:solidFill>
                    <a:srgbClr val="ffffff"/>
                  </a:solidFill>
                </a:uFill>
                <a:latin typeface="Arial"/>
              </a:rPr>
              <a:t>How to evaluate correctness the algorithm?</a:t>
            </a:r>
            <a:endParaRPr b="0" lang="de-DE" sz="2000" spc="-1" strike="noStrike">
              <a:solidFill>
                <a:srgbClr val="000000"/>
              </a:solidFill>
              <a:uFill>
                <a:solidFill>
                  <a:srgbClr val="ffffff"/>
                </a:solidFill>
              </a:uFill>
              <a:latin typeface="Arial"/>
            </a:endParaRPr>
          </a:p>
          <a:p>
            <a:pPr lvl="1" marL="743040" indent="-285480">
              <a:lnSpc>
                <a:spcPct val="100000"/>
              </a:lnSpc>
              <a:buClr>
                <a:srgbClr val="000000"/>
              </a:buClr>
              <a:buFont typeface="Arial"/>
              <a:buChar char="–"/>
            </a:pPr>
            <a:r>
              <a:rPr b="0" lang="de-DE" sz="1400" spc="-1" strike="noStrike">
                <a:solidFill>
                  <a:srgbClr val="000000"/>
                </a:solidFill>
                <a:uFill>
                  <a:solidFill>
                    <a:srgbClr val="ffffff"/>
                  </a:solidFill>
                </a:uFill>
                <a:latin typeface="Arial"/>
              </a:rPr>
              <a:t>How to test the algorithm in the real life?</a:t>
            </a:r>
            <a:endParaRPr b="0" lang="de-DE" sz="2000" spc="-1" strike="noStrike">
              <a:solidFill>
                <a:srgbClr val="000000"/>
              </a:solidFill>
              <a:uFill>
                <a:solidFill>
                  <a:srgbClr val="ffffff"/>
                </a:solidFill>
              </a:uFill>
              <a:latin typeface="Arial"/>
            </a:endParaRPr>
          </a:p>
          <a:p>
            <a:pPr lvl="1" marL="743040" indent="-285480">
              <a:lnSpc>
                <a:spcPct val="100000"/>
              </a:lnSpc>
              <a:buClr>
                <a:srgbClr val="000000"/>
              </a:buClr>
              <a:buFont typeface="Arial"/>
              <a:buChar char="–"/>
            </a:pPr>
            <a:r>
              <a:rPr b="0" lang="de-DE" sz="1400" spc="-1" strike="noStrike">
                <a:solidFill>
                  <a:srgbClr val="000000"/>
                </a:solidFill>
                <a:uFill>
                  <a:solidFill>
                    <a:srgbClr val="ffffff"/>
                  </a:solidFill>
                </a:uFill>
                <a:latin typeface="Arial"/>
              </a:rPr>
              <a:t>How to coordinate the elements of mobile</a:t>
            </a:r>
            <a:r>
              <a:rPr b="0" lang="de-DE" sz="1400" spc="-1" strike="noStrike">
                <a:solidFill>
                  <a:srgbClr val="000000"/>
                </a:solidFill>
                <a:uFill>
                  <a:solidFill>
                    <a:srgbClr val="ffffff"/>
                  </a:solidFill>
                </a:uFill>
                <a:latin typeface="Arial"/>
              </a:rPr>
              <a:t>
</a:t>
            </a:r>
            <a:r>
              <a:rPr b="0" lang="de-DE" sz="1400" spc="-1" strike="noStrike">
                <a:solidFill>
                  <a:srgbClr val="000000"/>
                </a:solidFill>
                <a:uFill>
                  <a:solidFill>
                    <a:srgbClr val="ffffff"/>
                  </a:solidFill>
                </a:uFill>
                <a:latin typeface="Arial"/>
              </a:rPr>
              <a:t>communication system infrastructure?</a:t>
            </a:r>
            <a:endParaRPr b="0" lang="de-DE" sz="2000" spc="-1" strike="noStrike">
              <a:solidFill>
                <a:srgbClr val="000000"/>
              </a:solidFill>
              <a:uFill>
                <a:solidFill>
                  <a:srgbClr val="ffffff"/>
                </a:solidFill>
              </a:uFill>
              <a:latin typeface="Arial"/>
            </a:endParaRPr>
          </a:p>
          <a:p>
            <a:endParaRPr b="0" lang="de-DE" sz="2400" spc="-1" strike="noStrike">
              <a:solidFill>
                <a:srgbClr val="000000"/>
              </a:solidFill>
              <a:uFill>
                <a:solidFill>
                  <a:srgbClr val="ffffff"/>
                </a:solidFill>
              </a:uFill>
              <a:latin typeface="Arial"/>
            </a:endParaRPr>
          </a:p>
          <a:p>
            <a:endParaRPr b="0" lang="de-DE" sz="2400" spc="-1" strike="noStrike">
              <a:solidFill>
                <a:srgbClr val="000000"/>
              </a:solidFill>
              <a:uFill>
                <a:solidFill>
                  <a:srgbClr val="ffffff"/>
                </a:solidFill>
              </a:uFill>
              <a:latin typeface="Arial"/>
            </a:endParaRPr>
          </a:p>
        </p:txBody>
      </p:sp>
      <p:pic>
        <p:nvPicPr>
          <p:cNvPr id="173" name="" descr=""/>
          <p:cNvPicPr/>
          <p:nvPr/>
        </p:nvPicPr>
        <p:blipFill>
          <a:blip r:embed="rId1"/>
          <a:stretch/>
        </p:blipFill>
        <p:spPr>
          <a:xfrm>
            <a:off x="5040000" y="980640"/>
            <a:ext cx="3673080" cy="2929680"/>
          </a:xfrm>
          <a:prstGeom prst="rect">
            <a:avLst/>
          </a:prstGeom>
          <a:ln>
            <a:noFill/>
          </a:ln>
        </p:spPr>
      </p:pic>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4" name="TextShape 1"/>
          <p:cNvSpPr txBox="1"/>
          <p:nvPr/>
        </p:nvSpPr>
        <p:spPr>
          <a:xfrm>
            <a:off x="611640" y="0"/>
            <a:ext cx="8229240" cy="561600"/>
          </a:xfrm>
          <a:prstGeom prst="rect">
            <a:avLst/>
          </a:prstGeom>
          <a:noFill/>
          <a:ln>
            <a:noFill/>
          </a:ln>
        </p:spPr>
        <p:txBody>
          <a:bodyPr anchor="ctr"/>
          <a:p>
            <a:pPr algn="ctr">
              <a:lnSpc>
                <a:spcPct val="100000"/>
              </a:lnSpc>
            </a:pPr>
            <a:r>
              <a:rPr b="1" lang="de-DE" sz="3000" spc="-1" strike="noStrike">
                <a:solidFill>
                  <a:srgbClr val="ff7900"/>
                </a:solidFill>
                <a:uFill>
                  <a:solidFill>
                    <a:srgbClr val="ffffff"/>
                  </a:solidFill>
                </a:uFill>
                <a:latin typeface="Arial"/>
              </a:rPr>
              <a:t>Appendix. Experiment 3/6</a:t>
            </a:r>
            <a:endParaRPr b="0" lang="de-DE" sz="1800" spc="-1" strike="noStrike">
              <a:solidFill>
                <a:srgbClr val="000000"/>
              </a:solidFill>
              <a:uFill>
                <a:solidFill>
                  <a:srgbClr val="ffffff"/>
                </a:solidFill>
              </a:uFill>
              <a:latin typeface="Calibri"/>
            </a:endParaRPr>
          </a:p>
        </p:txBody>
      </p:sp>
      <p:pic>
        <p:nvPicPr>
          <p:cNvPr id="245" name="Рисунок 3" descr=""/>
          <p:cNvPicPr/>
          <p:nvPr/>
        </p:nvPicPr>
        <p:blipFill>
          <a:blip r:embed="rId1"/>
          <a:stretch/>
        </p:blipFill>
        <p:spPr>
          <a:xfrm>
            <a:off x="1835640" y="506880"/>
            <a:ext cx="6192360" cy="5307480"/>
          </a:xfrm>
          <a:prstGeom prst="rect">
            <a:avLst/>
          </a:prstGeom>
          <a:ln>
            <a:noFill/>
          </a:ln>
        </p:spPr>
      </p:pic>
      <p:sp>
        <p:nvSpPr>
          <p:cNvPr id="246" name="CustomShape 2"/>
          <p:cNvSpPr/>
          <p:nvPr/>
        </p:nvSpPr>
        <p:spPr>
          <a:xfrm>
            <a:off x="827640" y="5613840"/>
            <a:ext cx="7858800" cy="257760"/>
          </a:xfrm>
          <a:prstGeom prst="rect">
            <a:avLst/>
          </a:prstGeom>
          <a:noFill/>
          <a:ln>
            <a:noFill/>
          </a:ln>
        </p:spPr>
        <p:style>
          <a:lnRef idx="0"/>
          <a:fillRef idx="0"/>
          <a:effectRef idx="0"/>
          <a:fontRef idx="minor"/>
        </p:style>
        <p:txBody>
          <a:bodyPr lIns="90000" rIns="90000" tIns="45000" bIns="45000"/>
          <a:p>
            <a:pPr algn="ctr">
              <a:lnSpc>
                <a:spcPct val="100000"/>
              </a:lnSpc>
            </a:pPr>
            <a:r>
              <a:rPr b="0" lang="ru-RU" sz="1100" spc="-1" strike="noStrike">
                <a:solidFill>
                  <a:srgbClr val="000000"/>
                </a:solidFill>
                <a:uFill>
                  <a:solidFill>
                    <a:srgbClr val="ffffff"/>
                  </a:solidFill>
                </a:uFill>
                <a:latin typeface="Calibri"/>
              </a:rPr>
              <a:t>Measured signal link speed for uplink and downlink. Mostly metrics are degraded, cannot truly rely on them. </a:t>
            </a:r>
            <a:endParaRPr b="0" lang="ru-RU" sz="1800" spc="-1" strike="noStrike">
              <a:solidFill>
                <a:srgbClr val="000000"/>
              </a:solidFill>
              <a:uFill>
                <a:solidFill>
                  <a:srgbClr val="ffffff"/>
                </a:solidFill>
              </a:uFill>
              <a:latin typeface="Arial"/>
            </a:endParaRPr>
          </a:p>
        </p:txBody>
      </p:sp>
    </p:spTree>
  </p:cSld>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7" name="TextShape 1"/>
          <p:cNvSpPr txBox="1"/>
          <p:nvPr/>
        </p:nvSpPr>
        <p:spPr>
          <a:xfrm>
            <a:off x="611640" y="0"/>
            <a:ext cx="8229240" cy="561600"/>
          </a:xfrm>
          <a:prstGeom prst="rect">
            <a:avLst/>
          </a:prstGeom>
          <a:noFill/>
          <a:ln>
            <a:noFill/>
          </a:ln>
        </p:spPr>
        <p:txBody>
          <a:bodyPr anchor="ctr"/>
          <a:p>
            <a:pPr algn="ctr">
              <a:lnSpc>
                <a:spcPct val="100000"/>
              </a:lnSpc>
            </a:pPr>
            <a:r>
              <a:rPr b="1" lang="de-DE" sz="3000" spc="-1" strike="noStrike">
                <a:solidFill>
                  <a:srgbClr val="ff7900"/>
                </a:solidFill>
                <a:uFill>
                  <a:solidFill>
                    <a:srgbClr val="ffffff"/>
                  </a:solidFill>
                </a:uFill>
                <a:latin typeface="Arial"/>
              </a:rPr>
              <a:t>Appendix. Experiment 4/6</a:t>
            </a:r>
            <a:endParaRPr b="0" lang="de-DE" sz="1800" spc="-1" strike="noStrike">
              <a:solidFill>
                <a:srgbClr val="000000"/>
              </a:solidFill>
              <a:uFill>
                <a:solidFill>
                  <a:srgbClr val="ffffff"/>
                </a:solidFill>
              </a:uFill>
              <a:latin typeface="Calibri"/>
            </a:endParaRPr>
          </a:p>
        </p:txBody>
      </p:sp>
      <p:pic>
        <p:nvPicPr>
          <p:cNvPr id="248" name="Рисунок 2" descr=""/>
          <p:cNvPicPr/>
          <p:nvPr/>
        </p:nvPicPr>
        <p:blipFill>
          <a:blip r:embed="rId1"/>
          <a:stretch/>
        </p:blipFill>
        <p:spPr>
          <a:xfrm>
            <a:off x="1475640" y="531360"/>
            <a:ext cx="6465240" cy="5541840"/>
          </a:xfrm>
          <a:prstGeom prst="rect">
            <a:avLst/>
          </a:prstGeom>
          <a:ln>
            <a:noFill/>
          </a:ln>
        </p:spPr>
      </p:pic>
      <p:sp>
        <p:nvSpPr>
          <p:cNvPr id="249" name="CustomShape 2"/>
          <p:cNvSpPr/>
          <p:nvPr/>
        </p:nvSpPr>
        <p:spPr>
          <a:xfrm>
            <a:off x="827640" y="5613840"/>
            <a:ext cx="7858800" cy="424440"/>
          </a:xfrm>
          <a:prstGeom prst="rect">
            <a:avLst/>
          </a:prstGeom>
          <a:noFill/>
          <a:ln>
            <a:noFill/>
          </a:ln>
        </p:spPr>
        <p:style>
          <a:lnRef idx="0"/>
          <a:fillRef idx="0"/>
          <a:effectRef idx="0"/>
          <a:fontRef idx="minor"/>
        </p:style>
        <p:txBody>
          <a:bodyPr lIns="90000" rIns="90000" tIns="45000" bIns="45000"/>
          <a:p>
            <a:pPr algn="ctr">
              <a:lnSpc>
                <a:spcPct val="100000"/>
              </a:lnSpc>
            </a:pPr>
            <a:r>
              <a:rPr b="0" lang="ru-RU" sz="1100" spc="-1" strike="noStrike">
                <a:solidFill>
                  <a:srgbClr val="000000"/>
                </a:solidFill>
                <a:uFill>
                  <a:solidFill>
                    <a:srgbClr val="ffffff"/>
                  </a:solidFill>
                </a:uFill>
                <a:latin typeface="Calibri"/>
              </a:rPr>
              <a:t>Overall detected coordinates changes during the experiment. Clearly shown that GPS has measurement error.</a:t>
            </a:r>
            <a:endParaRPr b="0" lang="ru-RU" sz="1800" spc="-1" strike="noStrike">
              <a:solidFill>
                <a:srgbClr val="000000"/>
              </a:solidFill>
              <a:uFill>
                <a:solidFill>
                  <a:srgbClr val="ffffff"/>
                </a:solidFill>
              </a:uFill>
              <a:latin typeface="Arial"/>
            </a:endParaRPr>
          </a:p>
        </p:txBody>
      </p:sp>
    </p:spTree>
  </p:cSld>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0" name="TextShape 1"/>
          <p:cNvSpPr txBox="1"/>
          <p:nvPr/>
        </p:nvSpPr>
        <p:spPr>
          <a:xfrm>
            <a:off x="611640" y="0"/>
            <a:ext cx="8229240" cy="561600"/>
          </a:xfrm>
          <a:prstGeom prst="rect">
            <a:avLst/>
          </a:prstGeom>
          <a:noFill/>
          <a:ln>
            <a:noFill/>
          </a:ln>
        </p:spPr>
        <p:txBody>
          <a:bodyPr anchor="ctr"/>
          <a:p>
            <a:pPr algn="ctr">
              <a:lnSpc>
                <a:spcPct val="100000"/>
              </a:lnSpc>
            </a:pPr>
            <a:r>
              <a:rPr b="1" lang="de-DE" sz="3000" spc="-1" strike="noStrike">
                <a:solidFill>
                  <a:srgbClr val="ff7900"/>
                </a:solidFill>
                <a:uFill>
                  <a:solidFill>
                    <a:srgbClr val="ffffff"/>
                  </a:solidFill>
                </a:uFill>
                <a:latin typeface="Arial"/>
              </a:rPr>
              <a:t>Appendix. Experiment 5/6</a:t>
            </a:r>
            <a:endParaRPr b="0" lang="de-DE" sz="1800" spc="-1" strike="noStrike">
              <a:solidFill>
                <a:srgbClr val="000000"/>
              </a:solidFill>
              <a:uFill>
                <a:solidFill>
                  <a:srgbClr val="ffffff"/>
                </a:solidFill>
              </a:uFill>
              <a:latin typeface="Calibri"/>
            </a:endParaRPr>
          </a:p>
        </p:txBody>
      </p:sp>
      <p:pic>
        <p:nvPicPr>
          <p:cNvPr id="251" name="Рисунок 3" descr=""/>
          <p:cNvPicPr/>
          <p:nvPr/>
        </p:nvPicPr>
        <p:blipFill>
          <a:blip r:embed="rId1"/>
          <a:stretch/>
        </p:blipFill>
        <p:spPr>
          <a:xfrm>
            <a:off x="1547640" y="476640"/>
            <a:ext cx="6490440" cy="5563080"/>
          </a:xfrm>
          <a:prstGeom prst="rect">
            <a:avLst/>
          </a:prstGeom>
          <a:ln>
            <a:noFill/>
          </a:ln>
        </p:spPr>
      </p:pic>
      <p:sp>
        <p:nvSpPr>
          <p:cNvPr id="252" name="CustomShape 2"/>
          <p:cNvSpPr/>
          <p:nvPr/>
        </p:nvSpPr>
        <p:spPr>
          <a:xfrm>
            <a:off x="827640" y="5613840"/>
            <a:ext cx="7858800" cy="257760"/>
          </a:xfrm>
          <a:prstGeom prst="rect">
            <a:avLst/>
          </a:prstGeom>
          <a:noFill/>
          <a:ln>
            <a:noFill/>
          </a:ln>
        </p:spPr>
        <p:style>
          <a:lnRef idx="0"/>
          <a:fillRef idx="0"/>
          <a:effectRef idx="0"/>
          <a:fontRef idx="minor"/>
        </p:style>
        <p:txBody>
          <a:bodyPr lIns="90000" rIns="90000" tIns="45000" bIns="45000"/>
          <a:p>
            <a:pPr algn="ctr">
              <a:lnSpc>
                <a:spcPct val="100000"/>
              </a:lnSpc>
            </a:pPr>
            <a:r>
              <a:rPr b="0" lang="ru-RU" sz="1100" spc="-1" strike="noStrike">
                <a:solidFill>
                  <a:srgbClr val="000000"/>
                </a:solidFill>
                <a:uFill>
                  <a:solidFill>
                    <a:srgbClr val="ffffff"/>
                  </a:solidFill>
                </a:uFill>
                <a:latin typeface="Calibri"/>
              </a:rPr>
              <a:t>The heatmap of quality of WI-FI signal by GPS coordinates.</a:t>
            </a:r>
            <a:endParaRPr b="0" lang="ru-RU" sz="1800" spc="-1" strike="noStrike">
              <a:solidFill>
                <a:srgbClr val="000000"/>
              </a:solidFill>
              <a:uFill>
                <a:solidFill>
                  <a:srgbClr val="ffffff"/>
                </a:solidFill>
              </a:uFill>
              <a:latin typeface="Arial"/>
            </a:endParaRPr>
          </a:p>
        </p:txBody>
      </p:sp>
    </p:spTree>
  </p:cSld>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3" name="TextShape 1"/>
          <p:cNvSpPr txBox="1"/>
          <p:nvPr/>
        </p:nvSpPr>
        <p:spPr>
          <a:xfrm>
            <a:off x="611640" y="0"/>
            <a:ext cx="8229240" cy="561600"/>
          </a:xfrm>
          <a:prstGeom prst="rect">
            <a:avLst/>
          </a:prstGeom>
          <a:noFill/>
          <a:ln>
            <a:noFill/>
          </a:ln>
        </p:spPr>
        <p:txBody>
          <a:bodyPr anchor="ctr"/>
          <a:p>
            <a:pPr algn="ctr">
              <a:lnSpc>
                <a:spcPct val="100000"/>
              </a:lnSpc>
            </a:pPr>
            <a:r>
              <a:rPr b="1" lang="de-DE" sz="3000" spc="-1" strike="noStrike">
                <a:solidFill>
                  <a:srgbClr val="ff7900"/>
                </a:solidFill>
                <a:uFill>
                  <a:solidFill>
                    <a:srgbClr val="ffffff"/>
                  </a:solidFill>
                </a:uFill>
                <a:latin typeface="Arial"/>
              </a:rPr>
              <a:t>Appendix. Experiment 6/6</a:t>
            </a:r>
            <a:endParaRPr b="0" lang="de-DE" sz="1800" spc="-1" strike="noStrike">
              <a:solidFill>
                <a:srgbClr val="000000"/>
              </a:solidFill>
              <a:uFill>
                <a:solidFill>
                  <a:srgbClr val="ffffff"/>
                </a:solidFill>
              </a:uFill>
              <a:latin typeface="Calibri"/>
            </a:endParaRPr>
          </a:p>
        </p:txBody>
      </p:sp>
      <p:pic>
        <p:nvPicPr>
          <p:cNvPr id="254" name="Рисунок 6" descr=""/>
          <p:cNvPicPr/>
          <p:nvPr/>
        </p:nvPicPr>
        <p:blipFill>
          <a:blip r:embed="rId1"/>
          <a:stretch/>
        </p:blipFill>
        <p:spPr>
          <a:xfrm>
            <a:off x="576000" y="576000"/>
            <a:ext cx="5256000" cy="3199680"/>
          </a:xfrm>
          <a:prstGeom prst="rect">
            <a:avLst/>
          </a:prstGeom>
          <a:ln>
            <a:noFill/>
          </a:ln>
        </p:spPr>
      </p:pic>
      <p:pic>
        <p:nvPicPr>
          <p:cNvPr id="255" name="Рисунок 4" descr=""/>
          <p:cNvPicPr/>
          <p:nvPr/>
        </p:nvPicPr>
        <p:blipFill>
          <a:blip r:embed="rId2"/>
          <a:stretch/>
        </p:blipFill>
        <p:spPr>
          <a:xfrm>
            <a:off x="6048000" y="561600"/>
            <a:ext cx="3066120" cy="5269320"/>
          </a:xfrm>
          <a:prstGeom prst="rect">
            <a:avLst/>
          </a:prstGeom>
          <a:ln>
            <a:noFill/>
          </a:ln>
        </p:spPr>
      </p:pic>
      <p:pic>
        <p:nvPicPr>
          <p:cNvPr id="256" name="Рисунок 7" descr=""/>
          <p:cNvPicPr/>
          <p:nvPr/>
        </p:nvPicPr>
        <p:blipFill>
          <a:blip r:embed="rId3"/>
          <a:stretch/>
        </p:blipFill>
        <p:spPr>
          <a:xfrm>
            <a:off x="576000" y="3803040"/>
            <a:ext cx="5256000" cy="2222640"/>
          </a:xfrm>
          <a:prstGeom prst="rect">
            <a:avLst/>
          </a:prstGeom>
          <a:ln>
            <a:noFill/>
          </a:ln>
        </p:spPr>
      </p:pic>
    </p:spTree>
  </p:cSld>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7" name="TextShape 1"/>
          <p:cNvSpPr txBox="1"/>
          <p:nvPr/>
        </p:nvSpPr>
        <p:spPr>
          <a:xfrm>
            <a:off x="457200" y="274680"/>
            <a:ext cx="8229240" cy="561600"/>
          </a:xfrm>
          <a:prstGeom prst="rect">
            <a:avLst/>
          </a:prstGeom>
          <a:noFill/>
          <a:ln>
            <a:noFill/>
          </a:ln>
        </p:spPr>
        <p:txBody>
          <a:bodyPr lIns="0" rIns="0" tIns="0" bIns="0" anchor="ctr"/>
          <a:p>
            <a:pPr algn="ctr">
              <a:lnSpc>
                <a:spcPct val="100000"/>
              </a:lnSpc>
            </a:pPr>
            <a:r>
              <a:rPr b="1" lang="de-DE" sz="3000" spc="-1" strike="noStrike">
                <a:solidFill>
                  <a:srgbClr val="ff7900"/>
                </a:solidFill>
                <a:uFill>
                  <a:solidFill>
                    <a:srgbClr val="ffffff"/>
                  </a:solidFill>
                </a:uFill>
                <a:latin typeface="Arial"/>
              </a:rPr>
              <a:t>References</a:t>
            </a:r>
            <a:endParaRPr b="0" lang="de-DE" sz="1800" spc="-1" strike="noStrike">
              <a:solidFill>
                <a:srgbClr val="000000"/>
              </a:solidFill>
              <a:uFill>
                <a:solidFill>
                  <a:srgbClr val="ffffff"/>
                </a:solidFill>
              </a:uFill>
              <a:latin typeface="Calibri"/>
            </a:endParaRPr>
          </a:p>
        </p:txBody>
      </p:sp>
      <p:sp>
        <p:nvSpPr>
          <p:cNvPr id="258" name="TextShape 2"/>
          <p:cNvSpPr txBox="1"/>
          <p:nvPr/>
        </p:nvSpPr>
        <p:spPr>
          <a:xfrm>
            <a:off x="576000" y="836280"/>
            <a:ext cx="8229240" cy="1061640"/>
          </a:xfrm>
          <a:prstGeom prst="rect">
            <a:avLst/>
          </a:prstGeom>
          <a:noFill/>
          <a:ln>
            <a:noFill/>
          </a:ln>
        </p:spPr>
        <p:txBody>
          <a:bodyPr lIns="0" rIns="0" tIns="0" bIns="0" anchor="ctr"/>
          <a:p>
            <a:r>
              <a:rPr b="0" lang="de-DE" sz="1800" spc="-1" strike="noStrike">
                <a:solidFill>
                  <a:srgbClr val="000000"/>
                </a:solidFill>
                <a:uFill>
                  <a:solidFill>
                    <a:srgbClr val="ffffff"/>
                  </a:solidFill>
                </a:uFill>
                <a:latin typeface="Calibri"/>
              </a:rPr>
              <a:t>1.https://www.researchgate.net/profile/Nan_Zhao4/publication/328853522/figure/fig2/AS:691359337938955@1541844319319/Small-cell-networks-based-on-mobile-UAV-base-stations-without-ground-SBSs.ppm </a:t>
            </a:r>
            <a:endParaRPr b="0" lang="de-DE" sz="1800" spc="-1" strike="noStrike">
              <a:solidFill>
                <a:srgbClr val="000000"/>
              </a:solidFill>
              <a:uFill>
                <a:solidFill>
                  <a:srgbClr val="ffffff"/>
                </a:solidFill>
              </a:uFill>
              <a:latin typeface="Calibri"/>
            </a:endParaRPr>
          </a:p>
        </p:txBody>
      </p:sp>
    </p:spTree>
  </p:cSld>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TextShape 1"/>
          <p:cNvSpPr txBox="1"/>
          <p:nvPr/>
        </p:nvSpPr>
        <p:spPr>
          <a:xfrm>
            <a:off x="457200" y="274680"/>
            <a:ext cx="8229240" cy="561600"/>
          </a:xfrm>
          <a:prstGeom prst="rect">
            <a:avLst/>
          </a:prstGeom>
          <a:noFill/>
          <a:ln>
            <a:noFill/>
          </a:ln>
        </p:spPr>
        <p:txBody>
          <a:bodyPr anchor="ctr"/>
          <a:p>
            <a:pPr algn="ctr">
              <a:lnSpc>
                <a:spcPct val="100000"/>
              </a:lnSpc>
            </a:pPr>
            <a:r>
              <a:rPr b="1" lang="de-DE" sz="3000" spc="-1" strike="noStrike">
                <a:solidFill>
                  <a:srgbClr val="ff7900"/>
                </a:solidFill>
                <a:uFill>
                  <a:solidFill>
                    <a:srgbClr val="ffffff"/>
                  </a:solidFill>
                </a:uFill>
                <a:latin typeface="Arial"/>
              </a:rPr>
              <a:t>A General Use-Case for Possible Solution</a:t>
            </a:r>
            <a:endParaRPr b="0" lang="de-DE" sz="1800" spc="-1" strike="noStrike">
              <a:solidFill>
                <a:srgbClr val="000000"/>
              </a:solidFill>
              <a:uFill>
                <a:solidFill>
                  <a:srgbClr val="ffffff"/>
                </a:solidFill>
              </a:uFill>
              <a:latin typeface="Calibri"/>
            </a:endParaRPr>
          </a:p>
        </p:txBody>
      </p:sp>
      <p:pic>
        <p:nvPicPr>
          <p:cNvPr id="175" name="Объект 5" descr=""/>
          <p:cNvPicPr/>
          <p:nvPr/>
        </p:nvPicPr>
        <p:blipFill>
          <a:blip r:embed="rId1"/>
          <a:stretch/>
        </p:blipFill>
        <p:spPr>
          <a:xfrm>
            <a:off x="1547640" y="1052640"/>
            <a:ext cx="6587640" cy="4531320"/>
          </a:xfrm>
          <a:prstGeom prst="rect">
            <a:avLst/>
          </a:prstGeom>
          <a:ln>
            <a:noFill/>
          </a:ln>
        </p:spPr>
      </p:pic>
      <p:sp>
        <p:nvSpPr>
          <p:cNvPr id="176" name="CustomShape 2"/>
          <p:cNvSpPr/>
          <p:nvPr/>
        </p:nvSpPr>
        <p:spPr>
          <a:xfrm>
            <a:off x="2627640" y="5584680"/>
            <a:ext cx="3995640" cy="425160"/>
          </a:xfrm>
          <a:prstGeom prst="rect">
            <a:avLst/>
          </a:prstGeom>
          <a:noFill/>
          <a:ln>
            <a:noFill/>
          </a:ln>
        </p:spPr>
        <p:style>
          <a:lnRef idx="0"/>
          <a:fillRef idx="0"/>
          <a:effectRef idx="0"/>
          <a:fontRef idx="minor"/>
        </p:style>
        <p:txBody>
          <a:bodyPr lIns="90000" rIns="90000" tIns="45000" bIns="45000"/>
          <a:p>
            <a:pPr algn="ctr">
              <a:lnSpc>
                <a:spcPct val="100000"/>
              </a:lnSpc>
            </a:pPr>
            <a:r>
              <a:rPr b="0" lang="ru-RU" sz="1100" spc="-1" strike="noStrike">
                <a:solidFill>
                  <a:srgbClr val="000000"/>
                </a:solidFill>
                <a:uFill>
                  <a:solidFill>
                    <a:srgbClr val="ffffff"/>
                  </a:solidFill>
                </a:uFill>
                <a:latin typeface="Calibri"/>
              </a:rPr>
              <a:t>A Generalized Use-Case for a Placement Algorithm Experimental Framework</a:t>
            </a:r>
            <a:endParaRPr b="0" lang="ru-RU" sz="1800" spc="-1" strike="noStrike">
              <a:solidFill>
                <a:srgbClr val="000000"/>
              </a:solidFill>
              <a:uFill>
                <a:solidFill>
                  <a:srgbClr val="ffffff"/>
                </a:solidFill>
              </a:uFill>
              <a:latin typeface="Arial"/>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TextShape 1"/>
          <p:cNvSpPr txBox="1"/>
          <p:nvPr/>
        </p:nvSpPr>
        <p:spPr>
          <a:xfrm>
            <a:off x="457200" y="274680"/>
            <a:ext cx="8229240" cy="561600"/>
          </a:xfrm>
          <a:prstGeom prst="rect">
            <a:avLst/>
          </a:prstGeom>
          <a:noFill/>
          <a:ln>
            <a:noFill/>
          </a:ln>
        </p:spPr>
        <p:txBody>
          <a:bodyPr anchor="ctr"/>
          <a:p>
            <a:pPr algn="ctr">
              <a:lnSpc>
                <a:spcPct val="100000"/>
              </a:lnSpc>
            </a:pPr>
            <a:r>
              <a:rPr b="1" lang="de-DE" sz="3000" spc="-1" strike="noStrike">
                <a:solidFill>
                  <a:srgbClr val="ff7900"/>
                </a:solidFill>
                <a:uFill>
                  <a:solidFill>
                    <a:srgbClr val="ffffff"/>
                  </a:solidFill>
                </a:uFill>
                <a:latin typeface="Arial"/>
              </a:rPr>
              <a:t>Abstract System Design</a:t>
            </a:r>
            <a:endParaRPr b="0" lang="de-DE" sz="1800" spc="-1" strike="noStrike">
              <a:solidFill>
                <a:srgbClr val="000000"/>
              </a:solidFill>
              <a:uFill>
                <a:solidFill>
                  <a:srgbClr val="ffffff"/>
                </a:solidFill>
              </a:uFill>
              <a:latin typeface="Calibri"/>
            </a:endParaRPr>
          </a:p>
        </p:txBody>
      </p:sp>
      <p:pic>
        <p:nvPicPr>
          <p:cNvPr id="178" name="Объект 3" descr=""/>
          <p:cNvPicPr/>
          <p:nvPr/>
        </p:nvPicPr>
        <p:blipFill>
          <a:blip r:embed="rId1"/>
          <a:stretch/>
        </p:blipFill>
        <p:spPr>
          <a:xfrm>
            <a:off x="1331640" y="1092600"/>
            <a:ext cx="6192360" cy="4429080"/>
          </a:xfrm>
          <a:prstGeom prst="rect">
            <a:avLst/>
          </a:prstGeom>
          <a:ln>
            <a:noFill/>
          </a:ln>
        </p:spPr>
      </p:pic>
      <p:sp>
        <p:nvSpPr>
          <p:cNvPr id="179" name="CustomShape 2"/>
          <p:cNvSpPr/>
          <p:nvPr/>
        </p:nvSpPr>
        <p:spPr>
          <a:xfrm>
            <a:off x="1763640" y="5733360"/>
            <a:ext cx="5616360" cy="424440"/>
          </a:xfrm>
          <a:prstGeom prst="rect">
            <a:avLst/>
          </a:prstGeom>
          <a:noFill/>
          <a:ln>
            <a:noFill/>
          </a:ln>
        </p:spPr>
        <p:style>
          <a:lnRef idx="0"/>
          <a:fillRef idx="0"/>
          <a:effectRef idx="0"/>
          <a:fontRef idx="minor"/>
        </p:style>
        <p:txBody>
          <a:bodyPr lIns="90000" rIns="90000" tIns="45000" bIns="45000"/>
          <a:p>
            <a:pPr algn="ctr">
              <a:lnSpc>
                <a:spcPct val="100000"/>
              </a:lnSpc>
            </a:pPr>
            <a:r>
              <a:rPr b="0" lang="ru-RU" sz="1100" spc="-1" strike="noStrike">
                <a:solidFill>
                  <a:srgbClr val="000000"/>
                </a:solidFill>
                <a:uFill>
                  <a:solidFill>
                    <a:srgbClr val="ffffff"/>
                  </a:solidFill>
                </a:uFill>
                <a:latin typeface="Calibri"/>
              </a:rPr>
              <a:t>Abstract Design for component interaction for the given possible problem solution</a:t>
            </a:r>
            <a:endParaRPr b="0" lang="ru-RU" sz="1800" spc="-1" strike="noStrike">
              <a:solidFill>
                <a:srgbClr val="000000"/>
              </a:solidFill>
              <a:uFill>
                <a:solidFill>
                  <a:srgbClr val="ffffff"/>
                </a:solidFill>
              </a:uFill>
              <a:latin typeface="Arial"/>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0" name="TextShape 1"/>
          <p:cNvSpPr txBox="1"/>
          <p:nvPr/>
        </p:nvSpPr>
        <p:spPr>
          <a:xfrm>
            <a:off x="457200" y="274680"/>
            <a:ext cx="8229240" cy="561600"/>
          </a:xfrm>
          <a:prstGeom prst="rect">
            <a:avLst/>
          </a:prstGeom>
          <a:noFill/>
          <a:ln>
            <a:noFill/>
          </a:ln>
        </p:spPr>
        <p:txBody>
          <a:bodyPr anchor="ctr"/>
          <a:p>
            <a:pPr algn="ctr">
              <a:lnSpc>
                <a:spcPct val="100000"/>
              </a:lnSpc>
            </a:pPr>
            <a:r>
              <a:rPr b="1" lang="de-DE" sz="3000" spc="-1" strike="noStrike">
                <a:solidFill>
                  <a:srgbClr val="ff7900"/>
                </a:solidFill>
                <a:uFill>
                  <a:solidFill>
                    <a:srgbClr val="ffffff"/>
                  </a:solidFill>
                </a:uFill>
                <a:latin typeface="Arial"/>
              </a:rPr>
              <a:t>Framework Architecture Description</a:t>
            </a:r>
            <a:endParaRPr b="0" lang="de-DE" sz="1800" spc="-1" strike="noStrike">
              <a:solidFill>
                <a:srgbClr val="000000"/>
              </a:solidFill>
              <a:uFill>
                <a:solidFill>
                  <a:srgbClr val="ffffff"/>
                </a:solidFill>
              </a:uFill>
              <a:latin typeface="Calibri"/>
            </a:endParaRPr>
          </a:p>
        </p:txBody>
      </p:sp>
      <p:pic>
        <p:nvPicPr>
          <p:cNvPr id="181" name="Рисунок 4" descr=""/>
          <p:cNvPicPr/>
          <p:nvPr/>
        </p:nvPicPr>
        <p:blipFill>
          <a:blip r:embed="rId1"/>
          <a:stretch/>
        </p:blipFill>
        <p:spPr>
          <a:xfrm>
            <a:off x="1656000" y="979560"/>
            <a:ext cx="5831640" cy="4344480"/>
          </a:xfrm>
          <a:prstGeom prst="rect">
            <a:avLst/>
          </a:prstGeom>
          <a:ln>
            <a:noFill/>
          </a:ln>
        </p:spPr>
      </p:pic>
      <p:sp>
        <p:nvSpPr>
          <p:cNvPr id="182" name="CustomShape 2"/>
          <p:cNvSpPr/>
          <p:nvPr/>
        </p:nvSpPr>
        <p:spPr>
          <a:xfrm>
            <a:off x="5940000" y="3717000"/>
            <a:ext cx="1630800" cy="345960"/>
          </a:xfrm>
          <a:prstGeom prst="rect">
            <a:avLst/>
          </a:prstGeom>
          <a:noFill/>
          <a:ln>
            <a:noFill/>
          </a:ln>
        </p:spPr>
        <p:style>
          <a:lnRef idx="0"/>
          <a:fillRef idx="0"/>
          <a:effectRef idx="0"/>
          <a:fontRef idx="minor"/>
        </p:style>
        <p:txBody>
          <a:bodyPr lIns="90000" rIns="90000" tIns="45000" bIns="45000"/>
          <a:p>
            <a:pPr algn="ctr">
              <a:lnSpc>
                <a:spcPct val="100000"/>
              </a:lnSpc>
            </a:pPr>
            <a:r>
              <a:rPr b="0" lang="ru-RU" sz="1800" spc="-1" strike="noStrike">
                <a:solidFill>
                  <a:srgbClr val="000000"/>
                </a:solidFill>
                <a:uFill>
                  <a:solidFill>
                    <a:srgbClr val="ffffff"/>
                  </a:solidFill>
                </a:uFill>
                <a:latin typeface="Arial"/>
              </a:rPr>
              <a:t>GPS_Tracker</a:t>
            </a:r>
            <a:endParaRPr b="0" lang="ru-RU" sz="1800" spc="-1" strike="noStrike">
              <a:solidFill>
                <a:srgbClr val="000000"/>
              </a:solidFill>
              <a:uFill>
                <a:solidFill>
                  <a:srgbClr val="ffffff"/>
                </a:solidFill>
              </a:uFill>
              <a:latin typeface="Arial"/>
            </a:endParaRPr>
          </a:p>
        </p:txBody>
      </p:sp>
      <p:sp>
        <p:nvSpPr>
          <p:cNvPr id="183" name="CustomShape 3"/>
          <p:cNvSpPr/>
          <p:nvPr/>
        </p:nvSpPr>
        <p:spPr>
          <a:xfrm>
            <a:off x="771120" y="4878720"/>
            <a:ext cx="1603080" cy="431640"/>
          </a:xfrm>
          <a:prstGeom prst="rect">
            <a:avLst/>
          </a:prstGeom>
          <a:noFill/>
          <a:ln>
            <a:noFill/>
          </a:ln>
        </p:spPr>
        <p:style>
          <a:lnRef idx="0"/>
          <a:fillRef idx="0"/>
          <a:effectRef idx="0"/>
          <a:fontRef idx="minor"/>
        </p:style>
        <p:txBody>
          <a:bodyPr lIns="90000" rIns="90000" tIns="45000" bIns="45000"/>
          <a:p>
            <a:pPr algn="ctr">
              <a:lnSpc>
                <a:spcPct val="100000"/>
              </a:lnSpc>
            </a:pPr>
            <a:r>
              <a:rPr b="0" lang="ru-RU" sz="1800" spc="-1" strike="noStrike">
                <a:solidFill>
                  <a:srgbClr val="000000"/>
                </a:solidFill>
                <a:uFill>
                  <a:solidFill>
                    <a:srgbClr val="ffffff"/>
                  </a:solidFill>
                </a:uFill>
                <a:latin typeface="Arial"/>
              </a:rPr>
              <a:t>GPS_Android</a:t>
            </a:r>
            <a:endParaRPr b="0" lang="ru-RU" sz="1800" spc="-1" strike="noStrike">
              <a:solidFill>
                <a:srgbClr val="000000"/>
              </a:solidFill>
              <a:uFill>
                <a:solidFill>
                  <a:srgbClr val="ffffff"/>
                </a:solidFill>
              </a:uFill>
              <a:latin typeface="Arial"/>
            </a:endParaRPr>
          </a:p>
        </p:txBody>
      </p:sp>
      <p:sp>
        <p:nvSpPr>
          <p:cNvPr id="184" name="CustomShape 4"/>
          <p:cNvSpPr/>
          <p:nvPr/>
        </p:nvSpPr>
        <p:spPr>
          <a:xfrm>
            <a:off x="627120" y="2630520"/>
            <a:ext cx="1799640" cy="431640"/>
          </a:xfrm>
          <a:prstGeom prst="rect">
            <a:avLst/>
          </a:prstGeom>
          <a:noFill/>
          <a:ln>
            <a:noFill/>
          </a:ln>
        </p:spPr>
        <p:style>
          <a:lnRef idx="0"/>
          <a:fillRef idx="0"/>
          <a:effectRef idx="0"/>
          <a:fontRef idx="minor"/>
        </p:style>
        <p:txBody>
          <a:bodyPr lIns="90000" rIns="90000" tIns="45000" bIns="45000"/>
          <a:p>
            <a:pPr algn="ctr">
              <a:lnSpc>
                <a:spcPct val="100000"/>
              </a:lnSpc>
            </a:pPr>
            <a:r>
              <a:rPr b="0" lang="ru-RU" sz="1800" spc="-1" strike="noStrike">
                <a:solidFill>
                  <a:srgbClr val="000000"/>
                </a:solidFill>
                <a:uFill>
                  <a:solidFill>
                    <a:srgbClr val="ffffff"/>
                  </a:solidFill>
                </a:uFill>
                <a:latin typeface="Arial"/>
              </a:rPr>
              <a:t>GPS_Frontend</a:t>
            </a:r>
            <a:endParaRPr b="0" lang="ru-RU" sz="1800" spc="-1" strike="noStrike">
              <a:solidFill>
                <a:srgbClr val="000000"/>
              </a:solidFill>
              <a:uFill>
                <a:solidFill>
                  <a:srgbClr val="ffffff"/>
                </a:solidFill>
              </a:uFill>
              <a:latin typeface="Arial"/>
            </a:endParaRPr>
          </a:p>
        </p:txBody>
      </p:sp>
      <p:sp>
        <p:nvSpPr>
          <p:cNvPr id="185" name="CustomShape 5"/>
          <p:cNvSpPr/>
          <p:nvPr/>
        </p:nvSpPr>
        <p:spPr>
          <a:xfrm>
            <a:off x="827640" y="5686560"/>
            <a:ext cx="7858800" cy="424440"/>
          </a:xfrm>
          <a:prstGeom prst="rect">
            <a:avLst/>
          </a:prstGeom>
          <a:noFill/>
          <a:ln>
            <a:noFill/>
          </a:ln>
        </p:spPr>
        <p:style>
          <a:lnRef idx="0"/>
          <a:fillRef idx="0"/>
          <a:effectRef idx="0"/>
          <a:fontRef idx="minor"/>
        </p:style>
        <p:txBody>
          <a:bodyPr lIns="90000" rIns="90000" tIns="45000" bIns="45000"/>
          <a:p>
            <a:pPr algn="ctr">
              <a:lnSpc>
                <a:spcPct val="100000"/>
              </a:lnSpc>
            </a:pPr>
            <a:r>
              <a:rPr b="0" lang="ru-RU" sz="1100" spc="-1" strike="noStrike">
                <a:solidFill>
                  <a:srgbClr val="000000"/>
                </a:solidFill>
                <a:uFill>
                  <a:solidFill>
                    <a:srgbClr val="ffffff"/>
                  </a:solidFill>
                </a:uFill>
                <a:latin typeface="Calibri"/>
              </a:rPr>
              <a:t>Three main component of framework: a phone (GPS_Android), user interface (GPS_Frontend), data processing (GPS_Tracker)</a:t>
            </a:r>
            <a:endParaRPr b="0" lang="ru-RU" sz="1800" spc="-1" strike="noStrike">
              <a:solidFill>
                <a:srgbClr val="000000"/>
              </a:solidFill>
              <a:uFill>
                <a:solidFill>
                  <a:srgbClr val="ffffff"/>
                </a:solidFill>
              </a:uFill>
              <a:latin typeface="Arial"/>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6" name="TextShape 1"/>
          <p:cNvSpPr txBox="1"/>
          <p:nvPr/>
        </p:nvSpPr>
        <p:spPr>
          <a:xfrm>
            <a:off x="457200" y="274680"/>
            <a:ext cx="8229240" cy="561600"/>
          </a:xfrm>
          <a:prstGeom prst="rect">
            <a:avLst/>
          </a:prstGeom>
          <a:noFill/>
          <a:ln>
            <a:noFill/>
          </a:ln>
        </p:spPr>
        <p:txBody>
          <a:bodyPr anchor="ctr"/>
          <a:p>
            <a:pPr>
              <a:lnSpc>
                <a:spcPct val="100000"/>
              </a:lnSpc>
            </a:pPr>
            <a:r>
              <a:rPr b="1" lang="de-DE" sz="3000" spc="-1" strike="noStrike">
                <a:solidFill>
                  <a:srgbClr val="ff7900"/>
                </a:solidFill>
                <a:uFill>
                  <a:solidFill>
                    <a:srgbClr val="ffffff"/>
                  </a:solidFill>
                </a:uFill>
                <a:latin typeface="Arial"/>
              </a:rPr>
              <a:t>Android Component</a:t>
            </a:r>
            <a:endParaRPr b="0" lang="de-DE" sz="1800" spc="-1" strike="noStrike">
              <a:solidFill>
                <a:srgbClr val="000000"/>
              </a:solidFill>
              <a:uFill>
                <a:solidFill>
                  <a:srgbClr val="ffffff"/>
                </a:solidFill>
              </a:uFill>
              <a:latin typeface="Calibri"/>
            </a:endParaRPr>
          </a:p>
        </p:txBody>
      </p:sp>
      <p:sp>
        <p:nvSpPr>
          <p:cNvPr id="187" name="TextShape 2"/>
          <p:cNvSpPr txBox="1"/>
          <p:nvPr/>
        </p:nvSpPr>
        <p:spPr>
          <a:xfrm>
            <a:off x="457200" y="980640"/>
            <a:ext cx="8229240" cy="5101200"/>
          </a:xfrm>
          <a:prstGeom prst="rect">
            <a:avLst/>
          </a:prstGeom>
          <a:noFill/>
          <a:ln>
            <a:noFill/>
          </a:ln>
        </p:spPr>
        <p:txBody>
          <a:bodyPr/>
          <a:p>
            <a:pPr marL="343080" indent="-342720">
              <a:lnSpc>
                <a:spcPct val="100000"/>
              </a:lnSpc>
              <a:buClr>
                <a:srgbClr val="000000"/>
              </a:buClr>
              <a:buFont typeface="Arial"/>
              <a:buChar char="•"/>
            </a:pPr>
            <a:r>
              <a:rPr b="0" lang="de-DE" sz="2800" spc="-1" strike="noStrike">
                <a:solidFill>
                  <a:srgbClr val="000000"/>
                </a:solidFill>
                <a:uFill>
                  <a:solidFill>
                    <a:srgbClr val="ffffff"/>
                  </a:solidFill>
                </a:uFill>
                <a:latin typeface="Arial"/>
              </a:rPr>
              <a:t>Measure: </a:t>
            </a:r>
            <a:endParaRPr b="0" lang="de-DE" sz="2400" spc="-1" strike="noStrike">
              <a:solidFill>
                <a:srgbClr val="000000"/>
              </a:solidFill>
              <a:uFill>
                <a:solidFill>
                  <a:srgbClr val="ffffff"/>
                </a:solidFill>
              </a:uFill>
              <a:latin typeface="Arial"/>
            </a:endParaRPr>
          </a:p>
          <a:p>
            <a:pPr lvl="1" marL="743040" indent="-285480">
              <a:lnSpc>
                <a:spcPct val="100000"/>
              </a:lnSpc>
              <a:buClr>
                <a:srgbClr val="000000"/>
              </a:buClr>
              <a:buFont typeface="Arial"/>
              <a:buChar char="–"/>
            </a:pPr>
            <a:r>
              <a:rPr b="0" lang="de-DE" sz="2000" spc="-1" strike="noStrike">
                <a:solidFill>
                  <a:srgbClr val="000000"/>
                </a:solidFill>
                <a:uFill>
                  <a:solidFill>
                    <a:srgbClr val="ffffff"/>
                  </a:solidFill>
                </a:uFill>
                <a:latin typeface="Arial"/>
              </a:rPr>
              <a:t>GNSS location</a:t>
            </a:r>
            <a:endParaRPr b="0" lang="de-DE" sz="2000" spc="-1" strike="noStrike">
              <a:solidFill>
                <a:srgbClr val="000000"/>
              </a:solidFill>
              <a:uFill>
                <a:solidFill>
                  <a:srgbClr val="ffffff"/>
                </a:solidFill>
              </a:uFill>
              <a:latin typeface="Arial"/>
            </a:endParaRPr>
          </a:p>
          <a:p>
            <a:pPr lvl="1" marL="743040" indent="-285480">
              <a:lnSpc>
                <a:spcPct val="100000"/>
              </a:lnSpc>
              <a:buClr>
                <a:srgbClr val="000000"/>
              </a:buClr>
              <a:buFont typeface="Arial"/>
              <a:buChar char="–"/>
            </a:pPr>
            <a:r>
              <a:rPr b="0" lang="de-DE" sz="2000" spc="-1" strike="noStrike">
                <a:solidFill>
                  <a:srgbClr val="000000"/>
                </a:solidFill>
                <a:uFill>
                  <a:solidFill>
                    <a:srgbClr val="ffffff"/>
                  </a:solidFill>
                </a:uFill>
                <a:latin typeface="Arial"/>
              </a:rPr>
              <a:t>RSS of Wifi connection</a:t>
            </a:r>
            <a:endParaRPr b="0" lang="de-DE" sz="2000" spc="-1" strike="noStrike">
              <a:solidFill>
                <a:srgbClr val="000000"/>
              </a:solidFill>
              <a:uFill>
                <a:solidFill>
                  <a:srgbClr val="ffffff"/>
                </a:solidFill>
              </a:uFill>
              <a:latin typeface="Arial"/>
            </a:endParaRPr>
          </a:p>
          <a:p>
            <a:pPr lvl="1" marL="743040" indent="-285480">
              <a:lnSpc>
                <a:spcPct val="100000"/>
              </a:lnSpc>
              <a:buClr>
                <a:srgbClr val="000000"/>
              </a:buClr>
              <a:buFont typeface="Arial"/>
              <a:buChar char="–"/>
            </a:pPr>
            <a:r>
              <a:rPr b="0" lang="de-DE" sz="2000" spc="-1" strike="noStrike">
                <a:solidFill>
                  <a:srgbClr val="000000"/>
                </a:solidFill>
                <a:uFill>
                  <a:solidFill>
                    <a:srgbClr val="ffffff"/>
                  </a:solidFill>
                </a:uFill>
                <a:latin typeface="Arial"/>
              </a:rPr>
              <a:t>Connection speed </a:t>
            </a:r>
            <a:endParaRPr b="0" lang="de-DE" sz="2000" spc="-1" strike="noStrike">
              <a:solidFill>
                <a:srgbClr val="000000"/>
              </a:solidFill>
              <a:uFill>
                <a:solidFill>
                  <a:srgbClr val="ffffff"/>
                </a:solidFill>
              </a:uFill>
              <a:latin typeface="Arial"/>
            </a:endParaRPr>
          </a:p>
          <a:p>
            <a:pPr marL="343080" indent="-342720">
              <a:lnSpc>
                <a:spcPct val="100000"/>
              </a:lnSpc>
              <a:buClr>
                <a:srgbClr val="000000"/>
              </a:buClr>
              <a:buFont typeface="Arial"/>
              <a:buChar char="•"/>
            </a:pPr>
            <a:r>
              <a:rPr b="0" lang="de-DE" sz="2800" spc="-1" strike="noStrike">
                <a:solidFill>
                  <a:srgbClr val="000000"/>
                </a:solidFill>
                <a:uFill>
                  <a:solidFill>
                    <a:srgbClr val="ffffff"/>
                  </a:solidFill>
                </a:uFill>
                <a:latin typeface="Arial"/>
              </a:rPr>
              <a:t>Activities:</a:t>
            </a:r>
            <a:endParaRPr b="0" lang="de-DE" sz="2400" spc="-1" strike="noStrike">
              <a:solidFill>
                <a:srgbClr val="000000"/>
              </a:solidFill>
              <a:uFill>
                <a:solidFill>
                  <a:srgbClr val="ffffff"/>
                </a:solidFill>
              </a:uFill>
              <a:latin typeface="Arial"/>
            </a:endParaRPr>
          </a:p>
          <a:p>
            <a:pPr lvl="1" marL="743040" indent="-285480">
              <a:lnSpc>
                <a:spcPct val="100000"/>
              </a:lnSpc>
              <a:buClr>
                <a:srgbClr val="000000"/>
              </a:buClr>
              <a:buFont typeface="Arial"/>
              <a:buChar char="–"/>
            </a:pPr>
            <a:r>
              <a:rPr b="0" lang="de-DE" sz="2000" spc="-1" strike="noStrike">
                <a:solidFill>
                  <a:srgbClr val="000000"/>
                </a:solidFill>
                <a:uFill>
                  <a:solidFill>
                    <a:srgbClr val="ffffff"/>
                  </a:solidFill>
                </a:uFill>
                <a:latin typeface="Arial"/>
              </a:rPr>
              <a:t>Send measurement result to given server</a:t>
            </a:r>
            <a:endParaRPr b="0" lang="de-DE" sz="2000" spc="-1" strike="noStrike">
              <a:solidFill>
                <a:srgbClr val="000000"/>
              </a:solidFill>
              <a:uFill>
                <a:solidFill>
                  <a:srgbClr val="ffffff"/>
                </a:solidFill>
              </a:uFill>
              <a:latin typeface="Arial"/>
            </a:endParaRPr>
          </a:p>
          <a:p>
            <a:pPr lvl="1" marL="743040" indent="-285480">
              <a:lnSpc>
                <a:spcPct val="100000"/>
              </a:lnSpc>
              <a:buClr>
                <a:srgbClr val="000000"/>
              </a:buClr>
              <a:buFont typeface="Arial"/>
              <a:buChar char="–"/>
            </a:pPr>
            <a:r>
              <a:rPr b="0" lang="de-DE" sz="2000" spc="-1" strike="noStrike">
                <a:solidFill>
                  <a:srgbClr val="000000"/>
                </a:solidFill>
                <a:uFill>
                  <a:solidFill>
                    <a:srgbClr val="ffffff"/>
                  </a:solidFill>
                </a:uFill>
                <a:latin typeface="Arial"/>
              </a:rPr>
              <a:t>Measure data periodicaly with given </a:t>
            </a:r>
            <a:endParaRPr b="0" lang="de-DE" sz="2000" spc="-1" strike="noStrike">
              <a:solidFill>
                <a:srgbClr val="000000"/>
              </a:solidFill>
              <a:uFill>
                <a:solidFill>
                  <a:srgbClr val="ffffff"/>
                </a:solidFill>
              </a:uFill>
              <a:latin typeface="Arial"/>
            </a:endParaRPr>
          </a:p>
          <a:p>
            <a:pPr lvl="1" marL="743040" indent="-285480">
              <a:lnSpc>
                <a:spcPct val="100000"/>
              </a:lnSpc>
              <a:buClr>
                <a:srgbClr val="000000"/>
              </a:buClr>
              <a:buFont typeface="Arial"/>
              <a:buChar char="–"/>
            </a:pPr>
            <a:r>
              <a:rPr b="0" lang="de-DE" sz="2000" spc="-1" strike="noStrike">
                <a:solidFill>
                  <a:srgbClr val="000000"/>
                </a:solidFill>
                <a:uFill>
                  <a:solidFill>
                    <a:srgbClr val="ffffff"/>
                  </a:solidFill>
                </a:uFill>
                <a:latin typeface="Arial"/>
              </a:rPr>
              <a:t>timeout on background</a:t>
            </a:r>
            <a:endParaRPr b="0" lang="de-DE" sz="2000" spc="-1" strike="noStrike">
              <a:solidFill>
                <a:srgbClr val="000000"/>
              </a:solidFill>
              <a:uFill>
                <a:solidFill>
                  <a:srgbClr val="ffffff"/>
                </a:solidFill>
              </a:uFill>
              <a:latin typeface="Arial"/>
            </a:endParaRPr>
          </a:p>
          <a:p>
            <a:pPr>
              <a:lnSpc>
                <a:spcPct val="100000"/>
              </a:lnSpc>
            </a:pPr>
            <a:endParaRPr b="0" lang="de-DE" sz="2400" spc="-1" strike="noStrike">
              <a:solidFill>
                <a:srgbClr val="000000"/>
              </a:solidFill>
              <a:uFill>
                <a:solidFill>
                  <a:srgbClr val="ffffff"/>
                </a:solidFill>
              </a:uFill>
              <a:latin typeface="Arial"/>
            </a:endParaRPr>
          </a:p>
        </p:txBody>
      </p:sp>
      <p:pic>
        <p:nvPicPr>
          <p:cNvPr id="188" name="Рисунок 3" descr=""/>
          <p:cNvPicPr/>
          <p:nvPr/>
        </p:nvPicPr>
        <p:blipFill>
          <a:blip r:embed="rId1"/>
          <a:stretch/>
        </p:blipFill>
        <p:spPr>
          <a:xfrm>
            <a:off x="6559560" y="166680"/>
            <a:ext cx="2414520" cy="5239800"/>
          </a:xfrm>
          <a:prstGeom prst="rect">
            <a:avLst/>
          </a:prstGeom>
          <a:ln>
            <a:noFill/>
          </a:ln>
        </p:spPr>
      </p:pic>
      <p:sp>
        <p:nvSpPr>
          <p:cNvPr id="189" name="CustomShape 3"/>
          <p:cNvSpPr/>
          <p:nvPr/>
        </p:nvSpPr>
        <p:spPr>
          <a:xfrm>
            <a:off x="6559560" y="5514840"/>
            <a:ext cx="2584080" cy="425160"/>
          </a:xfrm>
          <a:prstGeom prst="rect">
            <a:avLst/>
          </a:prstGeom>
          <a:noFill/>
          <a:ln>
            <a:noFill/>
          </a:ln>
        </p:spPr>
        <p:style>
          <a:lnRef idx="0"/>
          <a:fillRef idx="0"/>
          <a:effectRef idx="0"/>
          <a:fontRef idx="minor"/>
        </p:style>
        <p:txBody>
          <a:bodyPr lIns="90000" rIns="90000" tIns="45000" bIns="45000"/>
          <a:p>
            <a:pPr algn="ctr">
              <a:lnSpc>
                <a:spcPct val="100000"/>
              </a:lnSpc>
            </a:pPr>
            <a:r>
              <a:rPr b="0" lang="ru-RU" sz="1100" spc="-1" strike="noStrike">
                <a:solidFill>
                  <a:srgbClr val="000000"/>
                </a:solidFill>
                <a:uFill>
                  <a:solidFill>
                    <a:srgbClr val="ffffff"/>
                  </a:solidFill>
                </a:uFill>
                <a:latin typeface="Calibri"/>
              </a:rPr>
              <a:t>GPS_Android installed on an Android SmartPhone</a:t>
            </a:r>
            <a:endParaRPr b="0" lang="ru-RU" sz="1800" spc="-1" strike="noStrike">
              <a:solidFill>
                <a:srgbClr val="000000"/>
              </a:solidFill>
              <a:uFill>
                <a:solidFill>
                  <a:srgbClr val="ffffff"/>
                </a:solidFill>
              </a:uFill>
              <a:latin typeface="Arial"/>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0" name="TextShape 1"/>
          <p:cNvSpPr txBox="1"/>
          <p:nvPr/>
        </p:nvSpPr>
        <p:spPr>
          <a:xfrm>
            <a:off x="457200" y="274680"/>
            <a:ext cx="8229240" cy="561600"/>
          </a:xfrm>
          <a:prstGeom prst="rect">
            <a:avLst/>
          </a:prstGeom>
          <a:noFill/>
          <a:ln>
            <a:noFill/>
          </a:ln>
        </p:spPr>
        <p:txBody>
          <a:bodyPr anchor="ctr"/>
          <a:p>
            <a:pPr algn="ctr">
              <a:lnSpc>
                <a:spcPct val="100000"/>
              </a:lnSpc>
            </a:pPr>
            <a:r>
              <a:rPr b="1" lang="de-DE" sz="3000" spc="-1" strike="noStrike">
                <a:solidFill>
                  <a:srgbClr val="ff7900"/>
                </a:solidFill>
                <a:uFill>
                  <a:solidFill>
                    <a:srgbClr val="ffffff"/>
                  </a:solidFill>
                </a:uFill>
                <a:latin typeface="Arial"/>
              </a:rPr>
              <a:t>UI Component</a:t>
            </a:r>
            <a:endParaRPr b="0" lang="de-DE" sz="1800" spc="-1" strike="noStrike">
              <a:solidFill>
                <a:srgbClr val="000000"/>
              </a:solidFill>
              <a:uFill>
                <a:solidFill>
                  <a:srgbClr val="ffffff"/>
                </a:solidFill>
              </a:uFill>
              <a:latin typeface="Calibri"/>
            </a:endParaRPr>
          </a:p>
        </p:txBody>
      </p:sp>
      <p:pic>
        <p:nvPicPr>
          <p:cNvPr id="191" name="Рисунок 3" descr=""/>
          <p:cNvPicPr/>
          <p:nvPr/>
        </p:nvPicPr>
        <p:blipFill>
          <a:blip r:embed="rId1"/>
          <a:stretch/>
        </p:blipFill>
        <p:spPr>
          <a:xfrm>
            <a:off x="576000" y="1656000"/>
            <a:ext cx="8481600" cy="3959640"/>
          </a:xfrm>
          <a:prstGeom prst="rect">
            <a:avLst/>
          </a:prstGeom>
          <a:ln>
            <a:noFill/>
          </a:ln>
        </p:spPr>
      </p:pic>
      <p:sp>
        <p:nvSpPr>
          <p:cNvPr id="192" name="Line 2"/>
          <p:cNvSpPr/>
          <p:nvPr/>
        </p:nvSpPr>
        <p:spPr>
          <a:xfrm>
            <a:off x="1728000" y="1413720"/>
            <a:ext cx="360000" cy="746280"/>
          </a:xfrm>
          <a:prstGeom prst="line">
            <a:avLst/>
          </a:prstGeom>
          <a:ln>
            <a:solidFill>
              <a:srgbClr val="000000"/>
            </a:solidFill>
            <a:tailEnd len="med" type="triangle" w="med"/>
          </a:ln>
        </p:spPr>
        <p:style>
          <a:lnRef idx="0"/>
          <a:fillRef idx="0"/>
          <a:effectRef idx="0"/>
          <a:fontRef idx="minor"/>
        </p:style>
      </p:sp>
      <p:sp>
        <p:nvSpPr>
          <p:cNvPr id="193" name="Line 3"/>
          <p:cNvSpPr/>
          <p:nvPr/>
        </p:nvSpPr>
        <p:spPr>
          <a:xfrm flipH="1">
            <a:off x="1656000" y="5147280"/>
            <a:ext cx="1475640" cy="108720"/>
          </a:xfrm>
          <a:prstGeom prst="line">
            <a:avLst/>
          </a:prstGeom>
          <a:ln>
            <a:solidFill>
              <a:srgbClr val="000000"/>
            </a:solidFill>
            <a:tailEnd len="med" type="triangle" w="med"/>
          </a:ln>
        </p:spPr>
        <p:style>
          <a:lnRef idx="0"/>
          <a:fillRef idx="0"/>
          <a:effectRef idx="0"/>
          <a:fontRef idx="minor"/>
        </p:style>
      </p:sp>
      <p:sp>
        <p:nvSpPr>
          <p:cNvPr id="194" name="Line 4"/>
          <p:cNvSpPr/>
          <p:nvPr/>
        </p:nvSpPr>
        <p:spPr>
          <a:xfrm flipH="1">
            <a:off x="5832000" y="1466280"/>
            <a:ext cx="792000" cy="1341720"/>
          </a:xfrm>
          <a:prstGeom prst="line">
            <a:avLst/>
          </a:prstGeom>
          <a:ln>
            <a:solidFill>
              <a:srgbClr val="000000"/>
            </a:solidFill>
            <a:tailEnd len="med" type="triangle" w="med"/>
          </a:ln>
        </p:spPr>
        <p:style>
          <a:lnRef idx="0"/>
          <a:fillRef idx="0"/>
          <a:effectRef idx="0"/>
          <a:fontRef idx="minor"/>
        </p:style>
      </p:sp>
      <p:sp>
        <p:nvSpPr>
          <p:cNvPr id="195" name="CustomShape 5"/>
          <p:cNvSpPr/>
          <p:nvPr/>
        </p:nvSpPr>
        <p:spPr>
          <a:xfrm>
            <a:off x="6264000" y="864000"/>
            <a:ext cx="2538000" cy="601920"/>
          </a:xfrm>
          <a:prstGeom prst="rect">
            <a:avLst/>
          </a:prstGeom>
          <a:noFill/>
          <a:ln>
            <a:noFill/>
          </a:ln>
        </p:spPr>
        <p:style>
          <a:lnRef idx="0"/>
          <a:fillRef idx="0"/>
          <a:effectRef idx="0"/>
          <a:fontRef idx="minor"/>
        </p:style>
        <p:txBody>
          <a:bodyPr lIns="90000" rIns="90000" tIns="45000" bIns="45000"/>
          <a:p>
            <a:pPr>
              <a:lnSpc>
                <a:spcPct val="100000"/>
              </a:lnSpc>
            </a:pPr>
            <a:r>
              <a:rPr b="0" lang="ru-RU" sz="1800" spc="-1" strike="noStrike">
                <a:solidFill>
                  <a:srgbClr val="000000"/>
                </a:solidFill>
                <a:uFill>
                  <a:solidFill>
                    <a:srgbClr val="ffffff"/>
                  </a:solidFill>
                </a:uFill>
                <a:latin typeface="Arial"/>
              </a:rPr>
              <a:t>Location data on given </a:t>
            </a:r>
            <a:endParaRPr b="0" lang="ru-RU" sz="1800" spc="-1" strike="noStrike">
              <a:solidFill>
                <a:srgbClr val="000000"/>
              </a:solidFill>
              <a:uFill>
                <a:solidFill>
                  <a:srgbClr val="ffffff"/>
                </a:solidFill>
              </a:uFill>
              <a:latin typeface="Arial"/>
            </a:endParaRPr>
          </a:p>
          <a:p>
            <a:pPr>
              <a:lnSpc>
                <a:spcPct val="100000"/>
              </a:lnSpc>
            </a:pPr>
            <a:r>
              <a:rPr b="0" lang="ru-RU" sz="1800" spc="-1" strike="noStrike">
                <a:solidFill>
                  <a:srgbClr val="000000"/>
                </a:solidFill>
                <a:uFill>
                  <a:solidFill>
                    <a:srgbClr val="ffffff"/>
                  </a:solidFill>
                </a:uFill>
                <a:latin typeface="Arial"/>
              </a:rPr>
              <a:t>timeframe</a:t>
            </a:r>
            <a:endParaRPr b="0" lang="ru-RU" sz="1800" spc="-1" strike="noStrike">
              <a:solidFill>
                <a:srgbClr val="000000"/>
              </a:solidFill>
              <a:uFill>
                <a:solidFill>
                  <a:srgbClr val="ffffff"/>
                </a:solidFill>
              </a:uFill>
              <a:latin typeface="Arial"/>
            </a:endParaRPr>
          </a:p>
        </p:txBody>
      </p:sp>
      <p:sp>
        <p:nvSpPr>
          <p:cNvPr id="196" name="CustomShape 6"/>
          <p:cNvSpPr/>
          <p:nvPr/>
        </p:nvSpPr>
        <p:spPr>
          <a:xfrm>
            <a:off x="826560" y="325800"/>
            <a:ext cx="1549080" cy="1113840"/>
          </a:xfrm>
          <a:prstGeom prst="rect">
            <a:avLst/>
          </a:prstGeom>
          <a:noFill/>
          <a:ln>
            <a:noFill/>
          </a:ln>
        </p:spPr>
        <p:style>
          <a:lnRef idx="0"/>
          <a:fillRef idx="0"/>
          <a:effectRef idx="0"/>
          <a:fontRef idx="minor"/>
        </p:style>
        <p:txBody>
          <a:bodyPr lIns="90000" rIns="90000" tIns="45000" bIns="45000"/>
          <a:p>
            <a:pPr>
              <a:lnSpc>
                <a:spcPct val="100000"/>
              </a:lnSpc>
            </a:pPr>
            <a:r>
              <a:rPr b="0" lang="ru-RU" sz="1800" spc="-1" strike="noStrike">
                <a:solidFill>
                  <a:srgbClr val="000000"/>
                </a:solidFill>
                <a:uFill>
                  <a:solidFill>
                    <a:srgbClr val="ffffff"/>
                  </a:solidFill>
                </a:uFill>
                <a:latin typeface="Arial"/>
              </a:rPr>
              <a:t>Timeframe, </a:t>
            </a:r>
            <a:endParaRPr b="0" lang="ru-RU" sz="1800" spc="-1" strike="noStrike">
              <a:solidFill>
                <a:srgbClr val="000000"/>
              </a:solidFill>
              <a:uFill>
                <a:solidFill>
                  <a:srgbClr val="ffffff"/>
                </a:solidFill>
              </a:uFill>
              <a:latin typeface="Arial"/>
            </a:endParaRPr>
          </a:p>
          <a:p>
            <a:pPr>
              <a:lnSpc>
                <a:spcPct val="100000"/>
              </a:lnSpc>
            </a:pPr>
            <a:r>
              <a:rPr b="0" lang="ru-RU" sz="1800" spc="-1" strike="noStrike">
                <a:solidFill>
                  <a:srgbClr val="000000"/>
                </a:solidFill>
                <a:uFill>
                  <a:solidFill>
                    <a:srgbClr val="ffffff"/>
                  </a:solidFill>
                </a:uFill>
                <a:latin typeface="Arial"/>
              </a:rPr>
              <a:t>update </a:t>
            </a:r>
            <a:endParaRPr b="0" lang="ru-RU" sz="1800" spc="-1" strike="noStrike">
              <a:solidFill>
                <a:srgbClr val="000000"/>
              </a:solidFill>
              <a:uFill>
                <a:solidFill>
                  <a:srgbClr val="ffffff"/>
                </a:solidFill>
              </a:uFill>
              <a:latin typeface="Arial"/>
            </a:endParaRPr>
          </a:p>
          <a:p>
            <a:pPr>
              <a:lnSpc>
                <a:spcPct val="100000"/>
              </a:lnSpc>
            </a:pPr>
            <a:r>
              <a:rPr b="0" lang="ru-RU" sz="1800" spc="-1" strike="noStrike">
                <a:solidFill>
                  <a:srgbClr val="000000"/>
                </a:solidFill>
                <a:uFill>
                  <a:solidFill>
                    <a:srgbClr val="ffffff"/>
                  </a:solidFill>
                </a:uFill>
                <a:latin typeface="Arial"/>
              </a:rPr>
              <a:t>frequency</a:t>
            </a:r>
            <a:endParaRPr b="0" lang="ru-RU" sz="1800" spc="-1" strike="noStrike">
              <a:solidFill>
                <a:srgbClr val="000000"/>
              </a:solidFill>
              <a:uFill>
                <a:solidFill>
                  <a:srgbClr val="ffffff"/>
                </a:solidFill>
              </a:uFill>
              <a:latin typeface="Arial"/>
            </a:endParaRPr>
          </a:p>
          <a:p>
            <a:pPr>
              <a:lnSpc>
                <a:spcPct val="100000"/>
              </a:lnSpc>
            </a:pPr>
            <a:r>
              <a:rPr b="0" lang="ru-RU" sz="1800" spc="-1" strike="noStrike">
                <a:solidFill>
                  <a:srgbClr val="000000"/>
                </a:solidFill>
                <a:uFill>
                  <a:solidFill>
                    <a:srgbClr val="ffffff"/>
                  </a:solidFill>
                </a:uFill>
                <a:latin typeface="Arial"/>
              </a:rPr>
              <a:t>configuration </a:t>
            </a:r>
            <a:endParaRPr b="0" lang="ru-RU" sz="1800" spc="-1" strike="noStrike">
              <a:solidFill>
                <a:srgbClr val="000000"/>
              </a:solidFill>
              <a:uFill>
                <a:solidFill>
                  <a:srgbClr val="ffffff"/>
                </a:solidFill>
              </a:uFill>
              <a:latin typeface="Arial"/>
            </a:endParaRPr>
          </a:p>
        </p:txBody>
      </p:sp>
      <p:sp>
        <p:nvSpPr>
          <p:cNvPr id="197" name="CustomShape 7"/>
          <p:cNvSpPr/>
          <p:nvPr/>
        </p:nvSpPr>
        <p:spPr>
          <a:xfrm>
            <a:off x="3132000" y="4842360"/>
            <a:ext cx="1219680" cy="601920"/>
          </a:xfrm>
          <a:prstGeom prst="rect">
            <a:avLst/>
          </a:prstGeom>
          <a:noFill/>
          <a:ln>
            <a:noFill/>
          </a:ln>
        </p:spPr>
        <p:style>
          <a:lnRef idx="0"/>
          <a:fillRef idx="0"/>
          <a:effectRef idx="0"/>
          <a:fontRef idx="minor"/>
        </p:style>
        <p:txBody>
          <a:bodyPr lIns="90000" rIns="90000" tIns="45000" bIns="45000"/>
          <a:p>
            <a:pPr>
              <a:lnSpc>
                <a:spcPct val="100000"/>
              </a:lnSpc>
            </a:pPr>
            <a:r>
              <a:rPr b="0" lang="ru-RU" sz="1800" spc="-1" strike="noStrike">
                <a:solidFill>
                  <a:srgbClr val="000000"/>
                </a:solidFill>
                <a:uFill>
                  <a:solidFill>
                    <a:srgbClr val="ffffff"/>
                  </a:solidFill>
                </a:uFill>
                <a:latin typeface="Arial"/>
              </a:rPr>
              <a:t>Database </a:t>
            </a:r>
            <a:endParaRPr b="0" lang="ru-RU" sz="1800" spc="-1" strike="noStrike">
              <a:solidFill>
                <a:srgbClr val="000000"/>
              </a:solidFill>
              <a:uFill>
                <a:solidFill>
                  <a:srgbClr val="ffffff"/>
                </a:solidFill>
              </a:uFill>
              <a:latin typeface="Arial"/>
            </a:endParaRPr>
          </a:p>
          <a:p>
            <a:pPr>
              <a:lnSpc>
                <a:spcPct val="100000"/>
              </a:lnSpc>
            </a:pPr>
            <a:r>
              <a:rPr b="0" lang="ru-RU" sz="1800" spc="-1" strike="noStrike">
                <a:solidFill>
                  <a:srgbClr val="000000"/>
                </a:solidFill>
                <a:uFill>
                  <a:solidFill>
                    <a:srgbClr val="ffffff"/>
                  </a:solidFill>
                </a:uFill>
                <a:latin typeface="Arial"/>
              </a:rPr>
              <a:t>statistics</a:t>
            </a:r>
            <a:endParaRPr b="0" lang="ru-RU" sz="1800" spc="-1" strike="noStrike">
              <a:solidFill>
                <a:srgbClr val="000000"/>
              </a:solidFill>
              <a:uFill>
                <a:solidFill>
                  <a:srgbClr val="ffffff"/>
                </a:solidFill>
              </a:uFill>
              <a:latin typeface="Arial"/>
            </a:endParaRPr>
          </a:p>
        </p:txBody>
      </p:sp>
      <p:sp>
        <p:nvSpPr>
          <p:cNvPr id="198" name="CustomShape 8"/>
          <p:cNvSpPr/>
          <p:nvPr/>
        </p:nvSpPr>
        <p:spPr>
          <a:xfrm>
            <a:off x="827640" y="5613840"/>
            <a:ext cx="7858800" cy="257760"/>
          </a:xfrm>
          <a:prstGeom prst="rect">
            <a:avLst/>
          </a:prstGeom>
          <a:noFill/>
          <a:ln>
            <a:noFill/>
          </a:ln>
        </p:spPr>
        <p:style>
          <a:lnRef idx="0"/>
          <a:fillRef idx="0"/>
          <a:effectRef idx="0"/>
          <a:fontRef idx="minor"/>
        </p:style>
        <p:txBody>
          <a:bodyPr lIns="90000" rIns="90000" tIns="45000" bIns="45000"/>
          <a:p>
            <a:pPr algn="ctr">
              <a:lnSpc>
                <a:spcPct val="100000"/>
              </a:lnSpc>
            </a:pPr>
            <a:r>
              <a:rPr b="0" lang="ru-RU" sz="1100" spc="-1" strike="noStrike">
                <a:solidFill>
                  <a:srgbClr val="000000"/>
                </a:solidFill>
                <a:uFill>
                  <a:solidFill>
                    <a:srgbClr val="ffffff"/>
                  </a:solidFill>
                </a:uFill>
                <a:latin typeface="Calibri"/>
              </a:rPr>
              <a:t>Layout of the UI implemented by GPS_Frontend. The user interact via a web-browser.</a:t>
            </a:r>
            <a:endParaRPr b="0" lang="ru-RU" sz="1800" spc="-1" strike="noStrike">
              <a:solidFill>
                <a:srgbClr val="000000"/>
              </a:solidFill>
              <a:uFill>
                <a:solidFill>
                  <a:srgbClr val="ffffff"/>
                </a:solidFill>
              </a:uFill>
              <a:latin typeface="Arial"/>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9" name="TextShape 1"/>
          <p:cNvSpPr txBox="1"/>
          <p:nvPr/>
        </p:nvSpPr>
        <p:spPr>
          <a:xfrm>
            <a:off x="457200" y="274680"/>
            <a:ext cx="8229240" cy="561600"/>
          </a:xfrm>
          <a:prstGeom prst="rect">
            <a:avLst/>
          </a:prstGeom>
          <a:noFill/>
          <a:ln>
            <a:noFill/>
          </a:ln>
        </p:spPr>
        <p:txBody>
          <a:bodyPr anchor="ctr"/>
          <a:p>
            <a:pPr algn="ctr">
              <a:lnSpc>
                <a:spcPct val="100000"/>
              </a:lnSpc>
            </a:pPr>
            <a:r>
              <a:rPr b="1" lang="de-DE" sz="3000" spc="-1" strike="noStrike">
                <a:solidFill>
                  <a:srgbClr val="ff7900"/>
                </a:solidFill>
                <a:uFill>
                  <a:solidFill>
                    <a:srgbClr val="ffffff"/>
                  </a:solidFill>
                </a:uFill>
                <a:latin typeface="Arial"/>
              </a:rPr>
              <a:t>Backend Component</a:t>
            </a:r>
            <a:endParaRPr b="0" lang="de-DE" sz="1800" spc="-1" strike="noStrike">
              <a:solidFill>
                <a:srgbClr val="000000"/>
              </a:solidFill>
              <a:uFill>
                <a:solidFill>
                  <a:srgbClr val="ffffff"/>
                </a:solidFill>
              </a:uFill>
              <a:latin typeface="Calibri"/>
            </a:endParaRPr>
          </a:p>
        </p:txBody>
      </p:sp>
      <p:pic>
        <p:nvPicPr>
          <p:cNvPr id="200" name="Рисунок 3" descr=""/>
          <p:cNvPicPr/>
          <p:nvPr/>
        </p:nvPicPr>
        <p:blipFill>
          <a:blip r:embed="rId1"/>
          <a:stretch/>
        </p:blipFill>
        <p:spPr>
          <a:xfrm>
            <a:off x="648000" y="1412640"/>
            <a:ext cx="8191800" cy="3542400"/>
          </a:xfrm>
          <a:prstGeom prst="rect">
            <a:avLst/>
          </a:prstGeom>
          <a:ln>
            <a:noFill/>
          </a:ln>
        </p:spPr>
      </p:pic>
      <p:sp>
        <p:nvSpPr>
          <p:cNvPr id="201" name="CustomShape 2"/>
          <p:cNvSpPr/>
          <p:nvPr/>
        </p:nvSpPr>
        <p:spPr>
          <a:xfrm>
            <a:off x="827640" y="5613840"/>
            <a:ext cx="7858800" cy="257760"/>
          </a:xfrm>
          <a:prstGeom prst="rect">
            <a:avLst/>
          </a:prstGeom>
          <a:noFill/>
          <a:ln>
            <a:noFill/>
          </a:ln>
        </p:spPr>
        <p:style>
          <a:lnRef idx="0"/>
          <a:fillRef idx="0"/>
          <a:effectRef idx="0"/>
          <a:fontRef idx="minor"/>
        </p:style>
        <p:txBody>
          <a:bodyPr lIns="90000" rIns="90000" tIns="45000" bIns="45000"/>
          <a:p>
            <a:pPr algn="ctr">
              <a:lnSpc>
                <a:spcPct val="100000"/>
              </a:lnSpc>
            </a:pPr>
            <a:r>
              <a:rPr b="0" lang="ru-RU" sz="1100" spc="-1" strike="noStrike">
                <a:solidFill>
                  <a:srgbClr val="000000"/>
                </a:solidFill>
                <a:uFill>
                  <a:solidFill>
                    <a:srgbClr val="ffffff"/>
                  </a:solidFill>
                </a:uFill>
                <a:latin typeface="Calibri"/>
              </a:rPr>
              <a:t>Component diagram for GPS_Tracker backend components.</a:t>
            </a:r>
            <a:endParaRPr b="0" lang="ru-RU" sz="1800" spc="-1" strike="noStrike">
              <a:solidFill>
                <a:srgbClr val="000000"/>
              </a:solidFill>
              <a:uFill>
                <a:solidFill>
                  <a:srgbClr val="ffffff"/>
                </a:solidFill>
              </a:uFill>
              <a:latin typeface="Arial"/>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2" name="TextShape 1"/>
          <p:cNvSpPr txBox="1"/>
          <p:nvPr/>
        </p:nvSpPr>
        <p:spPr>
          <a:xfrm>
            <a:off x="457200" y="274680"/>
            <a:ext cx="8229240" cy="561600"/>
          </a:xfrm>
          <a:prstGeom prst="rect">
            <a:avLst/>
          </a:prstGeom>
          <a:noFill/>
          <a:ln>
            <a:noFill/>
          </a:ln>
        </p:spPr>
        <p:txBody>
          <a:bodyPr anchor="ctr"/>
          <a:p>
            <a:pPr algn="ctr">
              <a:lnSpc>
                <a:spcPct val="100000"/>
              </a:lnSpc>
            </a:pPr>
            <a:r>
              <a:rPr b="1" lang="de-DE" sz="3000" spc="-1" strike="noStrike">
                <a:solidFill>
                  <a:srgbClr val="ff7900"/>
                </a:solidFill>
                <a:uFill>
                  <a:solidFill>
                    <a:srgbClr val="ffffff"/>
                  </a:solidFill>
                </a:uFill>
                <a:latin typeface="Arial"/>
              </a:rPr>
              <a:t>Component Layout for Experiment</a:t>
            </a:r>
            <a:endParaRPr b="0" lang="de-DE" sz="1800" spc="-1" strike="noStrike">
              <a:solidFill>
                <a:srgbClr val="000000"/>
              </a:solidFill>
              <a:uFill>
                <a:solidFill>
                  <a:srgbClr val="ffffff"/>
                </a:solidFill>
              </a:uFill>
              <a:latin typeface="Calibri"/>
            </a:endParaRPr>
          </a:p>
        </p:txBody>
      </p:sp>
      <p:pic>
        <p:nvPicPr>
          <p:cNvPr id="203" name="Объект 4" descr=""/>
          <p:cNvPicPr/>
          <p:nvPr/>
        </p:nvPicPr>
        <p:blipFill>
          <a:blip r:embed="rId1"/>
          <a:stretch/>
        </p:blipFill>
        <p:spPr>
          <a:xfrm>
            <a:off x="1475640" y="1157760"/>
            <a:ext cx="6054120" cy="4430160"/>
          </a:xfrm>
          <a:prstGeom prst="rect">
            <a:avLst/>
          </a:prstGeom>
          <a:ln>
            <a:noFill/>
          </a:ln>
        </p:spPr>
      </p:pic>
      <p:sp>
        <p:nvSpPr>
          <p:cNvPr id="204" name="CustomShape 2"/>
          <p:cNvSpPr/>
          <p:nvPr/>
        </p:nvSpPr>
        <p:spPr>
          <a:xfrm>
            <a:off x="1043640" y="5778720"/>
            <a:ext cx="7803000" cy="257760"/>
          </a:xfrm>
          <a:prstGeom prst="rect">
            <a:avLst/>
          </a:prstGeom>
          <a:noFill/>
          <a:ln>
            <a:noFill/>
          </a:ln>
        </p:spPr>
        <p:style>
          <a:lnRef idx="0"/>
          <a:fillRef idx="0"/>
          <a:effectRef idx="0"/>
          <a:fontRef idx="minor"/>
        </p:style>
        <p:txBody>
          <a:bodyPr lIns="90000" rIns="90000" tIns="45000" bIns="45000"/>
          <a:p>
            <a:pPr algn="ctr">
              <a:lnSpc>
                <a:spcPct val="100000"/>
              </a:lnSpc>
            </a:pPr>
            <a:r>
              <a:rPr b="0" lang="ru-RU" sz="1100" spc="-1" strike="noStrike">
                <a:solidFill>
                  <a:srgbClr val="000000"/>
                </a:solidFill>
                <a:uFill>
                  <a:solidFill>
                    <a:srgbClr val="ffffff"/>
                  </a:solidFill>
                </a:uFill>
                <a:latin typeface="Calibri"/>
              </a:rPr>
              <a:t>Communication between components during the experiment</a:t>
            </a:r>
            <a:endParaRPr b="0" lang="ru-RU" sz="1800" spc="-1" strike="noStrike">
              <a:solidFill>
                <a:srgbClr val="000000"/>
              </a:solidFill>
              <a:uFill>
                <a:solidFill>
                  <a:srgbClr val="ffffff"/>
                </a:solidFill>
              </a:uFill>
              <a:latin typeface="Arial"/>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76</TotalTime>
  <Application>LibreOffice/5.1.6.2$Linux_X86_64 LibreOffice_project/10m0$Build-2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2010-10-05T15:15:43Z</dcterms:created>
  <dc:creator>Integrated Communication Systems Group</dc:creator>
  <dc:description/>
  <dc:language>ru-RU</dc:language>
  <cp:lastModifiedBy/>
  <dcterms:modified xsi:type="dcterms:W3CDTF">2020-03-13T21:13:42Z</dcterms:modified>
  <cp:revision>142</cp:revision>
  <dc:subject/>
  <dc:title>PowerPoint-Präsentation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23</vt:i4>
  </property>
  <property fmtid="{D5CDD505-2E9C-101B-9397-08002B2CF9AE}" pid="8" name="PresentationFormat">
    <vt:lpwstr>Экран (4:3)</vt:lpwstr>
  </property>
  <property fmtid="{D5CDD505-2E9C-101B-9397-08002B2CF9AE}" pid="9" name="ScaleCrop">
    <vt:bool>0</vt:bool>
  </property>
  <property fmtid="{D5CDD505-2E9C-101B-9397-08002B2CF9AE}" pid="10" name="ShareDoc">
    <vt:bool>0</vt:bool>
  </property>
  <property fmtid="{D5CDD505-2E9C-101B-9397-08002B2CF9AE}" pid="11" name="Slides">
    <vt:i4>23</vt:i4>
  </property>
</Properties>
</file>