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0" r:id="rId6"/>
    <p:sldId id="262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B085-5C4D-4305-BD36-24594F96E87B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84E27-0882-455F-93CC-5C79C61CC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3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E27-0882-455F-93CC-5C79C61CC3C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E27-0882-455F-93CC-5C79C61CC3C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75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8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22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86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5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8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1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EC3B-D9D5-42F4-82DC-45E7535CF062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D587-2F39-4ED0-B2B2-E43F84336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47099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Century Gothic" panose="020B0502020202020204" pitchFamily="34" charset="0"/>
              </a:rPr>
              <a:t>Тренажер ударений русского языка</a:t>
            </a:r>
            <a:endParaRPr lang="ru-RU" sz="48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8557" y="3988903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Левицкий Даниил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87106" y="4358235"/>
            <a:ext cx="3802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/>
              <a:t>https://github.com/Kirlevi/RusProjectStress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18492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Bahnschrift Condensed" panose="020B0502040204020203" pitchFamily="34" charset="0"/>
              </a:rPr>
              <a:t>Огромной проблемой для учеников 11 класса является подготовка к ЕГЭ по русскому. Сосредоточенные на других предметах, ученики забывают про подготовку к экзамену по русскому. Именно с этой целью был создан данный проект. Он предоставляет возможность подготовиться к заданию №4 ЕГЭ по русскому языку</a:t>
            </a:r>
            <a:endParaRPr lang="ru-RU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2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"/>
            <a:ext cx="12191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 Condensed" panose="020B0502040204020203" pitchFamily="34" charset="0"/>
              </a:rPr>
              <a:t>Задачи проекта: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endParaRPr lang="ru-RU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-сделать удобный для пользователя интерфейс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endParaRPr lang="ru-RU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-создать таблицу с орфоэпическим минимумом в формате </a:t>
            </a:r>
            <a:r>
              <a:rPr lang="en-US" sz="4400" dirty="0" smtClean="0">
                <a:latin typeface="Bahnschrift Condensed" panose="020B0502040204020203" pitchFamily="34" charset="0"/>
              </a:rPr>
              <a:t>csv</a:t>
            </a:r>
          </a:p>
          <a:p>
            <a:endParaRPr lang="ru-RU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-написать классы для различных окон программы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endParaRPr lang="ru-RU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-связать окна между собой</a:t>
            </a:r>
            <a:endParaRPr lang="ru-RU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786064"/>
            <a:ext cx="73954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Condensed" panose="020B0502040204020203" pitchFamily="34" charset="0"/>
              </a:rPr>
              <a:t>В данной работе реализовано несколько классов на основе </a:t>
            </a:r>
            <a:r>
              <a:rPr lang="en-US" sz="2400" dirty="0" err="1" smtClean="0">
                <a:latin typeface="Bahnschrift Condensed" panose="020B0502040204020203" pitchFamily="34" charset="0"/>
              </a:rPr>
              <a:t>PyQT</a:t>
            </a:r>
            <a:r>
              <a:rPr lang="ru-RU" sz="2400" dirty="0" smtClean="0">
                <a:latin typeface="Bahnschrift Condensed" panose="020B0502040204020203" pitchFamily="34" charset="0"/>
              </a:rPr>
              <a:t>; каждый класс задает функционал для окон</a:t>
            </a:r>
            <a:r>
              <a:rPr lang="ru-RU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ru-RU" sz="2400" dirty="0">
              <a:latin typeface="Bahnschrift Condensed" panose="020B0502040204020203" pitchFamily="34" charset="0"/>
            </a:endParaRPr>
          </a:p>
          <a:p>
            <a:r>
              <a:rPr lang="ru-RU" sz="2400" dirty="0" smtClean="0">
                <a:latin typeface="Bahnschrift Condensed" panose="020B0502040204020203" pitchFamily="34" charset="0"/>
              </a:rPr>
              <a:t>•</a:t>
            </a:r>
            <a:r>
              <a:rPr lang="ru-RU" sz="2400" dirty="0">
                <a:latin typeface="Bahnschrift Condensed" panose="020B0502040204020203" pitchFamily="34" charset="0"/>
              </a:rPr>
              <a:t>	Класс </a:t>
            </a:r>
            <a:r>
              <a:rPr lang="ru-RU" sz="2400" dirty="0" err="1">
                <a:latin typeface="Bahnschrift Condensed" panose="020B0502040204020203" pitchFamily="34" charset="0"/>
              </a:rPr>
              <a:t>MainForm</a:t>
            </a:r>
            <a:r>
              <a:rPr lang="ru-RU" sz="2400" dirty="0">
                <a:latin typeface="Bahnschrift Condensed" panose="020B0502040204020203" pitchFamily="34" charset="0"/>
              </a:rPr>
              <a:t> – главное меню, с которого начинается взаимодействие с программой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•	Класс </a:t>
            </a:r>
            <a:r>
              <a:rPr lang="ru-RU" sz="2400" dirty="0" err="1">
                <a:latin typeface="Bahnschrift Condensed" panose="020B0502040204020203" pitchFamily="34" charset="0"/>
              </a:rPr>
              <a:t>SessionForm</a:t>
            </a:r>
            <a:r>
              <a:rPr lang="ru-RU" sz="2400" dirty="0">
                <a:latin typeface="Bahnschrift Condensed" panose="020B0502040204020203" pitchFamily="34" charset="0"/>
              </a:rPr>
              <a:t> – основной режим тренировки, где можно увидеть количество верных ответов и ошибок, а также увидеть сами ошибки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•	Класс </a:t>
            </a:r>
            <a:r>
              <a:rPr lang="ru-RU" sz="2400" dirty="0" err="1">
                <a:latin typeface="Bahnschrift Condensed" panose="020B0502040204020203" pitchFamily="34" charset="0"/>
              </a:rPr>
              <a:t>ChallengeSessionForm</a:t>
            </a:r>
            <a:r>
              <a:rPr lang="ru-RU" sz="2400" dirty="0">
                <a:latin typeface="Bahnschrift Condensed" panose="020B0502040204020203" pitchFamily="34" charset="0"/>
              </a:rPr>
              <a:t> – игровой режим, где не отображаются ошибки и количество верных/неверных ответов. Вместо этого введена система очков и попыток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•	Класс </a:t>
            </a:r>
            <a:r>
              <a:rPr lang="ru-RU" sz="2400" dirty="0" err="1">
                <a:latin typeface="Bahnschrift Condensed" panose="020B0502040204020203" pitchFamily="34" charset="0"/>
              </a:rPr>
              <a:t>StatisticsForm</a:t>
            </a:r>
            <a:r>
              <a:rPr lang="ru-RU" sz="2400" dirty="0">
                <a:latin typeface="Bahnschrift Condensed" panose="020B0502040204020203" pitchFamily="34" charset="0"/>
              </a:rPr>
              <a:t> – таблица с результатами сессий игрового режима в виде </a:t>
            </a:r>
            <a:r>
              <a:rPr lang="ru-RU" sz="2400" dirty="0" err="1">
                <a:latin typeface="Bahnschrift Condensed" panose="020B0502040204020203" pitchFamily="34" charset="0"/>
              </a:rPr>
              <a:t>никнейм|очки</a:t>
            </a:r>
            <a:endParaRPr lang="ru-RU" sz="2400" dirty="0">
              <a:latin typeface="Bahnschrift Condensed" panose="020B0502040204020203" pitchFamily="34" charset="0"/>
            </a:endParaRPr>
          </a:p>
          <a:p>
            <a:endParaRPr lang="ru-RU" sz="2400" dirty="0" smtClean="0">
              <a:latin typeface="Bahnschrift Condensed" panose="020B0502040204020203" pitchFamily="34" charset="0"/>
            </a:endParaRPr>
          </a:p>
          <a:p>
            <a:r>
              <a:rPr lang="ru-RU" sz="2400" dirty="0" smtClean="0">
                <a:latin typeface="Bahnschrift Condensed" panose="020B0502040204020203" pitchFamily="34" charset="0"/>
              </a:rPr>
              <a:t>Программа </a:t>
            </a:r>
            <a:r>
              <a:rPr lang="ru-RU" sz="2400" dirty="0" smtClean="0">
                <a:latin typeface="Bahnschrift Condensed" panose="020B0502040204020203" pitchFamily="34" charset="0"/>
              </a:rPr>
              <a:t>состоит из нескольких окон, связанных с главным окном-меню, из которого можно попасть в два возможных режима тренировки.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34" y="786065"/>
            <a:ext cx="3767412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7113"/>
            <a:ext cx="739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Bahnschrift Condensed" panose="020B0502040204020203" pitchFamily="34" charset="0"/>
              </a:rPr>
              <a:t>Кнопка «Начать тренировку» </a:t>
            </a:r>
            <a:r>
              <a:rPr lang="ru-RU" sz="4000" dirty="0" smtClean="0">
                <a:latin typeface="Bahnschrift Condensed" panose="020B0502040204020203" pitchFamily="34" charset="0"/>
              </a:rPr>
              <a:t>ссылается на </a:t>
            </a:r>
            <a:r>
              <a:rPr lang="ru-RU" sz="4000" dirty="0" smtClean="0">
                <a:latin typeface="Bahnschrift Condensed" panose="020B0502040204020203" pitchFamily="34" charset="0"/>
              </a:rPr>
              <a:t>новое окно с интерфейсом тренажера. Пользователь должен ввести слово, написанное над полем ответа, выделив ударение путем написания ударной буквы заглавной.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928" y="786065"/>
            <a:ext cx="3518433" cy="4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14119"/>
            <a:ext cx="73954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ahnschrift Condensed" panose="020B0502040204020203" pitchFamily="34" charset="0"/>
              </a:rPr>
              <a:t>После нажатия кнопки «Ответить», в зависимости от того, правильный ли был ответ, один из счетчиков внизу окна увеличивается. Таким образом можно понять, сколько пользователь сделал ошибок и сколько правильных ответов он написал. Если слово написано неправильно, выводится верный вариант.</a:t>
            </a:r>
          </a:p>
          <a:p>
            <a:r>
              <a:rPr lang="ru-RU" sz="3600" dirty="0" smtClean="0">
                <a:latin typeface="Bahnschrift Condensed" panose="020B0502040204020203" pitchFamily="34" charset="0"/>
              </a:rPr>
              <a:t>Нажатие кнопки </a:t>
            </a:r>
            <a:r>
              <a:rPr lang="en-US" sz="3600" dirty="0" smtClean="0">
                <a:latin typeface="Bahnschrift Condensed" panose="020B0502040204020203" pitchFamily="34" charset="0"/>
              </a:rPr>
              <a:t>Finish </a:t>
            </a:r>
            <a:r>
              <a:rPr lang="ru-RU" sz="3600" dirty="0" smtClean="0">
                <a:latin typeface="Bahnschrift Condensed" panose="020B0502040204020203" pitchFamily="34" charset="0"/>
              </a:rPr>
              <a:t>возвращает пользователя в главное меню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2" y="1187113"/>
            <a:ext cx="3686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0771"/>
            <a:ext cx="69622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Condensed" panose="020B0502040204020203" pitchFamily="34" charset="0"/>
              </a:rPr>
              <a:t>Реализован также игровой режим, где счетчики заменены на жизни и очки. За каждый правильный ответ пользователь получает 10 очков. За неправильные ответы, у него отнимается одна жизнь. Когда жизней станет 0, пользователь сможет продолжить вводить ответы, но очки учитываться более не будут. Нажатие кнопки </a:t>
            </a:r>
            <a:r>
              <a:rPr lang="en-US" sz="3200" dirty="0" smtClean="0">
                <a:latin typeface="Bahnschrift Condensed" panose="020B0502040204020203" pitchFamily="34" charset="0"/>
              </a:rPr>
              <a:t>Finish </a:t>
            </a:r>
            <a:r>
              <a:rPr lang="ru-RU" sz="3200" dirty="0" smtClean="0">
                <a:latin typeface="Bahnschrift Condensed" panose="020B0502040204020203" pitchFamily="34" charset="0"/>
              </a:rPr>
              <a:t>вызовет диалоговое окно, где пользователь указывает свой ник латинскими символами. После этого его результат заносится в таблицу результатов, попасть в которую можно через главное меню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16" y="362856"/>
            <a:ext cx="4416663" cy="58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300771"/>
            <a:ext cx="120797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Condensed" panose="020B0502040204020203" pitchFamily="34" charset="0"/>
              </a:rPr>
              <a:t>В ходе работы были выполнены все запланированные задачи. После ряда тестов, программа может быть названа работоспособной.</a:t>
            </a:r>
          </a:p>
          <a:p>
            <a:endParaRPr lang="ru-RU" sz="3200" dirty="0" smtClean="0">
              <a:latin typeface="Bahnschrift Condensed" panose="020B0502040204020203" pitchFamily="34" charset="0"/>
            </a:endParaRPr>
          </a:p>
          <a:p>
            <a:r>
              <a:rPr lang="ru-RU" sz="3200" dirty="0" smtClean="0">
                <a:latin typeface="Bahnschrift Condensed" panose="020B0502040204020203" pitchFamily="34" charset="0"/>
              </a:rPr>
              <a:t>В процессе работы над проектом, я улучшил навыки в использовании библиотеки </a:t>
            </a:r>
            <a:r>
              <a:rPr lang="en-US" sz="3200" smtClean="0">
                <a:latin typeface="Bahnschrift Condensed" panose="020B0502040204020203" pitchFamily="34" charset="0"/>
              </a:rPr>
              <a:t>PyQT </a:t>
            </a:r>
            <a:r>
              <a:rPr lang="ru-RU" sz="3200" dirty="0" smtClean="0">
                <a:latin typeface="Bahnschrift Condensed" panose="020B0502040204020203" pitchFamily="34" charset="0"/>
              </a:rPr>
              <a:t>и в использовании ЯП </a:t>
            </a:r>
            <a:r>
              <a:rPr lang="en-US" sz="3200" dirty="0" smtClean="0">
                <a:latin typeface="Bahnschrift Condensed" panose="020B0502040204020203" pitchFamily="34" charset="0"/>
              </a:rPr>
              <a:t>Python </a:t>
            </a:r>
            <a:r>
              <a:rPr lang="ru-RU" sz="3200" dirty="0" smtClean="0">
                <a:latin typeface="Bahnschrift Condensed" panose="020B0502040204020203" pitchFamily="34" charset="0"/>
              </a:rPr>
              <a:t>в целом.</a:t>
            </a:r>
          </a:p>
        </p:txBody>
      </p:sp>
    </p:spTree>
    <p:extLst>
      <p:ext uri="{BB962C8B-B14F-4D97-AF65-F5344CB8AC3E}">
        <p14:creationId xmlns:p14="http://schemas.microsoft.com/office/powerpoint/2010/main" val="5405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300771"/>
            <a:ext cx="120797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Condensed" panose="020B0502040204020203" pitchFamily="34" charset="0"/>
              </a:rPr>
              <a:t>Таким образом, данный проект позволяет в полной мере тренироваться в ударениях русских слов.</a:t>
            </a:r>
          </a:p>
          <a:p>
            <a:endParaRPr lang="ru-RU" sz="3200" dirty="0">
              <a:latin typeface="Bahnschrift Condensed" panose="020B0502040204020203" pitchFamily="34" charset="0"/>
            </a:endParaRPr>
          </a:p>
          <a:p>
            <a:r>
              <a:rPr lang="ru-RU" sz="3200" dirty="0" smtClean="0">
                <a:latin typeface="Bahnschrift Condensed" panose="020B0502040204020203" pitchFamily="34" charset="0"/>
              </a:rPr>
              <a:t>Также у проекта есть перспективы: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Bahnschrift Condensed" panose="020B0502040204020203" pitchFamily="34" charset="0"/>
              </a:rPr>
              <a:t>Возможно реализовать добавление собственных таблиц (вся информация для тренажера берется из таблицы орфоэпического минимума в формате </a:t>
            </a:r>
            <a:r>
              <a:rPr lang="en-US" sz="3200" dirty="0" smtClean="0">
                <a:latin typeface="Bahnschrift Condensed" panose="020B0502040204020203" pitchFamily="34" charset="0"/>
              </a:rPr>
              <a:t>csv</a:t>
            </a:r>
            <a:r>
              <a:rPr lang="ru-RU" sz="3200" dirty="0" smtClean="0">
                <a:latin typeface="Bahnschrift Condensed" panose="020B0502040204020203" pitchFamily="34" charset="0"/>
              </a:rPr>
              <a:t>). В таком случае, данный тренажер можно будет использовать с целью заучивания любых материалов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Bahnschrift Condensed" panose="020B0502040204020203" pitchFamily="34" charset="0"/>
              </a:rPr>
              <a:t>Статистика для каждого ученика, акцент на </a:t>
            </a:r>
            <a:r>
              <a:rPr lang="ru-RU" sz="3200" smtClean="0">
                <a:latin typeface="Bahnschrift Condensed" panose="020B0502040204020203" pitchFamily="34" charset="0"/>
              </a:rPr>
              <a:t>тренировке </a:t>
            </a:r>
            <a:r>
              <a:rPr lang="ru-RU" sz="3200" smtClean="0">
                <a:latin typeface="Bahnschrift Condensed" panose="020B0502040204020203" pitchFamily="34" charset="0"/>
              </a:rPr>
              <a:t>тяжелых слов</a:t>
            </a:r>
            <a:endParaRPr lang="ru-RU" sz="3200" dirty="0" smtClean="0">
              <a:latin typeface="Bahnschrift Condensed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Bahnschrift Condensed" panose="020B0502040204020203" pitchFamily="34" charset="0"/>
              </a:rPr>
              <a:t>Создание тестов для печати</a:t>
            </a:r>
          </a:p>
        </p:txBody>
      </p:sp>
    </p:spTree>
    <p:extLst>
      <p:ext uri="{BB962C8B-B14F-4D97-AF65-F5344CB8AC3E}">
        <p14:creationId xmlns:p14="http://schemas.microsoft.com/office/powerpoint/2010/main" val="349576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383</Words>
  <Application>Microsoft Office PowerPoint</Application>
  <PresentationFormat>Широкоэкранный</PresentationFormat>
  <Paragraphs>36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leviol80@gmail.com</dc:creator>
  <cp:lastModifiedBy>leviol80@gmail.com</cp:lastModifiedBy>
  <cp:revision>16</cp:revision>
  <dcterms:created xsi:type="dcterms:W3CDTF">2019-11-13T14:16:17Z</dcterms:created>
  <dcterms:modified xsi:type="dcterms:W3CDTF">2019-12-08T14:16:11Z</dcterms:modified>
</cp:coreProperties>
</file>