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09726-1F48-44A9-A3D3-74813838CFF6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AE69D-BB1F-42B2-8980-BF3D3F846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14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徐家汇辐射范围（康帕斯法则）</a:t>
            </a:r>
            <a:r>
              <a:rPr lang="en-GB" altLang="zh-CN"/>
              <a:t>http://wiki.mbalib.com/wiki/%E5%BA%B7%E5%B8%95%E6%96%AF%E6%B3%95%E5%88%99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AE69D-BB1F-42B2-8980-BF3D3F8465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7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徐家汇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AE69D-BB1F-42B2-8980-BF3D3F8465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9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中山公园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AE69D-BB1F-42B2-8980-BF3D3F8465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9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36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9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62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4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5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8FC8-FDEB-42A4-B747-8139D61D2A16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0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D8FC8-FDEB-42A4-B747-8139D61D2A16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F6C3B-6349-4885-B59A-E4E204E5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8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33375" y="0"/>
            <a:ext cx="10676659" cy="6858000"/>
            <a:chOff x="-466725" y="0"/>
            <a:chExt cx="10676659" cy="6858000"/>
          </a:xfrm>
        </p:grpSpPr>
        <p:sp>
          <p:nvSpPr>
            <p:cNvPr id="5" name="椭圆 4"/>
            <p:cNvSpPr/>
            <p:nvPr/>
          </p:nvSpPr>
          <p:spPr>
            <a:xfrm>
              <a:off x="4003675" y="1520825"/>
              <a:ext cx="57150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629025" y="1882775"/>
              <a:ext cx="57150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638425" y="3549650"/>
              <a:ext cx="57150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876675" y="4244975"/>
              <a:ext cx="57150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448300" y="1320800"/>
              <a:ext cx="57150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895975" y="2035175"/>
              <a:ext cx="57150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-466725" y="0"/>
              <a:ext cx="10676659" cy="6858000"/>
              <a:chOff x="-466725" y="0"/>
              <a:chExt cx="10676659" cy="6858000"/>
            </a:xfrm>
          </p:grpSpPr>
          <p:pic>
            <p:nvPicPr>
              <p:cNvPr id="4" name="图片 3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66725" y="0"/>
                <a:ext cx="10676659" cy="6858000"/>
              </a:xfrm>
              <a:prstGeom prst="rect">
                <a:avLst/>
              </a:prstGeom>
            </p:spPr>
          </p:pic>
          <p:grpSp>
            <p:nvGrpSpPr>
              <p:cNvPr id="25" name="组合 24"/>
              <p:cNvGrpSpPr/>
              <p:nvPr/>
            </p:nvGrpSpPr>
            <p:grpSpPr>
              <a:xfrm>
                <a:off x="2590800" y="1187449"/>
                <a:ext cx="3676649" cy="3333752"/>
                <a:chOff x="2590800" y="1187449"/>
                <a:chExt cx="3676649" cy="3333752"/>
              </a:xfr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3286124" y="1539876"/>
                  <a:ext cx="2981325" cy="29813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3810000" y="1187449"/>
                  <a:ext cx="2124075" cy="21240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514725" y="1444625"/>
                  <a:ext cx="2124075" cy="21240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590800" y="1939925"/>
                  <a:ext cx="2314575" cy="23145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8" name="椭圆 17"/>
            <p:cNvSpPr/>
            <p:nvPr/>
          </p:nvSpPr>
          <p:spPr>
            <a:xfrm flipH="1">
              <a:off x="4514056" y="2790825"/>
              <a:ext cx="106362" cy="1063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3608388" y="1877219"/>
              <a:ext cx="106362" cy="106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2637631" y="3543300"/>
              <a:ext cx="106362" cy="106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flipH="1">
              <a:off x="3866356" y="4210050"/>
              <a:ext cx="106362" cy="106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flipH="1">
              <a:off x="3990181" y="1514475"/>
              <a:ext cx="106362" cy="106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flipH="1">
              <a:off x="5418931" y="1304925"/>
              <a:ext cx="106362" cy="106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5895181" y="2019300"/>
              <a:ext cx="106362" cy="1063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4977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92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945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24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02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25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73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6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80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17FB9B2-09A9-483E-8ACE-264A4539466F}"/>
              </a:ext>
            </a:extLst>
          </p:cNvPr>
          <p:cNvGrpSpPr/>
          <p:nvPr/>
        </p:nvGrpSpPr>
        <p:grpSpPr>
          <a:xfrm>
            <a:off x="0" y="0"/>
            <a:ext cx="9027368" cy="6858000"/>
            <a:chOff x="0" y="0"/>
            <a:chExt cx="9027368" cy="6858000"/>
          </a:xfrm>
        </p:grpSpPr>
        <p:pic>
          <p:nvPicPr>
            <p:cNvPr id="5" name="图片 4" descr="屏幕剪辑">
              <a:extLst>
                <a:ext uri="{FF2B5EF4-FFF2-40B4-BE49-F238E27FC236}">
                  <a16:creationId xmlns:a16="http://schemas.microsoft.com/office/drawing/2014/main" id="{AF3FF29C-3DC6-48B9-B480-BFA780C06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027368" cy="6858000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07A242B-DD18-4BA2-94D5-88987D60232E}"/>
                </a:ext>
              </a:extLst>
            </p:cNvPr>
            <p:cNvSpPr/>
            <p:nvPr/>
          </p:nvSpPr>
          <p:spPr>
            <a:xfrm>
              <a:off x="3030282" y="5061095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2855B50-02E3-4794-AEEA-9F8E16916BA2}"/>
                </a:ext>
              </a:extLst>
            </p:cNvPr>
            <p:cNvSpPr/>
            <p:nvPr/>
          </p:nvSpPr>
          <p:spPr>
            <a:xfrm>
              <a:off x="2996610" y="4883888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DD49F68-CA62-47C6-BC30-1E377397D6BF}"/>
                </a:ext>
              </a:extLst>
            </p:cNvPr>
            <p:cNvSpPr/>
            <p:nvPr/>
          </p:nvSpPr>
          <p:spPr>
            <a:xfrm>
              <a:off x="3414827" y="4089991"/>
              <a:ext cx="116958" cy="116958"/>
            </a:xfrm>
            <a:prstGeom prst="ellipse">
              <a:avLst/>
            </a:prstGeom>
            <a:solidFill>
              <a:schemeClr val="tx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35E6C81-F8EA-4E6E-9DFD-778013EDCFF1}"/>
                </a:ext>
              </a:extLst>
            </p:cNvPr>
            <p:cNvSpPr/>
            <p:nvPr/>
          </p:nvSpPr>
          <p:spPr>
            <a:xfrm>
              <a:off x="3797595" y="3919867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8CB16F4-33B7-45F5-B859-42CD44F4F326}"/>
                </a:ext>
              </a:extLst>
            </p:cNvPr>
            <p:cNvSpPr/>
            <p:nvPr/>
          </p:nvSpPr>
          <p:spPr>
            <a:xfrm>
              <a:off x="3170276" y="3643424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3E1A400-B289-4F02-8111-F2FD6A39CB5F}"/>
                </a:ext>
              </a:extLst>
            </p:cNvPr>
            <p:cNvSpPr/>
            <p:nvPr/>
          </p:nvSpPr>
          <p:spPr>
            <a:xfrm>
              <a:off x="2908005" y="3763927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33E9E87-3460-4306-A9B5-832C0120B52E}"/>
                </a:ext>
              </a:extLst>
            </p:cNvPr>
            <p:cNvSpPr/>
            <p:nvPr/>
          </p:nvSpPr>
          <p:spPr>
            <a:xfrm>
              <a:off x="3620388" y="3530007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CBD4989-1183-4F3B-9D1F-E24D60E58EFC}"/>
                </a:ext>
              </a:extLst>
            </p:cNvPr>
            <p:cNvSpPr/>
            <p:nvPr/>
          </p:nvSpPr>
          <p:spPr>
            <a:xfrm>
              <a:off x="4843127" y="3827718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3C36709-511E-499E-A414-C606EB0ECF9A}"/>
                </a:ext>
              </a:extLst>
            </p:cNvPr>
            <p:cNvGrpSpPr/>
            <p:nvPr/>
          </p:nvGrpSpPr>
          <p:grpSpPr>
            <a:xfrm>
              <a:off x="2935740" y="3404186"/>
              <a:ext cx="1960347" cy="1964545"/>
              <a:chOff x="2935740" y="3404186"/>
              <a:chExt cx="1960347" cy="1964545"/>
            </a:xfrm>
            <a:gradFill flip="none" rotWithShape="1">
              <a:gsLst>
                <a:gs pos="0">
                  <a:srgbClr val="FF0000"/>
                </a:gs>
                <a:gs pos="29000">
                  <a:schemeClr val="accent2">
                    <a:lumMod val="60000"/>
                    <a:lumOff val="40000"/>
                  </a:schemeClr>
                </a:gs>
                <a:gs pos="74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5146C8F2-D077-4BD4-ABA5-EE9DB4A773A5}"/>
                  </a:ext>
                </a:extLst>
              </p:cNvPr>
              <p:cNvSpPr/>
              <p:nvPr/>
            </p:nvSpPr>
            <p:spPr>
              <a:xfrm>
                <a:off x="2935740" y="3589705"/>
                <a:ext cx="995536" cy="9955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924A547F-C13D-4EF0-BE74-B92CDF30C661}"/>
                  </a:ext>
                </a:extLst>
              </p:cNvPr>
              <p:cNvSpPr/>
              <p:nvPr/>
            </p:nvSpPr>
            <p:spPr>
              <a:xfrm>
                <a:off x="3517960" y="3404186"/>
                <a:ext cx="1378127" cy="13781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5E84BBEF-1A36-4EF5-800B-71430B134E50}"/>
                  </a:ext>
                </a:extLst>
              </p:cNvPr>
              <p:cNvSpPr/>
              <p:nvPr/>
            </p:nvSpPr>
            <p:spPr>
              <a:xfrm>
                <a:off x="2954083" y="3990604"/>
                <a:ext cx="1378127" cy="13781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2731E43-5FF2-4326-AE6B-99237C6B4BF3}"/>
                </a:ext>
              </a:extLst>
            </p:cNvPr>
            <p:cNvSpPr/>
            <p:nvPr/>
          </p:nvSpPr>
          <p:spPr>
            <a:xfrm>
              <a:off x="4283149" y="4735031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062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A160D1E3-E19B-4DDF-BEA6-EE27C5EAA733}"/>
              </a:ext>
            </a:extLst>
          </p:cNvPr>
          <p:cNvGrpSpPr/>
          <p:nvPr/>
        </p:nvGrpSpPr>
        <p:grpSpPr>
          <a:xfrm>
            <a:off x="0" y="0"/>
            <a:ext cx="9027368" cy="6858000"/>
            <a:chOff x="0" y="0"/>
            <a:chExt cx="9027368" cy="6858000"/>
          </a:xfrm>
        </p:grpSpPr>
        <p:pic>
          <p:nvPicPr>
            <p:cNvPr id="2" name="图片 1" descr="屏幕剪辑">
              <a:extLst>
                <a:ext uri="{FF2B5EF4-FFF2-40B4-BE49-F238E27FC236}">
                  <a16:creationId xmlns:a16="http://schemas.microsoft.com/office/drawing/2014/main" id="{1DFFD781-324E-49F4-9ADD-505D14238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027368" cy="6858000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A46292D-7D89-4470-B17F-2B3BC9E495EE}"/>
                </a:ext>
              </a:extLst>
            </p:cNvPr>
            <p:cNvGrpSpPr/>
            <p:nvPr/>
          </p:nvGrpSpPr>
          <p:grpSpPr>
            <a:xfrm>
              <a:off x="2463031" y="3130242"/>
              <a:ext cx="1703429" cy="1870482"/>
              <a:chOff x="2292905" y="2970753"/>
              <a:chExt cx="1703429" cy="1870482"/>
            </a:xfrm>
            <a:gradFill>
              <a:gsLst>
                <a:gs pos="0">
                  <a:srgbClr val="FF0000"/>
                </a:gs>
                <a:gs pos="29000">
                  <a:schemeClr val="accent2">
                    <a:lumMod val="60000"/>
                    <a:lumOff val="40000"/>
                  </a:schemeClr>
                </a:gs>
                <a:gs pos="74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76EFCC40-A499-4356-9A17-7AEC8151FABB}"/>
                  </a:ext>
                </a:extLst>
              </p:cNvPr>
              <p:cNvGrpSpPr/>
              <p:nvPr/>
            </p:nvGrpSpPr>
            <p:grpSpPr>
              <a:xfrm>
                <a:off x="2292905" y="3052679"/>
                <a:ext cx="1703429" cy="1788556"/>
                <a:chOff x="2292905" y="3052679"/>
                <a:chExt cx="1703429" cy="1788556"/>
              </a:xfrm>
              <a:grpFill/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8A7972CC-4DA5-4D02-9663-D245C26BDA9D}"/>
                    </a:ext>
                  </a:extLst>
                </p:cNvPr>
                <p:cNvSpPr/>
                <p:nvPr/>
              </p:nvSpPr>
              <p:spPr>
                <a:xfrm>
                  <a:off x="2292905" y="3278077"/>
                  <a:ext cx="891980" cy="8919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3267C378-8FE4-4282-ADC1-DACFDAB1C0A2}"/>
                    </a:ext>
                  </a:extLst>
                </p:cNvPr>
                <p:cNvSpPr/>
                <p:nvPr/>
              </p:nvSpPr>
              <p:spPr>
                <a:xfrm>
                  <a:off x="3009844" y="3052679"/>
                  <a:ext cx="986490" cy="98649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5FA5EAE0-8047-4638-BA23-0C0F12FD6436}"/>
                    </a:ext>
                  </a:extLst>
                </p:cNvPr>
                <p:cNvSpPr/>
                <p:nvPr/>
              </p:nvSpPr>
              <p:spPr>
                <a:xfrm>
                  <a:off x="2419279" y="3757425"/>
                  <a:ext cx="1083810" cy="108381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E261E08-7129-439F-8493-B41175243CA3}"/>
                  </a:ext>
                </a:extLst>
              </p:cNvPr>
              <p:cNvSpPr/>
              <p:nvPr/>
            </p:nvSpPr>
            <p:spPr>
              <a:xfrm>
                <a:off x="2712969" y="2970753"/>
                <a:ext cx="916494" cy="9164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19E732A-321D-4780-8002-975D978B425B}"/>
                </a:ext>
              </a:extLst>
            </p:cNvPr>
            <p:cNvSpPr/>
            <p:nvPr/>
          </p:nvSpPr>
          <p:spPr>
            <a:xfrm>
              <a:off x="3141923" y="3083436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57BC2F5-07E5-4E99-9C1D-C27574B53904}"/>
                </a:ext>
              </a:extLst>
            </p:cNvPr>
            <p:cNvSpPr/>
            <p:nvPr/>
          </p:nvSpPr>
          <p:spPr>
            <a:xfrm>
              <a:off x="3889747" y="3267737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EEA1445-7528-4DD3-8957-5AC95FC77789}"/>
                </a:ext>
              </a:extLst>
            </p:cNvPr>
            <p:cNvSpPr/>
            <p:nvPr/>
          </p:nvSpPr>
          <p:spPr>
            <a:xfrm>
              <a:off x="4088223" y="3721396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0DF9C83-E271-4C2F-8B7E-676F73BC5C09}"/>
                </a:ext>
              </a:extLst>
            </p:cNvPr>
            <p:cNvSpPr/>
            <p:nvPr/>
          </p:nvSpPr>
          <p:spPr>
            <a:xfrm>
              <a:off x="3067492" y="4922877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3216DBE-C974-4674-8FE3-8D80977AD2D6}"/>
                </a:ext>
              </a:extLst>
            </p:cNvPr>
            <p:cNvSpPr/>
            <p:nvPr/>
          </p:nvSpPr>
          <p:spPr>
            <a:xfrm>
              <a:off x="2365750" y="3732030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4764019-2B51-47E4-9CC8-1649A6044217}"/>
                </a:ext>
              </a:extLst>
            </p:cNvPr>
            <p:cNvSpPr/>
            <p:nvPr/>
          </p:nvSpPr>
          <p:spPr>
            <a:xfrm>
              <a:off x="3620388" y="4369981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934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5A4D30-C535-4210-A522-33F7029B1FF3}"/>
              </a:ext>
            </a:extLst>
          </p:cNvPr>
          <p:cNvGrpSpPr/>
          <p:nvPr/>
        </p:nvGrpSpPr>
        <p:grpSpPr>
          <a:xfrm>
            <a:off x="0" y="0"/>
            <a:ext cx="9027368" cy="6858000"/>
            <a:chOff x="0" y="0"/>
            <a:chExt cx="9027368" cy="6858000"/>
          </a:xfrm>
        </p:grpSpPr>
        <p:pic>
          <p:nvPicPr>
            <p:cNvPr id="2" name="图片 1" descr="屏幕剪辑">
              <a:extLst>
                <a:ext uri="{FF2B5EF4-FFF2-40B4-BE49-F238E27FC236}">
                  <a16:creationId xmlns:a16="http://schemas.microsoft.com/office/drawing/2014/main" id="{C94B07D7-0FD1-4B67-8ED7-114A328DC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027368" cy="6858000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D33A059-6A21-4CF8-AE5F-FA776603A655}"/>
                </a:ext>
              </a:extLst>
            </p:cNvPr>
            <p:cNvGrpSpPr/>
            <p:nvPr/>
          </p:nvGrpSpPr>
          <p:grpSpPr>
            <a:xfrm>
              <a:off x="3021989" y="3036301"/>
              <a:ext cx="1706232" cy="1719897"/>
              <a:chOff x="3021989" y="3036301"/>
              <a:chExt cx="1706232" cy="1719897"/>
            </a:xfrm>
            <a:gradFill>
              <a:gsLst>
                <a:gs pos="0">
                  <a:srgbClr val="FF0000"/>
                </a:gs>
                <a:gs pos="29000">
                  <a:schemeClr val="accent2">
                    <a:lumMod val="60000"/>
                    <a:lumOff val="40000"/>
                  </a:schemeClr>
                </a:gs>
                <a:gs pos="74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5EB93EE-B4C1-4AC4-9786-1A87BA4B0AFA}"/>
                  </a:ext>
                </a:extLst>
              </p:cNvPr>
              <p:cNvSpPr/>
              <p:nvPr/>
            </p:nvSpPr>
            <p:spPr>
              <a:xfrm>
                <a:off x="3225314" y="3036301"/>
                <a:ext cx="1070699" cy="10706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1D4DCA4-88A1-4DBD-93CA-2C6D9151F3F4}"/>
                  </a:ext>
                </a:extLst>
              </p:cNvPr>
              <p:cNvSpPr/>
              <p:nvPr/>
            </p:nvSpPr>
            <p:spPr>
              <a:xfrm>
                <a:off x="3787450" y="3435042"/>
                <a:ext cx="940771" cy="9407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FBA4A71C-380F-4911-8DB9-F3D775A67B4D}"/>
                  </a:ext>
                </a:extLst>
              </p:cNvPr>
              <p:cNvSpPr/>
              <p:nvPr/>
            </p:nvSpPr>
            <p:spPr>
              <a:xfrm>
                <a:off x="3021989" y="3303596"/>
                <a:ext cx="1072217" cy="107221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C811035-2EDA-4300-86E9-0A0620C26703}"/>
                  </a:ext>
                </a:extLst>
              </p:cNvPr>
              <p:cNvSpPr/>
              <p:nvPr/>
            </p:nvSpPr>
            <p:spPr>
              <a:xfrm>
                <a:off x="3585643" y="3839704"/>
                <a:ext cx="916494" cy="9164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E9F8C1A-9F54-4485-A8BC-33012CFD5423}"/>
                  </a:ext>
                </a:extLst>
              </p:cNvPr>
              <p:cNvSpPr/>
              <p:nvPr/>
            </p:nvSpPr>
            <p:spPr>
              <a:xfrm>
                <a:off x="3118880" y="4029760"/>
                <a:ext cx="719629" cy="7196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895221-33C7-4FEA-8F7E-1955DAAD852E}"/>
                </a:ext>
              </a:extLst>
            </p:cNvPr>
            <p:cNvSpPr/>
            <p:nvPr/>
          </p:nvSpPr>
          <p:spPr>
            <a:xfrm>
              <a:off x="3177366" y="4618073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BC417A8-3E25-454F-9F58-62858AFA48CA}"/>
                </a:ext>
              </a:extLst>
            </p:cNvPr>
            <p:cNvSpPr/>
            <p:nvPr/>
          </p:nvSpPr>
          <p:spPr>
            <a:xfrm>
              <a:off x="2936363" y="3685954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D24822A-3F19-474C-A9C9-1BF4F32849C5}"/>
                </a:ext>
              </a:extLst>
            </p:cNvPr>
            <p:cNvSpPr/>
            <p:nvPr/>
          </p:nvSpPr>
          <p:spPr>
            <a:xfrm>
              <a:off x="4088220" y="3136600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30860B7-65A4-4511-A921-77D6C3A6497D}"/>
                </a:ext>
              </a:extLst>
            </p:cNvPr>
            <p:cNvSpPr/>
            <p:nvPr/>
          </p:nvSpPr>
          <p:spPr>
            <a:xfrm>
              <a:off x="3687727" y="3012552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1ECA20B-A0F4-41D8-9E12-8A8AEE5ABECC}"/>
                </a:ext>
              </a:extLst>
            </p:cNvPr>
            <p:cNvSpPr/>
            <p:nvPr/>
          </p:nvSpPr>
          <p:spPr>
            <a:xfrm>
              <a:off x="4690733" y="3834807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B3F7A7E-9152-4213-AD6E-EC483752AE94}"/>
                </a:ext>
              </a:extLst>
            </p:cNvPr>
            <p:cNvSpPr/>
            <p:nvPr/>
          </p:nvSpPr>
          <p:spPr>
            <a:xfrm>
              <a:off x="4183913" y="4625164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485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CE86AAA9-AF56-4DA6-B9D5-F202287D8F6B}"/>
              </a:ext>
            </a:extLst>
          </p:cNvPr>
          <p:cNvGrpSpPr/>
          <p:nvPr/>
        </p:nvGrpSpPr>
        <p:grpSpPr>
          <a:xfrm>
            <a:off x="0" y="0"/>
            <a:ext cx="9027368" cy="6858000"/>
            <a:chOff x="0" y="0"/>
            <a:chExt cx="9027368" cy="6858000"/>
          </a:xfrm>
        </p:grpSpPr>
        <p:pic>
          <p:nvPicPr>
            <p:cNvPr id="2" name="图片 1" descr="屏幕剪辑">
              <a:extLst>
                <a:ext uri="{FF2B5EF4-FFF2-40B4-BE49-F238E27FC236}">
                  <a16:creationId xmlns:a16="http://schemas.microsoft.com/office/drawing/2014/main" id="{271FA314-FF66-4372-B5D9-365F1ECAD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027368" cy="6858000"/>
            </a:xfrm>
            <a:prstGeom prst="rect">
              <a:avLst/>
            </a:prstGeom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17DA8EC-F6BA-4FA1-B087-E9D311B6C1D8}"/>
                </a:ext>
              </a:extLst>
            </p:cNvPr>
            <p:cNvGrpSpPr/>
            <p:nvPr/>
          </p:nvGrpSpPr>
          <p:grpSpPr>
            <a:xfrm>
              <a:off x="3849983" y="3086611"/>
              <a:ext cx="2072351" cy="1878631"/>
              <a:chOff x="3849983" y="3086611"/>
              <a:chExt cx="2072351" cy="1878631"/>
            </a:xfrm>
            <a:gradFill>
              <a:gsLst>
                <a:gs pos="0">
                  <a:srgbClr val="FF0000"/>
                </a:gs>
                <a:gs pos="29000">
                  <a:schemeClr val="accent2">
                    <a:lumMod val="60000"/>
                    <a:lumOff val="40000"/>
                  </a:schemeClr>
                </a:gs>
                <a:gs pos="74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0BD2AFAD-886A-43DD-A722-D2C153461421}"/>
                  </a:ext>
                </a:extLst>
              </p:cNvPr>
              <p:cNvSpPr/>
              <p:nvPr/>
            </p:nvSpPr>
            <p:spPr>
              <a:xfrm>
                <a:off x="3849983" y="3567479"/>
                <a:ext cx="1072217" cy="107221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F789B7E-1ACE-42FE-AC61-5A3B71226EED}"/>
                  </a:ext>
                </a:extLst>
              </p:cNvPr>
              <p:cNvSpPr/>
              <p:nvPr/>
            </p:nvSpPr>
            <p:spPr>
              <a:xfrm>
                <a:off x="4386092" y="3429000"/>
                <a:ext cx="1536242" cy="15362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9A1B313B-9D3C-4A44-B7A1-7BC0E1BB367A}"/>
                  </a:ext>
                </a:extLst>
              </p:cNvPr>
              <p:cNvSpPr/>
              <p:nvPr/>
            </p:nvSpPr>
            <p:spPr>
              <a:xfrm>
                <a:off x="4274289" y="3086611"/>
                <a:ext cx="961736" cy="9617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0A86CE7-8AF9-4240-8985-C29419C8E31B}"/>
                </a:ext>
              </a:extLst>
            </p:cNvPr>
            <p:cNvSpPr/>
            <p:nvPr/>
          </p:nvSpPr>
          <p:spPr>
            <a:xfrm>
              <a:off x="5300330" y="4880339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0E0145-67C8-446F-84A9-D847B9D412BE}"/>
                </a:ext>
              </a:extLst>
            </p:cNvPr>
            <p:cNvSpPr/>
            <p:nvPr/>
          </p:nvSpPr>
          <p:spPr>
            <a:xfrm>
              <a:off x="5803605" y="3799368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B1BED66-E4DC-477E-AD99-BF4F2D6CAFA0}"/>
                </a:ext>
              </a:extLst>
            </p:cNvPr>
            <p:cNvSpPr/>
            <p:nvPr/>
          </p:nvSpPr>
          <p:spPr>
            <a:xfrm>
              <a:off x="3797598" y="4132516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71F4581-5ADB-4B4E-B8B9-D586FF10B4EA}"/>
                </a:ext>
              </a:extLst>
            </p:cNvPr>
            <p:cNvSpPr/>
            <p:nvPr/>
          </p:nvSpPr>
          <p:spPr>
            <a:xfrm>
              <a:off x="4651747" y="3009009"/>
              <a:ext cx="116958" cy="116958"/>
            </a:xfrm>
            <a:prstGeom prst="ellipse">
              <a:avLst/>
            </a:prstGeom>
            <a:solidFill>
              <a:srgbClr val="FF000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76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18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61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87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22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67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48</Words>
  <Application>Microsoft Office PowerPoint</Application>
  <PresentationFormat>宽屏</PresentationFormat>
  <Paragraphs>6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Colin L</dc:creator>
  <cp:lastModifiedBy>Dell</cp:lastModifiedBy>
  <cp:revision>8</cp:revision>
  <dcterms:created xsi:type="dcterms:W3CDTF">2017-07-23T13:54:22Z</dcterms:created>
  <dcterms:modified xsi:type="dcterms:W3CDTF">2017-07-25T06:49:39Z</dcterms:modified>
</cp:coreProperties>
</file>