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9726-1F48-44A9-A3D3-74813838CFF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AE69D-BB1F-42B2-8980-BF3D3F846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4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徐家汇辐射范围（康帕斯法则）</a:t>
            </a:r>
            <a:r>
              <a:rPr lang="en-GB" altLang="zh-CN" smtClean="0"/>
              <a:t>http://wiki.mbalib.com/wiki/%E5%BA%B7%E5%B8%95%E6%96%AF%E6%B3%95%E5%88%99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AE69D-BB1F-42B2-8980-BF3D3F8465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7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6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9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2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4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5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8FC8-FDEB-42A4-B747-8139D61D2A1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8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33375" y="0"/>
            <a:ext cx="10676659" cy="6858000"/>
            <a:chOff x="-466725" y="0"/>
            <a:chExt cx="10676659" cy="6858000"/>
          </a:xfrm>
        </p:grpSpPr>
        <p:sp>
          <p:nvSpPr>
            <p:cNvPr id="5" name="椭圆 4"/>
            <p:cNvSpPr/>
            <p:nvPr/>
          </p:nvSpPr>
          <p:spPr>
            <a:xfrm>
              <a:off x="4003675" y="1520825"/>
              <a:ext cx="5715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629025" y="1882775"/>
              <a:ext cx="5715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638425" y="3549650"/>
              <a:ext cx="5715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876675" y="4244975"/>
              <a:ext cx="5715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448300" y="1320800"/>
              <a:ext cx="5715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895975" y="2035175"/>
              <a:ext cx="5715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-466725" y="0"/>
              <a:ext cx="10676659" cy="6858000"/>
              <a:chOff x="-466725" y="0"/>
              <a:chExt cx="10676659" cy="6858000"/>
            </a:xfrm>
          </p:grpSpPr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66725" y="0"/>
                <a:ext cx="10676659" cy="6858000"/>
              </a:xfrm>
              <a:prstGeom prst="rect">
                <a:avLst/>
              </a:prstGeom>
            </p:spPr>
          </p:pic>
          <p:grpSp>
            <p:nvGrpSpPr>
              <p:cNvPr id="25" name="组合 24"/>
              <p:cNvGrpSpPr/>
              <p:nvPr/>
            </p:nvGrpSpPr>
            <p:grpSpPr>
              <a:xfrm>
                <a:off x="2590800" y="1187449"/>
                <a:ext cx="3676649" cy="3333752"/>
                <a:chOff x="2590800" y="1187449"/>
                <a:chExt cx="3676649" cy="3333752"/>
              </a:xfr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3286124" y="1539876"/>
                  <a:ext cx="2981325" cy="29813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3810000" y="1187449"/>
                  <a:ext cx="2124075" cy="21240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514725" y="1444625"/>
                  <a:ext cx="2124075" cy="21240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590800" y="1939925"/>
                  <a:ext cx="2314575" cy="23145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" name="椭圆 17"/>
            <p:cNvSpPr/>
            <p:nvPr/>
          </p:nvSpPr>
          <p:spPr>
            <a:xfrm flipH="1">
              <a:off x="4514056" y="2790825"/>
              <a:ext cx="106362" cy="1063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3608388" y="1877219"/>
              <a:ext cx="106362" cy="106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2637631" y="3543300"/>
              <a:ext cx="106362" cy="106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3866356" y="4210050"/>
              <a:ext cx="106362" cy="106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3990181" y="1514475"/>
              <a:ext cx="106362" cy="106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5418931" y="1304925"/>
              <a:ext cx="106362" cy="106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5895181" y="2019300"/>
              <a:ext cx="106362" cy="106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97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67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Colin L</dc:creator>
  <cp:lastModifiedBy>Colin L</cp:lastModifiedBy>
  <cp:revision>3</cp:revision>
  <dcterms:created xsi:type="dcterms:W3CDTF">2017-07-23T13:54:22Z</dcterms:created>
  <dcterms:modified xsi:type="dcterms:W3CDTF">2017-07-23T14:09:25Z</dcterms:modified>
</cp:coreProperties>
</file>