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75" r:id="rId6"/>
    <p:sldId id="268" r:id="rId7"/>
    <p:sldId id="277" r:id="rId8"/>
    <p:sldId id="272" r:id="rId9"/>
    <p:sldId id="273" r:id="rId10"/>
    <p:sldId id="270" r:id="rId11"/>
    <p:sldId id="27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75"/>
            <p14:sldId id="268"/>
            <p14:sldId id="277"/>
            <p14:sldId id="272"/>
            <p14:sldId id="273"/>
            <p14:sldId id="270"/>
            <p14:sldId id="274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1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55" autoAdjust="0"/>
    <p:restoredTop sz="94663"/>
  </p:normalViewPr>
  <p:slideViewPr>
    <p:cSldViewPr snapToGrid="0" snapToObjects="1">
      <p:cViewPr varScale="1">
        <p:scale>
          <a:sx n="89" d="100"/>
          <a:sy n="89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3986707" y="953124"/>
            <a:ext cx="3571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Таблица 1. Результаты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0DDA9A-1E2A-4661-8698-84E66ECFCD65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- Можно исследовать сравнивая похожее с моим и посмотреть разницу</a:t>
            </a:r>
          </a:p>
          <a:p>
            <a:r>
              <a:rPr lang="ru-RU" dirty="0"/>
              <a:t>	    - Можно исследовать собственный инструментарий на сложность, разные параметры и т д если решение совсем уж оригинальное</a:t>
            </a:r>
          </a:p>
          <a:p>
            <a:r>
              <a:rPr lang="ru-RU" dirty="0"/>
              <a:t>	    - Можно в табличном виде - вот параметры, мой алгоритм лучше</a:t>
            </a:r>
          </a:p>
          <a:p>
            <a:r>
              <a:rPr lang="ru-RU" dirty="0"/>
              <a:t>	    - Можно с помощью графиков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3977116" y="163510"/>
            <a:ext cx="3553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Таблица 2. Результаты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053092"/>
            <a:ext cx="11649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В результате данной работы был 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839366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решения и выбран базовый алгоритм тематического моделирования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 и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подобраны методы улучшения алгоритма и значений его параметров;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B9468A-C6FE-1746-8008-F32B495C041A}"/>
              </a:ext>
            </a:extLst>
          </p:cNvPr>
          <p:cNvSpPr/>
          <p:nvPr/>
        </p:nvSpPr>
        <p:spPr>
          <a:xfrm>
            <a:off x="303690" y="2208493"/>
            <a:ext cx="6054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>
                <a:latin typeface="+mj-lt"/>
              </a:rPr>
              <a:t>Были решены следующие задачи: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Актуальность\\Введение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решений и выбор базового алгоритма тематического моделирования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подбор методов улучшения алгоритма и значений его параметров;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 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951065"/>
            <a:ext cx="775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</a:t>
            </a:r>
            <a:r>
              <a:rPr lang="ru-RU" sz="2400" dirty="0">
                <a:latin typeface="+mj-lt"/>
              </a:rPr>
              <a:t> – целью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451DED-2F42-2547-A3DD-7534D17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8" y="965879"/>
            <a:ext cx="10474881" cy="58921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7/12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34367C-877D-5C45-BDC9-46B223EC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1509"/>
            <a:ext cx="10463214" cy="58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7/12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E98FC-20D8-CD4A-B3A6-40CA5844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21508"/>
            <a:ext cx="10463213" cy="58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A8A436-ACA5-413E-ADC2-4FF239D6271B}"/>
              </a:ext>
            </a:extLst>
          </p:cNvPr>
          <p:cNvSpPr/>
          <p:nvPr/>
        </p:nvSpPr>
        <p:spPr>
          <a:xfrm>
            <a:off x="360117" y="243226"/>
            <a:ext cx="79351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Структура ПО // Стек разработки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F6596F-B40F-024C-9161-43EC806B6C1E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208432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270</Words>
  <Application>Microsoft Macintosh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      Актуальность\\Введение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31</cp:revision>
  <dcterms:created xsi:type="dcterms:W3CDTF">2019-05-16T07:02:46Z</dcterms:created>
  <dcterms:modified xsi:type="dcterms:W3CDTF">2019-06-10T13:50:49Z</dcterms:modified>
</cp:coreProperties>
</file>