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1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Выводы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1562986" y="2179674"/>
            <a:ext cx="6693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Выполненные задачи</a:t>
            </a:r>
          </a:p>
          <a:p>
            <a:r>
              <a:rPr lang="ru-RU" dirty="0"/>
              <a:t>	    - Сколько задач столько же и выводов</a:t>
            </a:r>
          </a:p>
          <a:p>
            <a:r>
              <a:rPr lang="ru-RU" dirty="0"/>
              <a:t>	    - «Разработать» в задачах - «Разработано» - в выводах</a:t>
            </a:r>
          </a:p>
          <a:p>
            <a:r>
              <a:rPr lang="ru-RU" dirty="0"/>
              <a:t>	    - 1 к 1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41227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AE08-06C9-9F45-8978-72CBCCA785F5}"/>
              </a:ext>
            </a:extLst>
          </p:cNvPr>
          <p:cNvSpPr txBox="1"/>
          <p:nvPr/>
        </p:nvSpPr>
        <p:spPr>
          <a:xfrm>
            <a:off x="595423" y="2068033"/>
            <a:ext cx="9888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Цель работы (одно предложение)</a:t>
            </a:r>
          </a:p>
          <a:p>
            <a:r>
              <a:rPr lang="ru-RU" dirty="0"/>
              <a:t>        	- Почти повторить название раскрыв суть метода. На базе какой математической модели, аппарата сделано и что вот есть программа через которую это видно.</a:t>
            </a:r>
          </a:p>
          <a:p>
            <a:r>
              <a:rPr lang="ru-RU" dirty="0"/>
              <a:t>	    - Основные задачи</a:t>
            </a:r>
          </a:p>
          <a:p>
            <a:r>
              <a:rPr lang="ru-RU" dirty="0"/>
              <a:t>	        - «Для достижения поставленной цели были поставлены основные задачи»</a:t>
            </a:r>
          </a:p>
          <a:p>
            <a:r>
              <a:rPr lang="ru-RU" dirty="0"/>
              <a:t>	        - Объект исследования</a:t>
            </a:r>
          </a:p>
          <a:p>
            <a:r>
              <a:rPr lang="ru-RU" dirty="0"/>
              <a:t>	        - Анализ того что сделали</a:t>
            </a:r>
          </a:p>
          <a:p>
            <a:r>
              <a:rPr lang="ru-RU" dirty="0"/>
              <a:t>	        - Анализ продуктов которые есть похожие на мой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//Классификация того что мы сделали - сравнение с другими методами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E565F-BE3F-2642-A8E6-57735D484954}"/>
              </a:ext>
            </a:extLst>
          </p:cNvPr>
          <p:cNvSpPr txBox="1"/>
          <p:nvPr/>
        </p:nvSpPr>
        <p:spPr>
          <a:xfrm>
            <a:off x="1839433" y="2551814"/>
            <a:ext cx="799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«А я буду заниматься самым левым нижним квадратиком из этой всей схемы - узкой задачей» - это снимет много вопросов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6A0D4-250F-294D-B8EC-4771BE52F625}"/>
              </a:ext>
            </a:extLst>
          </p:cNvPr>
          <p:cNvSpPr txBox="1"/>
          <p:nvPr/>
        </p:nvSpPr>
        <p:spPr>
          <a:xfrm>
            <a:off x="2449034" y="3681926"/>
            <a:ext cx="799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обзор других решений, взять из списка литературы что там я изучал и похожие</a:t>
            </a:r>
          </a:p>
        </p:txBody>
      </p:sp>
    </p:spTree>
    <p:extLst>
      <p:ext uri="{BB962C8B-B14F-4D97-AF65-F5344CB8AC3E}">
        <p14:creationId xmlns:p14="http://schemas.microsoft.com/office/powerpoint/2010/main" val="17318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E5F1A-BD62-B74D-8ECE-B826284E399D}"/>
              </a:ext>
            </a:extLst>
          </p:cNvPr>
          <p:cNvSpPr txBox="1"/>
          <p:nvPr/>
        </p:nvSpPr>
        <p:spPr>
          <a:xfrm>
            <a:off x="1998921" y="2647507"/>
            <a:ext cx="7564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Показать все что мы делали</a:t>
            </a:r>
          </a:p>
          <a:p>
            <a:r>
              <a:rPr lang="ru-RU" dirty="0"/>
              <a:t>	    - Рисуем уровень А0 или переходим на более низкий уровень</a:t>
            </a:r>
          </a:p>
          <a:p>
            <a:r>
              <a:rPr lang="ru-RU" dirty="0"/>
              <a:t>	    - Показываем что есть входная информация</a:t>
            </a:r>
          </a:p>
          <a:p>
            <a:r>
              <a:rPr lang="ru-RU" dirty="0"/>
              <a:t>	    - Как информация преобразуется и что мы получаем на выходе</a:t>
            </a:r>
          </a:p>
          <a:p>
            <a:r>
              <a:rPr lang="ru-RU" dirty="0"/>
              <a:t>	    - Все управляющие сигналы тоже показываем</a:t>
            </a:r>
          </a:p>
          <a:p>
            <a:r>
              <a:rPr lang="ru-RU" dirty="0"/>
              <a:t>	    - На этом слайде донести суть моей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4982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7A504-1EB5-1340-9C33-1ACD3E770809}"/>
              </a:ext>
            </a:extLst>
          </p:cNvPr>
          <p:cNvSpPr txBox="1"/>
          <p:nvPr/>
        </p:nvSpPr>
        <p:spPr>
          <a:xfrm>
            <a:off x="2541181" y="3340004"/>
            <a:ext cx="59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// Формализация объекта (какая математика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64828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Говорим что создаем «алгоритм» - важно! ( тут про новизну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41BD-D326-BC4C-A762-46B9568B1C2A}"/>
              </a:ext>
            </a:extLst>
          </p:cNvPr>
          <p:cNvSpPr txBox="1"/>
          <p:nvPr/>
        </p:nvSpPr>
        <p:spPr>
          <a:xfrm>
            <a:off x="2509284" y="1839433"/>
            <a:ext cx="804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Алгоритм изображенный строго по госту</a:t>
            </a:r>
          </a:p>
          <a:p>
            <a:r>
              <a:rPr lang="ru-RU" dirty="0"/>
              <a:t>	    - Ну линейный не нужно отображать - что-то красиво с ветвлениями</a:t>
            </a:r>
          </a:p>
          <a:p>
            <a:r>
              <a:rPr lang="ru-RU" dirty="0"/>
              <a:t>	    - Не нужна диаграмма классов</a:t>
            </a:r>
          </a:p>
          <a:p>
            <a:r>
              <a:rPr lang="ru-RU" dirty="0"/>
              <a:t>	    - Можно взаимодействие пользователей</a:t>
            </a:r>
          </a:p>
          <a:p>
            <a:r>
              <a:rPr lang="ru-RU" dirty="0"/>
              <a:t>	    - Сказать в чем новизна</a:t>
            </a:r>
          </a:p>
        </p:txBody>
      </p:sp>
    </p:spTree>
    <p:extLst>
      <p:ext uri="{BB962C8B-B14F-4D97-AF65-F5344CB8AC3E}">
        <p14:creationId xmlns:p14="http://schemas.microsoft.com/office/powerpoint/2010/main" val="333376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Создаем структуру ПО</a:t>
            </a:r>
          </a:p>
        </p:txBody>
      </p:sp>
    </p:spTree>
    <p:extLst>
      <p:ext uri="{BB962C8B-B14F-4D97-AF65-F5344CB8AC3E}">
        <p14:creationId xmlns:p14="http://schemas.microsoft.com/office/powerpoint/2010/main" val="207081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Исследование (чего-то там конкретно)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279EE-1805-2648-99ED-CDDFD2E197EF}"/>
              </a:ext>
            </a:extLst>
          </p:cNvPr>
          <p:cNvSpPr txBox="1"/>
          <p:nvPr/>
        </p:nvSpPr>
        <p:spPr>
          <a:xfrm>
            <a:off x="1733107" y="1988288"/>
            <a:ext cx="763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Можно исследовать сравнивая похожее с моим и посмотреть разницу</a:t>
            </a:r>
          </a:p>
          <a:p>
            <a:r>
              <a:rPr lang="ru-RU" dirty="0"/>
              <a:t>	    - Можно исследовать собственный инструментарий на сложность, разные параметры и т д если решение совсем уж оригинальное</a:t>
            </a:r>
          </a:p>
          <a:p>
            <a:r>
              <a:rPr lang="ru-RU" dirty="0"/>
              <a:t>	    - Можно в табличном виде - вот параметры, мой алгоритм лучше</a:t>
            </a:r>
          </a:p>
          <a:p>
            <a:r>
              <a:rPr lang="ru-RU" dirty="0"/>
              <a:t>	    - Можно с помощью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1361743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172</Words>
  <Application>Microsoft Macintosh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15</cp:revision>
  <dcterms:created xsi:type="dcterms:W3CDTF">2019-05-16T07:02:46Z</dcterms:created>
  <dcterms:modified xsi:type="dcterms:W3CDTF">2019-05-26T06:24:03Z</dcterms:modified>
</cp:coreProperties>
</file>