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75" r:id="rId6"/>
    <p:sldId id="278" r:id="rId7"/>
    <p:sldId id="268" r:id="rId8"/>
    <p:sldId id="277" r:id="rId9"/>
    <p:sldId id="272" r:id="rId10"/>
    <p:sldId id="273" r:id="rId11"/>
    <p:sldId id="270" r:id="rId12"/>
    <p:sldId id="27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75"/>
            <p14:sldId id="278"/>
            <p14:sldId id="268"/>
            <p14:sldId id="277"/>
            <p14:sldId id="272"/>
            <p14:sldId id="273"/>
            <p14:sldId id="270"/>
            <p14:sldId id="274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55" autoAdjust="0"/>
    <p:restoredTop sz="94663"/>
  </p:normalViewPr>
  <p:slideViewPr>
    <p:cSldViewPr snapToGrid="0" snapToObjects="1">
      <p:cViewPr>
        <p:scale>
          <a:sx n="92" d="100"/>
          <a:sy n="92" d="100"/>
        </p:scale>
        <p:origin x="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1100137"/>
            <a:ext cx="1150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реализован функционал, выводящий всю необходимую статистику в графическом представлении.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365601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415931"/>
            <a:ext cx="5334000" cy="34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2</a:t>
            </a:r>
            <a:r>
              <a:rPr lang="ru-RU" dirty="0">
                <a:latin typeface="+mj-lt"/>
              </a:rPr>
              <a:t>/1</a:t>
            </a:r>
            <a:r>
              <a:rPr lang="en-US" dirty="0">
                <a:latin typeface="+mj-lt"/>
              </a:rPr>
              <a:t>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053092"/>
            <a:ext cx="11649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В результате данной работы был 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839366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решения и выбран базовый алгоритм тематического моделирования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 и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подобраны методы улучшения алгоритма и значений его параметров;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B9468A-C6FE-1746-8008-F32B495C041A}"/>
              </a:ext>
            </a:extLst>
          </p:cNvPr>
          <p:cNvSpPr/>
          <p:nvPr/>
        </p:nvSpPr>
        <p:spPr>
          <a:xfrm>
            <a:off x="303690" y="2208493"/>
            <a:ext cx="6054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>
                <a:latin typeface="+mj-lt"/>
              </a:rPr>
              <a:t>Были решены следующие задачи: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3</a:t>
            </a:r>
            <a:r>
              <a:rPr lang="ru-RU" dirty="0">
                <a:latin typeface="+mj-lt"/>
              </a:rPr>
              <a:t>/1</a:t>
            </a:r>
            <a:r>
              <a:rPr lang="en-US" dirty="0">
                <a:latin typeface="+mj-lt"/>
              </a:rPr>
              <a:t>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Актуальность\\Введение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</a:t>
            </a:r>
            <a:r>
              <a:rPr lang="en-US" dirty="0">
                <a:latin typeface="+mj-lt"/>
              </a:rPr>
              <a:t>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решений и выбор базового алгоритма тематического моделирования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подбор методов улучшения алгоритма и значений его параметров;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 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451DED-2F42-2547-A3DD-7534D17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8" y="965879"/>
            <a:ext cx="10474881" cy="58921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Описание задачи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3" y="1085262"/>
            <a:ext cx="8205788" cy="468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496340" y="5936490"/>
            <a:ext cx="223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Изображение из работы </a:t>
            </a:r>
            <a:r>
              <a:rPr lang="en-US" sz="1400" dirty="0"/>
              <a:t>//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6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34367C-877D-5C45-BDC9-46B223EC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1509"/>
            <a:ext cx="10463214" cy="58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E98FC-20D8-CD4A-B3A6-40CA5844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21508"/>
            <a:ext cx="10463213" cy="58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A8A436-ACA5-413E-ADC2-4FF239D6271B}"/>
              </a:ext>
            </a:extLst>
          </p:cNvPr>
          <p:cNvSpPr/>
          <p:nvPr/>
        </p:nvSpPr>
        <p:spPr>
          <a:xfrm>
            <a:off x="360117" y="243226"/>
            <a:ext cx="46875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Список технологий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F6596F-B40F-024C-9161-43EC806B6C1E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9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13</a:t>
            </a:r>
            <a:endParaRPr lang="ru-RU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FEAC4-A7B3-774D-A21B-30397A67B589}"/>
              </a:ext>
            </a:extLst>
          </p:cNvPr>
          <p:cNvSpPr txBox="1"/>
          <p:nvPr/>
        </p:nvSpPr>
        <p:spPr>
          <a:xfrm>
            <a:off x="1759744" y="1905506"/>
            <a:ext cx="9101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Python3 – </a:t>
            </a:r>
            <a:r>
              <a:rPr lang="ru-RU" sz="3200" dirty="0">
                <a:latin typeface="+mj-lt"/>
              </a:rPr>
              <a:t>основной язык программирования</a:t>
            </a:r>
          </a:p>
          <a:p>
            <a:r>
              <a:rPr lang="en-US" sz="3200" dirty="0">
                <a:latin typeface="+mj-lt"/>
              </a:rPr>
              <a:t>SQLite</a:t>
            </a:r>
            <a:r>
              <a:rPr lang="ru-RU" sz="3200" dirty="0">
                <a:latin typeface="+mj-lt"/>
              </a:rPr>
              <a:t> – база данных</a:t>
            </a:r>
          </a:p>
          <a:p>
            <a:r>
              <a:rPr lang="en" sz="3200" dirty="0">
                <a:latin typeface="+mj-lt"/>
              </a:rPr>
              <a:t>Beautifulsoup – </a:t>
            </a:r>
            <a:r>
              <a:rPr lang="ru-RU" sz="3200" dirty="0">
                <a:latin typeface="+mj-lt"/>
              </a:rPr>
              <a:t>для работы с </a:t>
            </a:r>
            <a:r>
              <a:rPr lang="en-US" sz="3200" dirty="0">
                <a:latin typeface="+mj-lt"/>
              </a:rPr>
              <a:t>html </a:t>
            </a:r>
            <a:r>
              <a:rPr lang="ru-RU" sz="3200" dirty="0">
                <a:latin typeface="+mj-lt"/>
              </a:rPr>
              <a:t>файлами</a:t>
            </a:r>
          </a:p>
          <a:p>
            <a:r>
              <a:rPr lang="en-US" sz="3200" dirty="0">
                <a:latin typeface="+mj-lt"/>
              </a:rPr>
              <a:t>Pymystem3 – </a:t>
            </a:r>
            <a:r>
              <a:rPr lang="ru-RU" sz="3200" dirty="0">
                <a:latin typeface="+mj-lt"/>
              </a:rPr>
              <a:t>для лемматизации текстов</a:t>
            </a:r>
          </a:p>
          <a:p>
            <a:r>
              <a:rPr lang="en-US" sz="3200" dirty="0">
                <a:latin typeface="+mj-lt"/>
              </a:rPr>
              <a:t>BigARTM – </a:t>
            </a:r>
            <a:r>
              <a:rPr lang="ru-RU" sz="3200" dirty="0">
                <a:latin typeface="+mj-lt"/>
              </a:rPr>
              <a:t>реализация базового алгоритма</a:t>
            </a:r>
          </a:p>
          <a:p>
            <a:r>
              <a:rPr lang="en-US" sz="3200" dirty="0">
                <a:latin typeface="+mj-lt"/>
              </a:rPr>
              <a:t>Matplotlib – </a:t>
            </a:r>
            <a:r>
              <a:rPr lang="ru-RU" sz="3200" dirty="0">
                <a:latin typeface="+mj-lt"/>
              </a:rPr>
              <a:t>для визуализации метрик модели</a:t>
            </a:r>
          </a:p>
        </p:txBody>
      </p:sp>
    </p:spTree>
    <p:extLst>
      <p:ext uri="{BB962C8B-B14F-4D97-AF65-F5344CB8AC3E}">
        <p14:creationId xmlns:p14="http://schemas.microsoft.com/office/powerpoint/2010/main" val="2084327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325</Words>
  <Application>Microsoft Macintosh PowerPoint</Application>
  <PresentationFormat>Широкоэкранный</PresentationFormat>
  <Paragraphs>68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      Актуальность\\Введение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40</cp:revision>
  <cp:lastPrinted>2019-06-10T13:51:02Z</cp:lastPrinted>
  <dcterms:created xsi:type="dcterms:W3CDTF">2019-05-16T07:02:46Z</dcterms:created>
  <dcterms:modified xsi:type="dcterms:W3CDTF">2019-06-10T14:14:22Z</dcterms:modified>
</cp:coreProperties>
</file>