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7" r:id="rId7"/>
    <p:sldId id="275" r:id="rId8"/>
    <p:sldId id="278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7"/>
            <p14:sldId id="275"/>
            <p14:sldId id="278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 autoAdjust="0"/>
    <p:restoredTop sz="94663"/>
  </p:normalViewPr>
  <p:slideViewPr>
    <p:cSldViewPr snapToGrid="0" snapToObjects="1">
      <p:cViewPr>
        <p:scale>
          <a:sx n="127" d="100"/>
          <a:sy n="127" d="100"/>
        </p:scale>
        <p:origin x="-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24" b="-5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Параметризация метода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449761" y="873504"/>
            <a:ext cx="2698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Название модели: коллекция + </a:t>
            </a:r>
          </a:p>
          <a:p>
            <a:pPr algn="ctr"/>
            <a:r>
              <a:rPr lang="ru-RU" sz="1000" dirty="0"/>
              <a:t>регуляризаторы + порядок регуляризаторов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4350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модификации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с часто используемыми 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CACA5-6A57-294B-AECF-D4BDFF72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6" y="888055"/>
            <a:ext cx="10536379" cy="592819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994256-ED39-764B-8C5E-A9A78E8F63FD}"/>
              </a:ext>
            </a:extLst>
          </p:cNvPr>
          <p:cNvSpPr/>
          <p:nvPr/>
        </p:nvSpPr>
        <p:spPr>
          <a:xfrm>
            <a:off x="10303727" y="6411951"/>
            <a:ext cx="602166" cy="2564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качестве базового метода выбран </a:t>
            </a:r>
            <a:r>
              <a:rPr lang="en-US" dirty="0">
                <a:latin typeface="+mj-lt"/>
              </a:rPr>
              <a:t>ARTM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6805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Модель порождения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16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8/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1092791" y="2607101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11369B-D849-7248-8DE3-79C91836F5D2}"/>
              </a:ext>
            </a:extLst>
          </p:cNvPr>
          <p:cNvCxnSpPr>
            <a:cxnSpLocks/>
          </p:cNvCxnSpPr>
          <p:nvPr/>
        </p:nvCxnSpPr>
        <p:spPr>
          <a:xfrm>
            <a:off x="1203767" y="2538037"/>
            <a:ext cx="128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Необходимо составить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чтобы: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максимизировать сумму вероятностей </a:t>
                </a:r>
                <a:r>
                  <a:rPr lang="en-US" dirty="0"/>
                  <a:t>p(w|d);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была высока интерпретируемость тем экспертом.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blipFill>
                <a:blip r:embed="rId4"/>
                <a:stretch>
                  <a:fillRect l="-952" t="-1439" r="-952" b="-4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крывающая фигурная скобка 10">
            <a:extLst>
              <a:ext uri="{FF2B5EF4-FFF2-40B4-BE49-F238E27FC236}">
                <a16:creationId xmlns:a16="http://schemas.microsoft.com/office/drawing/2014/main" id="{FFD228A2-D805-624E-AEDD-EFEE58C5096A}"/>
              </a:ext>
            </a:extLst>
          </p:cNvPr>
          <p:cNvSpPr/>
          <p:nvPr/>
        </p:nvSpPr>
        <p:spPr>
          <a:xfrm>
            <a:off x="9318729" y="2414051"/>
            <a:ext cx="358815" cy="897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8CAE8-32B4-4948-97BC-E117D38FE2F7}"/>
              </a:ext>
            </a:extLst>
          </p:cNvPr>
          <p:cNvSpPr txBox="1"/>
          <p:nvPr/>
        </p:nvSpPr>
        <p:spPr>
          <a:xfrm>
            <a:off x="9779908" y="253803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68F1D34-3B18-E748-B0D5-8B3581CD4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423" y="4049931"/>
            <a:ext cx="2753685" cy="185584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59D062-F105-374B-BC67-CF1A8DEBE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902" y="4190574"/>
            <a:ext cx="1412352" cy="162561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E46FDE-417A-634C-96C7-BD12F5920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829" y="4190574"/>
            <a:ext cx="1412352" cy="1625613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98C06E3-1E57-4F4B-BACD-E6D77F28206B}"/>
              </a:ext>
            </a:extLst>
          </p:cNvPr>
          <p:cNvSpPr/>
          <p:nvPr/>
        </p:nvSpPr>
        <p:spPr>
          <a:xfrm>
            <a:off x="8270875" y="4727575"/>
            <a:ext cx="79375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61FFCF5-D5C1-E245-BA7A-8EA6E074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181" y="4873170"/>
            <a:ext cx="266940" cy="2093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996E9D-FD2D-374C-8F10-729C863F52E0}"/>
              </a:ext>
            </a:extLst>
          </p:cNvPr>
          <p:cNvSpPr txBox="1"/>
          <p:nvPr/>
        </p:nvSpPr>
        <p:spPr>
          <a:xfrm>
            <a:off x="7635108" y="4772547"/>
            <a:ext cx="32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A07DA-B2BB-364C-98AB-1924CF92BEFF}"/>
              </a:ext>
            </a:extLst>
          </p:cNvPr>
          <p:cNvSpPr txBox="1"/>
          <p:nvPr/>
        </p:nvSpPr>
        <p:spPr>
          <a:xfrm>
            <a:off x="10058400" y="575188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+mj-lt"/>
              </a:rPr>
              <a:t>известна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92469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255511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/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количество нулевых значений </a:t>
                </a:r>
              </a:p>
              <a:p>
                <a:r>
                  <a:rPr lang="ru-RU" dirty="0"/>
                  <a:t>в матрице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dirty="0"/>
                  <a:t> тема-документ.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blipFill>
                <a:blip r:embed="rId5"/>
                <a:stretch>
                  <a:fillRect l="-901" t="-3846" r="-300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/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попарную корреляцию тем как </a:t>
                </a:r>
              </a:p>
              <a:p>
                <a:r>
                  <a:rPr lang="ru-RU" dirty="0"/>
                  <a:t>столбцов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dirty="0"/>
                  <a:t> слово-тема.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blipFill>
                <a:blip r:embed="rId6"/>
                <a:stretch>
                  <a:fillRect l="-880" t="-3846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896</Words>
  <Application>Microsoft Macintosh PowerPoint</Application>
  <PresentationFormat>Широкоэкранный</PresentationFormat>
  <Paragraphs>170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102</cp:revision>
  <cp:lastPrinted>2019-06-11T06:55:36Z</cp:lastPrinted>
  <dcterms:created xsi:type="dcterms:W3CDTF">2019-05-16T07:02:46Z</dcterms:created>
  <dcterms:modified xsi:type="dcterms:W3CDTF">2019-06-11T07:21:25Z</dcterms:modified>
</cp:coreProperties>
</file>