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7" r:id="rId7"/>
    <p:sldId id="275" r:id="rId8"/>
    <p:sldId id="278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7"/>
            <p14:sldId id="275"/>
            <p14:sldId id="278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 autoAdjust="0"/>
    <p:restoredTop sz="94663"/>
  </p:normalViewPr>
  <p:slideViewPr>
    <p:cSldViewPr snapToGrid="0" snapToObjects="1">
      <p:cViewPr>
        <p:scale>
          <a:sx n="98" d="100"/>
          <a:sy n="98" d="100"/>
        </p:scale>
        <p:origin x="8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24" b="-5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Параметризация метода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449761" y="873504"/>
            <a:ext cx="2698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Название модели: коллекция + </a:t>
            </a:r>
          </a:p>
          <a:p>
            <a:pPr algn="ctr"/>
            <a:r>
              <a:rPr lang="ru-RU" sz="1000" dirty="0"/>
              <a:t>регуляризаторы + порядок регуляризаторов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572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модификации </a:t>
            </a:r>
            <a:r>
              <a:rPr lang="en-US" sz="2800" dirty="0">
                <a:latin typeface="+mj-lt"/>
              </a:rPr>
              <a:t>sp, st, dp</a:t>
            </a:r>
            <a:endParaRPr lang="ru-RU" sz="2800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с часто используемыми 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 Темы выделяются автоматически.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4CB357-FADA-EB49-ACE1-2D4D0C22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18908"/>
            <a:ext cx="10520761" cy="592385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18F454-D439-8345-89C0-5D5082760881}"/>
              </a:ext>
            </a:extLst>
          </p:cNvPr>
          <p:cNvSpPr/>
          <p:nvPr/>
        </p:nvSpPr>
        <p:spPr>
          <a:xfrm>
            <a:off x="10110651" y="6374674"/>
            <a:ext cx="800215" cy="4680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CACA5-6A57-294B-AECF-D4BDFF72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6" y="888055"/>
            <a:ext cx="10536379" cy="59281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994256-ED39-764B-8C5E-A9A78E8F63FD}"/>
              </a:ext>
            </a:extLst>
          </p:cNvPr>
          <p:cNvSpPr/>
          <p:nvPr/>
        </p:nvSpPr>
        <p:spPr>
          <a:xfrm>
            <a:off x="10303727" y="6411951"/>
            <a:ext cx="602166" cy="256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5DE645-0087-334D-877D-66D5D271445B}"/>
              </a:ext>
            </a:extLst>
          </p:cNvPr>
          <p:cNvSpPr/>
          <p:nvPr/>
        </p:nvSpPr>
        <p:spPr>
          <a:xfrm>
            <a:off x="4794069" y="6150262"/>
            <a:ext cx="1828800" cy="3231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7394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представления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249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составить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максимизировать сумму вероятностей </a:t>
                </a:r>
                <a:r>
                  <a:rPr lang="en-US" dirty="0"/>
                  <a:t>p(w|d);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была высока интерпретируемость тем экспертом.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blipFill>
                <a:blip r:embed="rId4"/>
                <a:stretch>
                  <a:fillRect l="-952" t="-1439" r="-952" b="-4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8F1D34-3B18-E748-B0D5-8B3581CD4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423" y="4049931"/>
            <a:ext cx="2753685" cy="18558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59D062-F105-374B-BC67-CF1A8DEBE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902" y="4190574"/>
            <a:ext cx="1412352" cy="162561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E46FDE-417A-634C-96C7-BD12F5920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29" y="4190574"/>
            <a:ext cx="1412352" cy="1625613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98C06E3-1E57-4F4B-BACD-E6D77F28206B}"/>
              </a:ext>
            </a:extLst>
          </p:cNvPr>
          <p:cNvSpPr/>
          <p:nvPr/>
        </p:nvSpPr>
        <p:spPr>
          <a:xfrm>
            <a:off x="8270875" y="4727575"/>
            <a:ext cx="79375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61FFCF5-D5C1-E245-BA7A-8EA6E074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181" y="4873170"/>
            <a:ext cx="266940" cy="209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996E9D-FD2D-374C-8F10-729C863F52E0}"/>
              </a:ext>
            </a:extLst>
          </p:cNvPr>
          <p:cNvSpPr txBox="1"/>
          <p:nvPr/>
        </p:nvSpPr>
        <p:spPr>
          <a:xfrm>
            <a:off x="7635108" y="4772547"/>
            <a:ext cx="32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A07DA-B2BB-364C-98AB-1924CF92BEFF}"/>
              </a:ext>
            </a:extLst>
          </p:cNvPr>
          <p:cNvSpPr txBox="1"/>
          <p:nvPr/>
        </p:nvSpPr>
        <p:spPr>
          <a:xfrm>
            <a:off x="10058400" y="575188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+mj-lt"/>
              </a:rPr>
              <a:t>известна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92469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255511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/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количество нулевых значений </a:t>
                </a:r>
              </a:p>
              <a:p>
                <a:r>
                  <a:rPr lang="ru-RU" dirty="0"/>
                  <a:t>в матрице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dirty="0"/>
                  <a:t> тема-документ.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blipFill>
                <a:blip r:embed="rId5"/>
                <a:stretch>
                  <a:fillRect l="-901" t="-3846" r="-300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/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попарную корреляцию тем как </a:t>
                </a:r>
              </a:p>
              <a:p>
                <a:r>
                  <a:rPr lang="ru-RU" dirty="0"/>
                  <a:t>столбцов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/>
                  <a:t> слово-тема.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blipFill>
                <a:blip r:embed="rId6"/>
                <a:stretch>
                  <a:fillRect l="-880" t="-384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905</Words>
  <Application>Microsoft Macintosh PowerPoint</Application>
  <PresentationFormat>Широкоэкранный</PresentationFormat>
  <Paragraphs>170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110</cp:revision>
  <cp:lastPrinted>2019-06-11T07:32:55Z</cp:lastPrinted>
  <dcterms:created xsi:type="dcterms:W3CDTF">2019-05-16T07:02:46Z</dcterms:created>
  <dcterms:modified xsi:type="dcterms:W3CDTF">2019-06-11T07:41:06Z</dcterms:modified>
</cp:coreProperties>
</file>