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 autoAdjust="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24" b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Параметризация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449761" y="873504"/>
            <a:ext cx="2698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Название модели: коллекция + </a:t>
            </a:r>
          </a:p>
          <a:p>
            <a:pPr algn="ctr"/>
            <a:r>
              <a:rPr lang="ru-RU" sz="1000" dirty="0"/>
              <a:t>регуляризаторы + порядок регуляризаторов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модификации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с часто используемыми 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CACA5-6A57-294B-AECF-D4BDFF72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" y="888055"/>
            <a:ext cx="10536379" cy="59281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994256-ED39-764B-8C5E-A9A78E8F63FD}"/>
              </a:ext>
            </a:extLst>
          </p:cNvPr>
          <p:cNvSpPr/>
          <p:nvPr/>
        </p:nvSpPr>
        <p:spPr>
          <a:xfrm>
            <a:off x="10303727" y="6411951"/>
            <a:ext cx="602166" cy="256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80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1203767" y="2538037"/>
            <a:ext cx="128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80625-3332-3B4D-8D25-9B2F76938B83}"/>
              </a:ext>
            </a:extLst>
          </p:cNvPr>
          <p:cNvGrpSpPr/>
          <p:nvPr/>
        </p:nvGrpSpPr>
        <p:grpSpPr>
          <a:xfrm>
            <a:off x="928266" y="3872790"/>
            <a:ext cx="5687147" cy="2345476"/>
            <a:chOff x="928266" y="3872790"/>
            <a:chExt cx="5687147" cy="2345476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0F7CAD9F-57AB-D143-9F6F-B3F7462BC2DF}"/>
                </a:ext>
              </a:extLst>
            </p:cNvPr>
            <p:cNvGrpSpPr/>
            <p:nvPr/>
          </p:nvGrpSpPr>
          <p:grpSpPr>
            <a:xfrm>
              <a:off x="928266" y="3872790"/>
              <a:ext cx="5687147" cy="2345476"/>
              <a:chOff x="2947307" y="3852790"/>
              <a:chExt cx="5687147" cy="2345476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6F515BAB-38BE-6543-8E7B-E8A7BA814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654" y="3899566"/>
                <a:ext cx="5638800" cy="22987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6D3334-87B6-5C49-8522-D4C29D0F7258}"/>
                  </a:ext>
                </a:extLst>
              </p:cNvPr>
              <p:cNvSpPr txBox="1"/>
              <p:nvPr/>
            </p:nvSpPr>
            <p:spPr>
              <a:xfrm rot="16200000">
                <a:off x="2760717" y="486424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DDF1-ACD4-534C-A191-157466E9DC16}"/>
                  </a:ext>
                </a:extLst>
              </p:cNvPr>
              <p:cNvSpPr txBox="1"/>
              <p:nvPr/>
            </p:nvSpPr>
            <p:spPr>
              <a:xfrm>
                <a:off x="3316638" y="3852790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B70DB-EC92-5C49-9403-B3712ACA3E32}"/>
                  </a:ext>
                </a:extLst>
              </p:cNvPr>
              <p:cNvSpPr txBox="1"/>
              <p:nvPr/>
            </p:nvSpPr>
            <p:spPr>
              <a:xfrm rot="16200000">
                <a:off x="5051885" y="490297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BA1600-CE0D-304C-AB75-DB11B7A9BBBD}"/>
                  </a:ext>
                </a:extLst>
              </p:cNvPr>
              <p:cNvSpPr txBox="1"/>
              <p:nvPr/>
            </p:nvSpPr>
            <p:spPr>
              <a:xfrm>
                <a:off x="5684388" y="3899566"/>
                <a:ext cx="69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темы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465A6-27BD-014B-AC24-E588604D289B}"/>
                  </a:ext>
                </a:extLst>
              </p:cNvPr>
              <p:cNvSpPr txBox="1"/>
              <p:nvPr/>
            </p:nvSpPr>
            <p:spPr>
              <a:xfrm>
                <a:off x="6913109" y="4259984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0C69-68FF-0842-AA49-F6F9DF168B8F}"/>
                </a:ext>
              </a:extLst>
            </p:cNvPr>
            <p:cNvSpPr txBox="1"/>
            <p:nvPr/>
          </p:nvSpPr>
          <p:spPr>
            <a:xfrm rot="16200000">
              <a:off x="4730818" y="4907589"/>
              <a:ext cx="69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темы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279205" y="3973600"/>
                <a:ext cx="39814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найти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 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вероятность интерпретируемости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05" y="3973600"/>
                <a:ext cx="3981487" cy="2031325"/>
              </a:xfrm>
              <a:prstGeom prst="rect">
                <a:avLst/>
              </a:prstGeom>
              <a:blipFill>
                <a:blip r:embed="rId5"/>
                <a:stretch>
                  <a:fillRect l="-952" t="-1242" b="-3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536250-40A0-0044-A7DC-439045BBC082}"/>
              </a:ext>
            </a:extLst>
          </p:cNvPr>
          <p:cNvSpPr txBox="1"/>
          <p:nvPr/>
        </p:nvSpPr>
        <p:spPr>
          <a:xfrm>
            <a:off x="1511886" y="6033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известно</a:t>
            </a:r>
          </a:p>
        </p:txBody>
      </p:sp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903</Words>
  <Application>Microsoft Macintosh PowerPoint</Application>
  <PresentationFormat>Широкоэкранный</PresentationFormat>
  <Paragraphs>175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97</cp:revision>
  <cp:lastPrinted>2019-06-11T06:34:41Z</cp:lastPrinted>
  <dcterms:created xsi:type="dcterms:W3CDTF">2019-05-16T07:02:46Z</dcterms:created>
  <dcterms:modified xsi:type="dcterms:W3CDTF">2019-06-11T06:55:19Z</dcterms:modified>
</cp:coreProperties>
</file>