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420EE-CA06-DE42-AC06-44412A206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1</cp:revision>
  <dcterms:created xsi:type="dcterms:W3CDTF">2019-05-16T07:02:46Z</dcterms:created>
  <dcterms:modified xsi:type="dcterms:W3CDTF">2019-05-16T07:03:33Z</dcterms:modified>
</cp:coreProperties>
</file>