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7"/>
    <p:restoredTop sz="94694"/>
  </p:normalViewPr>
  <p:slideViewPr>
    <p:cSldViewPr snapToGrid="0" snapToObjects="1">
      <p:cViewPr varScale="1">
        <p:scale>
          <a:sx n="120" d="100"/>
          <a:sy n="120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28ED5-BD92-5A49-AA4C-3241172B4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6A0FF8-EFD3-5D41-A25D-C5C4C1D65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54F319-91B2-1043-A22A-E03975FEF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23ABAA-AA87-6043-8C4E-A3327C8B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435FF2-D66D-CB48-9BFE-5A8FE13D9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13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89734-996D-964C-9252-6BB375BB7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DB595A-07C2-B241-A9E0-C4C50400F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7B4E8C-6EC4-E24B-AC9D-9D6113B9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6C7977-18A9-9948-8B8C-C45ADCF7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C7BFE9-97CE-6544-89DF-61983CC4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80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DB1F32E-340B-B647-81EC-A81DEE4DF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72D4FBE-BA3C-264E-B5BE-21EEDC5E7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D9D7D1-3162-AF46-9AB7-3F2B201B9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4D39FA-1B77-DF4C-AACF-96BF61970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479EB6-B4B3-6E41-B5DE-BCDB8789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05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48E0E2-9A48-FA4C-BA40-6A34919EE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176467-6A41-0140-BE76-B613D7BAD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623FC6-0E67-D14F-96C8-12163F6EB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B3CB77-E992-974A-BAEF-6AC8D144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D77D90-879D-224F-BB27-DFC271F2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15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7AB97A-43D9-214A-91EF-26597CFE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139A71-0148-E441-AE80-34D1F74B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09FAA8-B1FC-D04D-AA2D-99186F808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7B643-3A8D-D744-B467-1E98CB09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38EE1B-1165-1842-803B-467A6294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52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E626A0-E190-3E44-9B6B-A85D1618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165348-6655-1641-90E5-BB4D5E187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A2DA337-D484-894A-811F-8888B9E80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0EC2D9-9769-8642-BFAB-9F7042D9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684D2D-831D-1D40-B707-889708D4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403F78-820F-A440-9363-9EC7DDA5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32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EE35C0-EFDB-3648-9D89-A9FE84CDD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CC4000-1BD8-7E43-A719-442F6B36E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0448BF-15D2-C340-AF76-1E75A154E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8E3ABF-1E12-B74A-8694-A1F50ACCC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1F3B86E-27AF-9047-83FC-575D13B69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6006DA5-6AEC-0E45-B93C-4ECBB2370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4A00ABC-E1E3-244B-B2E5-DF1D4715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17E7D5B-AA9A-0649-BCE6-82E3BB5C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17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3EC89-DBFB-CF4D-B14B-E45AFBCD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8C8AD16-674A-F640-A66C-67E351D5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AB0D38-5B7D-A241-92B4-04E878267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E519AE-FF77-6A49-BBC0-1236C3A1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08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702F50D-F9E1-5140-AF2A-15D19F86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96EDB5F-8D3C-D64A-8C97-DDBF043C6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9AD637-F216-0345-8B21-FB8616EB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15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606F71-E3BA-1545-93DE-195DF8146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FB7A16-2059-DB4F-8247-46F66F1CE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449961-F81B-E547-B890-5F1CA9A82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1739D3-7834-0846-8FB4-19E268168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C8EB13-5318-D34E-BA8D-FDB0D583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F5DECF-4196-1542-B146-7C975B452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03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373BC-C5B9-594E-BB79-E7D8F09F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8E6539C-3D4E-D042-8277-1BAF70468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EF06A6-3173-1341-8C1D-7CE57F8AD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14E618-3701-E947-8EC4-37EF8696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C83D75-2C2B-1746-BCF5-297F9FD9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42F059-2515-6B41-A1E0-F50089E6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10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976F6-1011-3848-B315-A7376828F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291721-F0AF-5F4A-8BA2-080B7388D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3D75A6-2893-9841-87A7-EF402D296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5C8E-A791-5141-BFC5-061C00718CFF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A6B337-C9C8-1B40-8EF6-E2936D949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72F265-F5CC-F741-820E-7CAE39688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2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3BE86-5E9B-C749-920F-198FF0621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271"/>
            <a:ext cx="9144000" cy="1655762"/>
          </a:xfrm>
        </p:spPr>
        <p:txBody>
          <a:bodyPr/>
          <a:lstStyle/>
          <a:p>
            <a:r>
              <a:rPr lang="ru-RU" dirty="0"/>
              <a:t>//титульный слайд - Название, ФИО мои, ФИО руководителя</a:t>
            </a:r>
          </a:p>
        </p:txBody>
      </p:sp>
    </p:spTree>
    <p:extLst>
      <p:ext uri="{BB962C8B-B14F-4D97-AF65-F5344CB8AC3E}">
        <p14:creationId xmlns:p14="http://schemas.microsoft.com/office/powerpoint/2010/main" val="345680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3BE86-5E9B-C749-920F-198FF0621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271"/>
            <a:ext cx="9144000" cy="1655762"/>
          </a:xfrm>
        </p:spPr>
        <p:txBody>
          <a:bodyPr/>
          <a:lstStyle/>
          <a:p>
            <a:r>
              <a:rPr lang="ru-RU" dirty="0"/>
              <a:t>// Цель и основные задачи работы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56AE08-06C9-9F45-8978-72CBCCA785F5}"/>
              </a:ext>
            </a:extLst>
          </p:cNvPr>
          <p:cNvSpPr txBox="1"/>
          <p:nvPr/>
        </p:nvSpPr>
        <p:spPr>
          <a:xfrm>
            <a:off x="595423" y="2068033"/>
            <a:ext cx="98882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- Цель работы (одно предложение)</a:t>
            </a:r>
          </a:p>
          <a:p>
            <a:r>
              <a:rPr lang="ru-RU" dirty="0"/>
              <a:t>        	- Почти повторить название раскрыв суть метода. На базе какой математической модели, аппарата сделано и что вот есть программа через которую это видно.</a:t>
            </a:r>
          </a:p>
          <a:p>
            <a:r>
              <a:rPr lang="ru-RU" dirty="0"/>
              <a:t>	    - Основные задачи</a:t>
            </a:r>
          </a:p>
          <a:p>
            <a:r>
              <a:rPr lang="ru-RU" dirty="0"/>
              <a:t>	        - «Для достижения поставленной цели были поставлены основные задачи»</a:t>
            </a:r>
          </a:p>
          <a:p>
            <a:r>
              <a:rPr lang="ru-RU" dirty="0"/>
              <a:t>	        - Объект исследования</a:t>
            </a:r>
          </a:p>
          <a:p>
            <a:r>
              <a:rPr lang="ru-RU" dirty="0"/>
              <a:t>	        - Анализ того что сделали</a:t>
            </a:r>
          </a:p>
          <a:p>
            <a:r>
              <a:rPr lang="ru-RU" dirty="0"/>
              <a:t>	        - Анализ продуктов которые есть похожие на мой</a:t>
            </a:r>
          </a:p>
        </p:txBody>
      </p:sp>
    </p:spTree>
    <p:extLst>
      <p:ext uri="{BB962C8B-B14F-4D97-AF65-F5344CB8AC3E}">
        <p14:creationId xmlns:p14="http://schemas.microsoft.com/office/powerpoint/2010/main" val="667371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3BE86-5E9B-C749-920F-198FF0621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271"/>
            <a:ext cx="9144000" cy="1655762"/>
          </a:xfrm>
        </p:spPr>
        <p:txBody>
          <a:bodyPr/>
          <a:lstStyle/>
          <a:p>
            <a:r>
              <a:rPr lang="ru-RU" dirty="0"/>
              <a:t>//Классификация того что мы сделали - сравнение с другими методами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AE565F-BE3F-2642-A8E6-57735D484954}"/>
              </a:ext>
            </a:extLst>
          </p:cNvPr>
          <p:cNvSpPr txBox="1"/>
          <p:nvPr/>
        </p:nvSpPr>
        <p:spPr>
          <a:xfrm>
            <a:off x="1839433" y="2551814"/>
            <a:ext cx="7995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«А я буду заниматься самым левым нижним квадратиком из этой всей схемы - узкой задачей» - это снимет много вопросов</a:t>
            </a:r>
          </a:p>
        </p:txBody>
      </p:sp>
    </p:spTree>
    <p:extLst>
      <p:ext uri="{BB962C8B-B14F-4D97-AF65-F5344CB8AC3E}">
        <p14:creationId xmlns:p14="http://schemas.microsoft.com/office/powerpoint/2010/main" val="1731882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3BE86-5E9B-C749-920F-198FF0621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271"/>
            <a:ext cx="9144000" cy="1655762"/>
          </a:xfrm>
        </p:spPr>
        <p:txBody>
          <a:bodyPr/>
          <a:lstStyle/>
          <a:p>
            <a:r>
              <a:rPr lang="ru-RU" dirty="0"/>
              <a:t>//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E5F1A-BD62-B74D-8ECE-B826284E399D}"/>
              </a:ext>
            </a:extLst>
          </p:cNvPr>
          <p:cNvSpPr txBox="1"/>
          <p:nvPr/>
        </p:nvSpPr>
        <p:spPr>
          <a:xfrm>
            <a:off x="1998921" y="2647507"/>
            <a:ext cx="75643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 Показать все что мы делали</a:t>
            </a:r>
          </a:p>
          <a:p>
            <a:r>
              <a:rPr lang="ru-RU" dirty="0"/>
              <a:t>	    - Рисуем уровень А0 или переходим на более низкий уровень</a:t>
            </a:r>
          </a:p>
          <a:p>
            <a:r>
              <a:rPr lang="ru-RU" dirty="0"/>
              <a:t>	    - Показываем что есть входная информация</a:t>
            </a:r>
          </a:p>
          <a:p>
            <a:r>
              <a:rPr lang="ru-RU" dirty="0"/>
              <a:t>	    - Как информация преобразуется и что мы получаем на выходе</a:t>
            </a:r>
          </a:p>
          <a:p>
            <a:r>
              <a:rPr lang="ru-RU" dirty="0"/>
              <a:t>	    - Все управляющие сигналы тоже показываем</a:t>
            </a:r>
          </a:p>
          <a:p>
            <a:r>
              <a:rPr lang="ru-RU" dirty="0"/>
              <a:t>	    - На этом слайде донести суть моей работы</a:t>
            </a:r>
          </a:p>
        </p:txBody>
      </p:sp>
    </p:spTree>
    <p:extLst>
      <p:ext uri="{BB962C8B-B14F-4D97-AF65-F5344CB8AC3E}">
        <p14:creationId xmlns:p14="http://schemas.microsoft.com/office/powerpoint/2010/main" val="3949826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3BE86-5E9B-C749-920F-198FF0621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271"/>
            <a:ext cx="9144000" cy="1655762"/>
          </a:xfrm>
        </p:spPr>
        <p:txBody>
          <a:bodyPr/>
          <a:lstStyle/>
          <a:p>
            <a:r>
              <a:rPr lang="ru-RU" dirty="0"/>
              <a:t>//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97A504-1EB5-1340-9C33-1ACD3E770809}"/>
              </a:ext>
            </a:extLst>
          </p:cNvPr>
          <p:cNvSpPr txBox="1"/>
          <p:nvPr/>
        </p:nvSpPr>
        <p:spPr>
          <a:xfrm>
            <a:off x="2541181" y="3340004"/>
            <a:ext cx="598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// Формализация объекта (какая математика используется)</a:t>
            </a:r>
          </a:p>
        </p:txBody>
      </p:sp>
    </p:spTree>
    <p:extLst>
      <p:ext uri="{BB962C8B-B14F-4D97-AF65-F5344CB8AC3E}">
        <p14:creationId xmlns:p14="http://schemas.microsoft.com/office/powerpoint/2010/main" val="2648288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3BE86-5E9B-C749-920F-198FF0621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271"/>
            <a:ext cx="9144000" cy="1655762"/>
          </a:xfrm>
        </p:spPr>
        <p:txBody>
          <a:bodyPr/>
          <a:lstStyle/>
          <a:p>
            <a:r>
              <a:rPr lang="ru-RU" dirty="0"/>
              <a:t>// Говорим что создаем «алгоритм» - важно! ( тут про новизну 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9E41BD-D326-BC4C-A762-46B9568B1C2A}"/>
              </a:ext>
            </a:extLst>
          </p:cNvPr>
          <p:cNvSpPr txBox="1"/>
          <p:nvPr/>
        </p:nvSpPr>
        <p:spPr>
          <a:xfrm>
            <a:off x="2509284" y="1839433"/>
            <a:ext cx="80450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 Алгоритм изображенный строго по госту</a:t>
            </a:r>
          </a:p>
          <a:p>
            <a:r>
              <a:rPr lang="ru-RU" dirty="0"/>
              <a:t>	    - Ну линейный не нужно отображать - что-то красиво с ветвлениями</a:t>
            </a:r>
          </a:p>
          <a:p>
            <a:r>
              <a:rPr lang="ru-RU" dirty="0"/>
              <a:t>	    - Не нужна диаграмма классов</a:t>
            </a:r>
          </a:p>
          <a:p>
            <a:r>
              <a:rPr lang="ru-RU" dirty="0"/>
              <a:t>	    - Можно взаимодействие пользователей</a:t>
            </a:r>
          </a:p>
          <a:p>
            <a:r>
              <a:rPr lang="ru-RU" dirty="0"/>
              <a:t>	    - Сказать в чем новизна</a:t>
            </a:r>
          </a:p>
        </p:txBody>
      </p:sp>
    </p:spTree>
    <p:extLst>
      <p:ext uri="{BB962C8B-B14F-4D97-AF65-F5344CB8AC3E}">
        <p14:creationId xmlns:p14="http://schemas.microsoft.com/office/powerpoint/2010/main" val="3333767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3BE86-5E9B-C749-920F-198FF0621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271"/>
            <a:ext cx="9144000" cy="1655762"/>
          </a:xfrm>
        </p:spPr>
        <p:txBody>
          <a:bodyPr/>
          <a:lstStyle/>
          <a:p>
            <a:r>
              <a:rPr lang="ru-RU" dirty="0"/>
              <a:t>// Создаем структуру ПО</a:t>
            </a:r>
          </a:p>
        </p:txBody>
      </p:sp>
    </p:spTree>
    <p:extLst>
      <p:ext uri="{BB962C8B-B14F-4D97-AF65-F5344CB8AC3E}">
        <p14:creationId xmlns:p14="http://schemas.microsoft.com/office/powerpoint/2010/main" val="2070813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3BE86-5E9B-C749-920F-198FF0621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271"/>
            <a:ext cx="9144000" cy="1655762"/>
          </a:xfrm>
        </p:spPr>
        <p:txBody>
          <a:bodyPr/>
          <a:lstStyle/>
          <a:p>
            <a:r>
              <a:rPr lang="ru-RU" dirty="0"/>
              <a:t>// Исследование (чего-то там конкретно)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C279EE-1805-2648-99ED-CDDFD2E197EF}"/>
              </a:ext>
            </a:extLst>
          </p:cNvPr>
          <p:cNvSpPr txBox="1"/>
          <p:nvPr/>
        </p:nvSpPr>
        <p:spPr>
          <a:xfrm>
            <a:off x="1733107" y="1988288"/>
            <a:ext cx="76341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- Можно исследовать сравнивая похожее с моим и посмотреть разницу</a:t>
            </a:r>
          </a:p>
          <a:p>
            <a:r>
              <a:rPr lang="ru-RU" dirty="0"/>
              <a:t>	    - Можно исследовать собственный инструментарий на сложность, разные параметры и т д если решение совсем уж оригинальное</a:t>
            </a:r>
          </a:p>
          <a:p>
            <a:r>
              <a:rPr lang="ru-RU" dirty="0"/>
              <a:t>	    - Можно в табличном виде - вот параметры, мой алгоритм лучше</a:t>
            </a:r>
          </a:p>
          <a:p>
            <a:r>
              <a:rPr lang="ru-RU" dirty="0"/>
              <a:t>	    - Можно с помощью графиков</a:t>
            </a:r>
          </a:p>
        </p:txBody>
      </p:sp>
    </p:spTree>
    <p:extLst>
      <p:ext uri="{BB962C8B-B14F-4D97-AF65-F5344CB8AC3E}">
        <p14:creationId xmlns:p14="http://schemas.microsoft.com/office/powerpoint/2010/main" val="1361743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3BE86-5E9B-C749-920F-198FF0621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271"/>
            <a:ext cx="9144000" cy="1655762"/>
          </a:xfrm>
        </p:spPr>
        <p:txBody>
          <a:bodyPr/>
          <a:lstStyle/>
          <a:p>
            <a:r>
              <a:rPr lang="ru-RU" dirty="0"/>
              <a:t>// Выводы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CF60C9-512C-2141-A312-E3EE214C4527}"/>
              </a:ext>
            </a:extLst>
          </p:cNvPr>
          <p:cNvSpPr txBox="1"/>
          <p:nvPr/>
        </p:nvSpPr>
        <p:spPr>
          <a:xfrm>
            <a:off x="1562986" y="2179674"/>
            <a:ext cx="66936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 Выполненные задачи</a:t>
            </a:r>
          </a:p>
          <a:p>
            <a:r>
              <a:rPr lang="ru-RU" dirty="0"/>
              <a:t>	    - Сколько задач столько же и выводов</a:t>
            </a:r>
          </a:p>
          <a:p>
            <a:r>
              <a:rPr lang="ru-RU" dirty="0"/>
              <a:t>	    - «Разработать» в задачах - «Разработано» - в выводах</a:t>
            </a:r>
          </a:p>
          <a:p>
            <a:r>
              <a:rPr lang="ru-RU" dirty="0"/>
              <a:t>	    - 1 к 1</a:t>
            </a:r>
          </a:p>
        </p:txBody>
      </p:sp>
    </p:spTree>
    <p:extLst>
      <p:ext uri="{BB962C8B-B14F-4D97-AF65-F5344CB8AC3E}">
        <p14:creationId xmlns:p14="http://schemas.microsoft.com/office/powerpoint/2010/main" val="7248189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121</Words>
  <Application>Microsoft Macintosh PowerPoint</Application>
  <PresentationFormat>Широкоэкранный</PresentationFormat>
  <Paragraphs>37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Маркин</dc:creator>
  <cp:lastModifiedBy>Кирилл Маркин</cp:lastModifiedBy>
  <cp:revision>2</cp:revision>
  <dcterms:created xsi:type="dcterms:W3CDTF">2019-05-16T07:02:46Z</dcterms:created>
  <dcterms:modified xsi:type="dcterms:W3CDTF">2019-05-16T07:37:01Z</dcterms:modified>
</cp:coreProperties>
</file>