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7" r:id="rId4"/>
    <p:sldId id="267" r:id="rId5"/>
    <p:sldId id="271" r:id="rId6"/>
    <p:sldId id="268" r:id="rId7"/>
    <p:sldId id="272" r:id="rId8"/>
    <p:sldId id="269" r:id="rId9"/>
    <p:sldId id="273" r:id="rId10"/>
    <p:sldId id="270" r:id="rId11"/>
    <p:sldId id="274" r:id="rId12"/>
    <p:sldId id="265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50010D-A83D-4635-995F-9FF78451F3A8}">
          <p14:sldIdLst>
            <p14:sldId id="256"/>
            <p14:sldId id="266"/>
          </p14:sldIdLst>
        </p14:section>
        <p14:section name="Раздел без заголовка" id="{D7877719-4D90-43F7-A6DC-0353EE4AEEA8}">
          <p14:sldIdLst>
            <p14:sldId id="257"/>
            <p14:sldId id="267"/>
            <p14:sldId id="271"/>
            <p14:sldId id="268"/>
            <p14:sldId id="272"/>
            <p14:sldId id="269"/>
            <p14:sldId id="273"/>
            <p14:sldId id="270"/>
            <p14:sldId id="27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арья Сахарок" initials="ДС" lastIdx="4" clrIdx="0">
    <p:extLst>
      <p:ext uri="{19B8F6BF-5375-455C-9EA6-DF929625EA0E}">
        <p15:presenceInfo xmlns:p15="http://schemas.microsoft.com/office/powerpoint/2012/main" userId="601172611cc451b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0" autoAdjust="0"/>
    <p:restoredTop sz="94663"/>
  </p:normalViewPr>
  <p:slideViewPr>
    <p:cSldViewPr snapToGrid="0" snapToObjects="1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03T15:31:42.350" idx="3">
    <p:pos x="3484" y="1432"/>
    <p:text>-Цель работы (одно предложение) -Почти повторить название раскрыв суть метода. На базе какой математической модели, аппарата сделано и что вот есть программа через которую это видно.</p:text>
    <p:extLst>
      <p:ext uri="{C676402C-5697-4E1C-873F-D02D1690AC5C}">
        <p15:threadingInfo xmlns:p15="http://schemas.microsoft.com/office/powerpoint/2012/main" timeZoneBias="-180"/>
      </p:ext>
    </p:extLst>
  </p:cm>
  <p:cm authorId="1" dt="2019-06-03T15:32:38.104" idx="4">
    <p:pos x="4528" y="2854"/>
    <p:text>-Основные задачи -«Для достижения поставленной цели были поставлены основные задачи» -Объект исследования -Анализ того что сделали -Анализ продуктов которые есть похожие на мой</p:text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128ED5-BD92-5A49-AA4C-3241172B4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D6A0FF8-EFD3-5D41-A25D-C5C4C1D65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54F319-91B2-1043-A22A-E03975FEF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07.06.2019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23ABAA-AA87-6043-8C4E-A3327C8B0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435FF2-D66D-CB48-9BFE-5A8FE13D9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130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D89734-996D-964C-9252-6BB375BB7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ADB595A-07C2-B241-A9E0-C4C50400F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7B4E8C-6EC4-E24B-AC9D-9D6113B9F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07.06.2019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6C7977-18A9-9948-8B8C-C45ADCF7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C7BFE9-97CE-6544-89DF-61983CC4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8800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DB1F32E-340B-B647-81EC-A81DEE4DF4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72D4FBE-BA3C-264E-B5BE-21EEDC5E7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D9D7D1-3162-AF46-9AB7-3F2B201B9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07.06.2019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4D39FA-1B77-DF4C-AACF-96BF61970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479EB6-B4B3-6E41-B5DE-BCDB87898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05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48E0E2-9A48-FA4C-BA40-6A34919EE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176467-6A41-0140-BE76-B613D7BAD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623FC6-0E67-D14F-96C8-12163F6EB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07.06.2019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B3CB77-E992-974A-BAEF-6AC8D144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D77D90-879D-224F-BB27-DFC271F21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3150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7AB97A-43D9-214A-91EF-26597CFE5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139A71-0148-E441-AE80-34D1F74BE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09FAA8-B1FC-D04D-AA2D-99186F808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07.06.2019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B7B643-3A8D-D744-B467-1E98CB092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38EE1B-1165-1842-803B-467A62943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522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E626A0-E190-3E44-9B6B-A85D1618C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165348-6655-1641-90E5-BB4D5E187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A2DA337-D484-894A-811F-8888B9E80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50EC2D9-9769-8642-BFAB-9F7042D90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07.06.2019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684D2D-831D-1D40-B707-889708D46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3403F78-820F-A440-9363-9EC7DDA52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9328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EE35C0-EFDB-3648-9D89-A9FE84CDD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CC4000-1BD8-7E43-A719-442F6B36E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60448BF-15D2-C340-AF76-1E75A154E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38E3ABF-1E12-B74A-8694-A1F50ACCC2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1F3B86E-27AF-9047-83FC-575D13B698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6006DA5-6AEC-0E45-B93C-4ECBB2370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07.06.2019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4A00ABC-E1E3-244B-B2E5-DF1D4715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17E7D5B-AA9A-0649-BCE6-82E3BB5CD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8175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13EC89-DBFB-CF4D-B14B-E45AFBCD9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8C8AD16-674A-F640-A66C-67E351D5C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07.06.2019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9AB0D38-5B7D-A241-92B4-04E878267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AE519AE-FF77-6A49-BBC0-1236C3A19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083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702F50D-F9E1-5140-AF2A-15D19F86D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07.06.2019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96EDB5F-8D3C-D64A-8C97-DDBF043C6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49AD637-F216-0345-8B21-FB8616EB3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315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606F71-E3BA-1545-93DE-195DF8146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FB7A16-2059-DB4F-8247-46F66F1CE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B449961-F81B-E547-B890-5F1CA9A82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1739D3-7834-0846-8FB4-19E268168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07.06.2019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C8EB13-5318-D34E-BA8D-FDB0D5832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2F5DECF-4196-1542-B146-7C975B452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3033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9373BC-C5B9-594E-BB79-E7D8F09FA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8E6539C-3D4E-D042-8277-1BAF70468C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0EF06A6-3173-1341-8C1D-7CE57F8AD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F14E618-3701-E947-8EC4-37EF8696A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07.06.2019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3C83D75-2C2B-1746-BCF5-297F9FD93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842F059-2515-6B41-A1E0-F50089E65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6105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8976F6-1011-3848-B315-A7376828F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291721-F0AF-5F4A-8BA2-080B7388D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3D75A6-2893-9841-87A7-EF402D2962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E5C8E-A791-5141-BFC5-061C00718CFF}" type="datetimeFigureOut">
              <a:rPr lang="ru-RU" smtClean="0"/>
              <a:t>07.06.2019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A6B337-C9C8-1B40-8EF6-E2936D9495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72F265-F5CC-F741-820E-7CAE39688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422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7252CFD-2E0A-44AD-9968-5F05A0410945}"/>
              </a:ext>
            </a:extLst>
          </p:cNvPr>
          <p:cNvSpPr/>
          <p:nvPr/>
        </p:nvSpPr>
        <p:spPr>
          <a:xfrm>
            <a:off x="1233549" y="617023"/>
            <a:ext cx="93490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+mj-lt"/>
                <a:cs typeface="Arial" panose="020B0604020202020204" pitchFamily="34" charset="0"/>
              </a:rPr>
              <a:t>Московский государственный технический университет имени Н.Э. Баумана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8A54FE4-76C4-4AAC-A298-8AC801BCB2B8}"/>
              </a:ext>
            </a:extLst>
          </p:cNvPr>
          <p:cNvSpPr/>
          <p:nvPr/>
        </p:nvSpPr>
        <p:spPr>
          <a:xfrm>
            <a:off x="290052" y="1947465"/>
            <a:ext cx="786243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>
                <a:latin typeface="+mj-lt"/>
                <a:cs typeface="Arial" panose="020B0604020202020204" pitchFamily="34" charset="0"/>
              </a:rPr>
              <a:t>Разработка метода тематического моделирования для новостей на русском языке</a:t>
            </a:r>
          </a:p>
        </p:txBody>
      </p:sp>
      <p:pic>
        <p:nvPicPr>
          <p:cNvPr id="1028" name="Picture 4" descr="ÐÐ°ÑÑÐ¸Ð½ÐºÐ¸ Ð¿Ð¾ Ð·Ð°Ð¿ÑÐ¾ÑÑ Ð³ÐµÑÐ± Ð¼Ð³ÑÑ Ð±Ð°ÑÐ¼Ð°Ð½Ð° Ð²ÐµÐºÑÐ¾Ñ">
            <a:extLst>
              <a:ext uri="{FF2B5EF4-FFF2-40B4-BE49-F238E27FC236}">
                <a16:creationId xmlns:a16="http://schemas.microsoft.com/office/drawing/2014/main" id="{6E0B0AFF-04B0-426E-B468-385DF4BEC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6689" cy="152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46ECD298-7BF8-4982-B097-8F1683C95FE3}"/>
              </a:ext>
            </a:extLst>
          </p:cNvPr>
          <p:cNvCxnSpPr>
            <a:cxnSpLocks/>
          </p:cNvCxnSpPr>
          <p:nvPr/>
        </p:nvCxnSpPr>
        <p:spPr>
          <a:xfrm>
            <a:off x="384242" y="3905779"/>
            <a:ext cx="739366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24A9F64-5544-44FC-A636-273A7CC541E4}"/>
              </a:ext>
            </a:extLst>
          </p:cNvPr>
          <p:cNvSpPr/>
          <p:nvPr/>
        </p:nvSpPr>
        <p:spPr>
          <a:xfrm>
            <a:off x="5444877" y="2455325"/>
            <a:ext cx="645707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Автор: </a:t>
            </a:r>
            <a:endParaRPr lang="en-US" sz="2000" dirty="0">
              <a:latin typeface="+mj-lt"/>
              <a:cs typeface="Arial" panose="020B0604020202020204" pitchFamily="34" charset="0"/>
            </a:endParaRPr>
          </a:p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студент группы ИУ7-81</a:t>
            </a:r>
            <a:endParaRPr lang="en-US" sz="2000" dirty="0">
              <a:latin typeface="+mj-lt"/>
              <a:cs typeface="Arial" panose="020B0604020202020204" pitchFamily="34" charset="0"/>
            </a:endParaRPr>
          </a:p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Маркин Кирилл Вадимович</a:t>
            </a:r>
            <a:endParaRPr lang="en-US" sz="2000" dirty="0">
              <a:latin typeface="+mj-lt"/>
              <a:cs typeface="Arial" panose="020B0604020202020204" pitchFamily="34" charset="0"/>
            </a:endParaRPr>
          </a:p>
          <a:p>
            <a:pPr algn="r"/>
            <a:endParaRPr lang="en-US" sz="2000" dirty="0">
              <a:latin typeface="+mj-lt"/>
              <a:cs typeface="Arial" panose="020B0604020202020204" pitchFamily="34" charset="0"/>
            </a:endParaRPr>
          </a:p>
          <a:p>
            <a:endParaRPr lang="ru-RU" sz="2000" dirty="0">
              <a:latin typeface="+mj-lt"/>
              <a:cs typeface="Arial" panose="020B0604020202020204" pitchFamily="34" charset="0"/>
            </a:endParaRPr>
          </a:p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 Научный руководитель:</a:t>
            </a:r>
            <a:endParaRPr lang="en-US" sz="2000" dirty="0">
              <a:latin typeface="+mj-lt"/>
              <a:cs typeface="Arial" panose="020B0604020202020204" pitchFamily="34" charset="0"/>
            </a:endParaRPr>
          </a:p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доцент, кандидат технических наук</a:t>
            </a:r>
            <a:endParaRPr lang="en-US" sz="2000" dirty="0">
              <a:latin typeface="+mj-lt"/>
              <a:cs typeface="Arial" panose="020B0604020202020204" pitchFamily="34" charset="0"/>
            </a:endParaRPr>
          </a:p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Клышинский Эдуард Станиславович</a:t>
            </a:r>
          </a:p>
          <a:p>
            <a:pPr algn="r"/>
            <a:endParaRPr lang="ru-RU" sz="2000" dirty="0">
              <a:latin typeface="+mj-lt"/>
              <a:cs typeface="Arial" panose="020B0604020202020204" pitchFamily="34" charset="0"/>
            </a:endParaRPr>
          </a:p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Консультант:</a:t>
            </a:r>
          </a:p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старший преподаватель</a:t>
            </a:r>
          </a:p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Волкова Лилия Леонидовна</a:t>
            </a:r>
            <a:endParaRPr lang="en-US" sz="2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171B5D5-C64E-4B64-9D23-DC7E15FF1D20}"/>
              </a:ext>
            </a:extLst>
          </p:cNvPr>
          <p:cNvSpPr/>
          <p:nvPr/>
        </p:nvSpPr>
        <p:spPr>
          <a:xfrm>
            <a:off x="5046016" y="6423099"/>
            <a:ext cx="14510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Москва 2019</a:t>
            </a:r>
          </a:p>
        </p:txBody>
      </p:sp>
    </p:spTree>
    <p:extLst>
      <p:ext uri="{BB962C8B-B14F-4D97-AF65-F5344CB8AC3E}">
        <p14:creationId xmlns:p14="http://schemas.microsoft.com/office/powerpoint/2010/main" val="345680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89FFED8-578F-4601-8212-122036B66D95}"/>
              </a:ext>
            </a:extLst>
          </p:cNvPr>
          <p:cNvSpPr/>
          <p:nvPr/>
        </p:nvSpPr>
        <p:spPr>
          <a:xfrm>
            <a:off x="260567" y="183683"/>
            <a:ext cx="677621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>
                <a:latin typeface="+mj-lt"/>
              </a:rPr>
              <a:t>Исследовательский раздел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EDAA192-3B5F-4EAA-92D4-557BC9227285}"/>
              </a:ext>
            </a:extLst>
          </p:cNvPr>
          <p:cNvSpPr/>
          <p:nvPr/>
        </p:nvSpPr>
        <p:spPr>
          <a:xfrm>
            <a:off x="3986707" y="953124"/>
            <a:ext cx="35718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latin typeface="+mj-lt"/>
              </a:rPr>
              <a:t>Таблица 1. Результаты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C0DDA9A-1E2A-4661-8698-84E66ECFCD65}"/>
              </a:ext>
            </a:extLst>
          </p:cNvPr>
          <p:cNvSpPr/>
          <p:nvPr/>
        </p:nvSpPr>
        <p:spPr>
          <a:xfrm>
            <a:off x="3048000" y="227483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- Можно исследовать сравнивая похожее с моим и посмотреть разницу</a:t>
            </a:r>
          </a:p>
          <a:p>
            <a:r>
              <a:rPr lang="ru-RU" dirty="0"/>
              <a:t>	    - Можно исследовать собственный инструментарий на сложность, разные параметры и т д если решение совсем уж оригинальное</a:t>
            </a:r>
          </a:p>
          <a:p>
            <a:r>
              <a:rPr lang="ru-RU" dirty="0"/>
              <a:t>	    - Можно в табличном виде - вот параметры, мой алгоритм лучше</a:t>
            </a:r>
          </a:p>
          <a:p>
            <a:r>
              <a:rPr lang="ru-RU" dirty="0"/>
              <a:t>	    - Можно с помощью графиков</a:t>
            </a:r>
          </a:p>
        </p:txBody>
      </p:sp>
    </p:spTree>
    <p:extLst>
      <p:ext uri="{BB962C8B-B14F-4D97-AF65-F5344CB8AC3E}">
        <p14:creationId xmlns:p14="http://schemas.microsoft.com/office/powerpoint/2010/main" val="2970604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3FB4B93-9F6E-4B00-8686-4F502978DAC8}"/>
              </a:ext>
            </a:extLst>
          </p:cNvPr>
          <p:cNvSpPr/>
          <p:nvPr/>
        </p:nvSpPr>
        <p:spPr>
          <a:xfrm>
            <a:off x="3977116" y="163510"/>
            <a:ext cx="35539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latin typeface="+mj-lt"/>
              </a:rPr>
              <a:t>Таблица 2. Результаты</a:t>
            </a:r>
          </a:p>
        </p:txBody>
      </p:sp>
    </p:spTree>
    <p:extLst>
      <p:ext uri="{BB962C8B-B14F-4D97-AF65-F5344CB8AC3E}">
        <p14:creationId xmlns:p14="http://schemas.microsoft.com/office/powerpoint/2010/main" val="3695661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F3BE86-5E9B-C749-920F-198FF0621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2271"/>
            <a:ext cx="9144000" cy="1655762"/>
          </a:xfrm>
        </p:spPr>
        <p:txBody>
          <a:bodyPr/>
          <a:lstStyle/>
          <a:p>
            <a:r>
              <a:rPr lang="ru-RU" dirty="0"/>
              <a:t>Заключение// Вывод</a:t>
            </a:r>
          </a:p>
          <a:p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CF60C9-512C-2141-A312-E3EE214C4527}"/>
              </a:ext>
            </a:extLst>
          </p:cNvPr>
          <p:cNvSpPr txBox="1"/>
          <p:nvPr/>
        </p:nvSpPr>
        <p:spPr>
          <a:xfrm>
            <a:off x="1562986" y="2179674"/>
            <a:ext cx="66936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- Выполненные задачи</a:t>
            </a:r>
          </a:p>
          <a:p>
            <a:r>
              <a:rPr lang="ru-RU" dirty="0"/>
              <a:t>	    - Сколько задач столько же и выводов</a:t>
            </a:r>
          </a:p>
          <a:p>
            <a:r>
              <a:rPr lang="ru-RU" dirty="0"/>
              <a:t>	    - «Разработать» в задачах - «Разработано» - в выводах</a:t>
            </a:r>
          </a:p>
          <a:p>
            <a:r>
              <a:rPr lang="ru-RU" dirty="0"/>
              <a:t>	    - 1 к 1</a:t>
            </a:r>
          </a:p>
        </p:txBody>
      </p:sp>
    </p:spTree>
    <p:extLst>
      <p:ext uri="{BB962C8B-B14F-4D97-AF65-F5344CB8AC3E}">
        <p14:creationId xmlns:p14="http://schemas.microsoft.com/office/powerpoint/2010/main" val="724818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8BEBB3-2398-4C0C-BFA5-C5C8256F83E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85738"/>
            <a:ext cx="10515600" cy="1325563"/>
          </a:xfrm>
        </p:spPr>
        <p:txBody>
          <a:bodyPr/>
          <a:lstStyle/>
          <a:p>
            <a:r>
              <a:rPr lang="ru-RU" dirty="0"/>
              <a:t>      Актуальность\\Введение</a:t>
            </a:r>
          </a:p>
        </p:txBody>
      </p:sp>
    </p:spTree>
    <p:extLst>
      <p:ext uri="{BB962C8B-B14F-4D97-AF65-F5344CB8AC3E}">
        <p14:creationId xmlns:p14="http://schemas.microsoft.com/office/powerpoint/2010/main" val="2067238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F3BE86-5E9B-C749-920F-198FF0621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423" y="412271"/>
            <a:ext cx="9144000" cy="926199"/>
          </a:xfrm>
        </p:spPr>
        <p:txBody>
          <a:bodyPr>
            <a:normAutofit/>
          </a:bodyPr>
          <a:lstStyle/>
          <a:p>
            <a:pPr algn="l"/>
            <a:r>
              <a:rPr lang="ru-RU" sz="4400" dirty="0">
                <a:latin typeface="+mj-lt"/>
              </a:rPr>
              <a:t>Цели и задачи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B5E03C5-806E-4B3D-8180-10D332AC6CEA}"/>
              </a:ext>
            </a:extLst>
          </p:cNvPr>
          <p:cNvSpPr/>
          <p:nvPr/>
        </p:nvSpPr>
        <p:spPr>
          <a:xfrm>
            <a:off x="595423" y="3319908"/>
            <a:ext cx="11001154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latin typeface="+mj-lt"/>
              </a:rPr>
              <a:t>Задачи:</a:t>
            </a:r>
          </a:p>
          <a:p>
            <a:r>
              <a:rPr lang="ru-RU" sz="2400" dirty="0">
                <a:highlight>
                  <a:srgbClr val="FF0000"/>
                </a:highlight>
              </a:rPr>
              <a:t>- Объект исследования</a:t>
            </a:r>
          </a:p>
          <a:p>
            <a:r>
              <a:rPr lang="ru-RU" sz="2400" dirty="0">
                <a:highlight>
                  <a:srgbClr val="FF0000"/>
                </a:highlight>
              </a:rPr>
              <a:t>- Анализ того что сделали</a:t>
            </a:r>
          </a:p>
          <a:p>
            <a:r>
              <a:rPr lang="ru-RU" sz="2400" dirty="0">
                <a:highlight>
                  <a:srgbClr val="FF0000"/>
                </a:highlight>
              </a:rPr>
              <a:t>- Анализ продуктов которые есть похожие на мой</a:t>
            </a:r>
            <a:r>
              <a:rPr lang="ru-RU" sz="2400" dirty="0">
                <a:highlight>
                  <a:srgbClr val="FF0000"/>
                </a:highlight>
                <a:latin typeface="+mj-lt"/>
              </a:rPr>
              <a:t> 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440F150-4ED5-4B9D-AD12-0004F40EF211}"/>
              </a:ext>
            </a:extLst>
          </p:cNvPr>
          <p:cNvSpPr/>
          <p:nvPr/>
        </p:nvSpPr>
        <p:spPr>
          <a:xfrm>
            <a:off x="595423" y="1250536"/>
            <a:ext cx="775378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latin typeface="+mj-lt"/>
              </a:rPr>
              <a:t>Цель – целью работы является разработка метода тематического моделирования для новостей на русском языке.</a:t>
            </a:r>
          </a:p>
        </p:txBody>
      </p:sp>
    </p:spTree>
    <p:extLst>
      <p:ext uri="{BB962C8B-B14F-4D97-AF65-F5344CB8AC3E}">
        <p14:creationId xmlns:p14="http://schemas.microsoft.com/office/powerpoint/2010/main" val="667371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AE3471E-9C83-446A-A53F-1BC927ECEE15}"/>
              </a:ext>
            </a:extLst>
          </p:cNvPr>
          <p:cNvSpPr/>
          <p:nvPr/>
        </p:nvSpPr>
        <p:spPr>
          <a:xfrm>
            <a:off x="390105" y="173563"/>
            <a:ext cx="559159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>
                <a:latin typeface="+mj-lt"/>
              </a:rPr>
              <a:t>Аналитический раздел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55B8E23-4249-4AC5-B2FD-1E8DCBF73498}"/>
              </a:ext>
            </a:extLst>
          </p:cNvPr>
          <p:cNvSpPr/>
          <p:nvPr/>
        </p:nvSpPr>
        <p:spPr>
          <a:xfrm>
            <a:off x="5166899" y="1094106"/>
            <a:ext cx="18582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latin typeface="+mj-lt"/>
              </a:rPr>
              <a:t>Алгоритмы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15635CE-B157-4161-A14A-530BF3E945A5}"/>
              </a:ext>
            </a:extLst>
          </p:cNvPr>
          <p:cNvSpPr/>
          <p:nvPr/>
        </p:nvSpPr>
        <p:spPr>
          <a:xfrm>
            <a:off x="2274277" y="203752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//Классификация того что мы сделали - сравнение с другими методами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81381C0-9A3C-4815-A1A6-07A759F535A7}"/>
              </a:ext>
            </a:extLst>
          </p:cNvPr>
          <p:cNvSpPr/>
          <p:nvPr/>
        </p:nvSpPr>
        <p:spPr>
          <a:xfrm>
            <a:off x="2274277" y="325082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«А я буду заниматься самым левым нижним квадратиком из этой всей схемы - узкой задачей» - это снимет много вопросов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0C0E616-FB0F-428C-AF90-274C959FFCC9}"/>
              </a:ext>
            </a:extLst>
          </p:cNvPr>
          <p:cNvSpPr/>
          <p:nvPr/>
        </p:nvSpPr>
        <p:spPr>
          <a:xfrm>
            <a:off x="2274277" y="500714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Тут обзор других решений, взять из списка литературы что там я изучал и похожие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5FACCCD-6810-4DB4-B54A-9B972ABEA495}"/>
              </a:ext>
            </a:extLst>
          </p:cNvPr>
          <p:cNvSpPr/>
          <p:nvPr/>
        </p:nvSpPr>
        <p:spPr>
          <a:xfrm>
            <a:off x="2405374" y="5921273"/>
            <a:ext cx="59649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// Формализация объекта (какая математика используется</a:t>
            </a:r>
          </a:p>
        </p:txBody>
      </p:sp>
    </p:spTree>
    <p:extLst>
      <p:ext uri="{BB962C8B-B14F-4D97-AF65-F5344CB8AC3E}">
        <p14:creationId xmlns:p14="http://schemas.microsoft.com/office/powerpoint/2010/main" val="3856334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2FCC58E-2490-4B02-A5E9-F2C47F0F2AC3}"/>
              </a:ext>
            </a:extLst>
          </p:cNvPr>
          <p:cNvSpPr/>
          <p:nvPr/>
        </p:nvSpPr>
        <p:spPr>
          <a:xfrm>
            <a:off x="3789759" y="416728"/>
            <a:ext cx="39950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latin typeface="+mj-lt"/>
              </a:rPr>
              <a:t>ЕМ-алгоритмы; решения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2E7FFB3-61CC-479A-9D50-BD3370163CB7}"/>
              </a:ext>
            </a:extLst>
          </p:cNvPr>
          <p:cNvSpPr/>
          <p:nvPr/>
        </p:nvSpPr>
        <p:spPr>
          <a:xfrm>
            <a:off x="965981" y="93994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// Говорим что создаем «алгоритм» - важно! ( тут про новизну )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5E9A92E-EAF3-4861-BB9D-1999AC860C7B}"/>
              </a:ext>
            </a:extLst>
          </p:cNvPr>
          <p:cNvSpPr/>
          <p:nvPr/>
        </p:nvSpPr>
        <p:spPr>
          <a:xfrm>
            <a:off x="965981" y="2715859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- Алгоритм изображенный строго по госту</a:t>
            </a:r>
          </a:p>
          <a:p>
            <a:r>
              <a:rPr lang="ru-RU" dirty="0"/>
              <a:t>	    - Ну линейный не нужно отображать - что-то красиво с ветвлениями</a:t>
            </a:r>
          </a:p>
          <a:p>
            <a:r>
              <a:rPr lang="ru-RU" dirty="0"/>
              <a:t>	    - Не нужна диаграмма классов</a:t>
            </a:r>
          </a:p>
          <a:p>
            <a:r>
              <a:rPr lang="ru-RU" dirty="0"/>
              <a:t>	    - Можно взаимодействие пользователей</a:t>
            </a:r>
          </a:p>
          <a:p>
            <a:r>
              <a:rPr lang="ru-RU" dirty="0"/>
              <a:t>	    - Сказать в чем новизна</a:t>
            </a:r>
          </a:p>
        </p:txBody>
      </p:sp>
    </p:spTree>
    <p:extLst>
      <p:ext uri="{BB962C8B-B14F-4D97-AF65-F5344CB8AC3E}">
        <p14:creationId xmlns:p14="http://schemas.microsoft.com/office/powerpoint/2010/main" val="3798717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F59E9AA-7894-4023-AB29-F87C3BB05AA2}"/>
              </a:ext>
            </a:extLst>
          </p:cNvPr>
          <p:cNvSpPr/>
          <p:nvPr/>
        </p:nvSpPr>
        <p:spPr>
          <a:xfrm>
            <a:off x="358947" y="201097"/>
            <a:ext cx="602280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>
                <a:latin typeface="+mj-lt"/>
              </a:rPr>
              <a:t>Конструкторский раздел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944955D-FEE1-473C-BB64-48A01CAE6C52}"/>
              </a:ext>
            </a:extLst>
          </p:cNvPr>
          <p:cNvSpPr/>
          <p:nvPr/>
        </p:nvSpPr>
        <p:spPr>
          <a:xfrm>
            <a:off x="4658747" y="1120112"/>
            <a:ext cx="28745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latin typeface="+mj-lt"/>
              </a:rPr>
              <a:t>Сбор и обработка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22D0E47-0E50-4572-8679-CA3DD3C797F2}"/>
              </a:ext>
            </a:extLst>
          </p:cNvPr>
          <p:cNvSpPr/>
          <p:nvPr/>
        </p:nvSpPr>
        <p:spPr>
          <a:xfrm>
            <a:off x="763737" y="1958874"/>
            <a:ext cx="2606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// Создаем структуру ПО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50C83C5-AE33-4375-A8B7-BBDD8C7971DA}"/>
              </a:ext>
            </a:extLst>
          </p:cNvPr>
          <p:cNvSpPr/>
          <p:nvPr/>
        </p:nvSpPr>
        <p:spPr>
          <a:xfrm>
            <a:off x="609600" y="272541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- Показать все что мы делали</a:t>
            </a:r>
          </a:p>
          <a:p>
            <a:r>
              <a:rPr lang="ru-RU" dirty="0"/>
              <a:t>	    - Рисуем уровень А0 или переходим на более низкий уровень</a:t>
            </a:r>
          </a:p>
          <a:p>
            <a:r>
              <a:rPr lang="ru-RU" dirty="0"/>
              <a:t>	    - Показываем что есть входная информация</a:t>
            </a:r>
          </a:p>
          <a:p>
            <a:r>
              <a:rPr lang="ru-RU" dirty="0"/>
              <a:t>	    - Как информация преобразуется и что мы получаем на выходе</a:t>
            </a:r>
          </a:p>
          <a:p>
            <a:r>
              <a:rPr lang="ru-RU" dirty="0"/>
              <a:t>	    - Все управляющие сигналы тоже показываем</a:t>
            </a:r>
          </a:p>
          <a:p>
            <a:r>
              <a:rPr lang="ru-RU" dirty="0"/>
              <a:t>	    - На этом слайде донести суть моей работы</a:t>
            </a:r>
          </a:p>
        </p:txBody>
      </p:sp>
    </p:spTree>
    <p:extLst>
      <p:ext uri="{BB962C8B-B14F-4D97-AF65-F5344CB8AC3E}">
        <p14:creationId xmlns:p14="http://schemas.microsoft.com/office/powerpoint/2010/main" val="3517602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AA8A436-ACA5-413E-ADC2-4FF239D6271B}"/>
              </a:ext>
            </a:extLst>
          </p:cNvPr>
          <p:cNvSpPr/>
          <p:nvPr/>
        </p:nvSpPr>
        <p:spPr>
          <a:xfrm>
            <a:off x="4642557" y="304186"/>
            <a:ext cx="16706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latin typeface="+mj-lt"/>
              </a:rPr>
              <a:t>Обучение</a:t>
            </a:r>
          </a:p>
        </p:txBody>
      </p:sp>
    </p:spTree>
    <p:extLst>
      <p:ext uri="{BB962C8B-B14F-4D97-AF65-F5344CB8AC3E}">
        <p14:creationId xmlns:p14="http://schemas.microsoft.com/office/powerpoint/2010/main" val="2084327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966950D-9C39-4D96-ADB0-54E6D44AAF98}"/>
              </a:ext>
            </a:extLst>
          </p:cNvPr>
          <p:cNvSpPr/>
          <p:nvPr/>
        </p:nvSpPr>
        <p:spPr>
          <a:xfrm>
            <a:off x="271668" y="215385"/>
            <a:ext cx="605967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>
                <a:latin typeface="+mj-lt"/>
              </a:rPr>
              <a:t>Технологический раздел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C8AC807-5D21-4C64-A747-C1A0D8999250}"/>
              </a:ext>
            </a:extLst>
          </p:cNvPr>
          <p:cNvSpPr/>
          <p:nvPr/>
        </p:nvSpPr>
        <p:spPr>
          <a:xfrm>
            <a:off x="4844836" y="984826"/>
            <a:ext cx="22781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latin typeface="+mj-lt"/>
              </a:rPr>
              <a:t>Стек решения</a:t>
            </a:r>
          </a:p>
        </p:txBody>
      </p:sp>
    </p:spTree>
    <p:extLst>
      <p:ext uri="{BB962C8B-B14F-4D97-AF65-F5344CB8AC3E}">
        <p14:creationId xmlns:p14="http://schemas.microsoft.com/office/powerpoint/2010/main" val="4208398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76FD713-ADFF-4269-ADFD-4A23467C1DEC}"/>
              </a:ext>
            </a:extLst>
          </p:cNvPr>
          <p:cNvSpPr/>
          <p:nvPr/>
        </p:nvSpPr>
        <p:spPr>
          <a:xfrm>
            <a:off x="4813277" y="318254"/>
            <a:ext cx="13292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latin typeface="+mj-lt"/>
              </a:rPr>
              <a:t>Оценки</a:t>
            </a:r>
          </a:p>
        </p:txBody>
      </p:sp>
    </p:spTree>
    <p:extLst>
      <p:ext uri="{BB962C8B-B14F-4D97-AF65-F5344CB8AC3E}">
        <p14:creationId xmlns:p14="http://schemas.microsoft.com/office/powerpoint/2010/main" val="33270526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217</Words>
  <Application>Microsoft Office PowerPoint</Application>
  <PresentationFormat>Широкоэкранный</PresentationFormat>
  <Paragraphs>60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Презентация PowerPoint</vt:lpstr>
      <vt:lpstr>      Актуальность\\Введение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Кирилл Маркин</dc:creator>
  <cp:lastModifiedBy>Дарья Сахарок</cp:lastModifiedBy>
  <cp:revision>23</cp:revision>
  <dcterms:created xsi:type="dcterms:W3CDTF">2019-05-16T07:02:46Z</dcterms:created>
  <dcterms:modified xsi:type="dcterms:W3CDTF">2019-06-07T15:06:53Z</dcterms:modified>
</cp:coreProperties>
</file>