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BF0-9FD8-4A7B-A1FE-FE3A7054BD89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2EA2-8375-4F87-89F8-BCEA1F185B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simpla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485704" cy="295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Kirma</dc:creator>
  <cp:lastModifiedBy>Kirma</cp:lastModifiedBy>
  <cp:revision>1</cp:revision>
  <dcterms:created xsi:type="dcterms:W3CDTF">2016-06-07T07:30:30Z</dcterms:created>
  <dcterms:modified xsi:type="dcterms:W3CDTF">2016-06-07T07:31:02Z</dcterms:modified>
</cp:coreProperties>
</file>