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Five Slides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Recommended By Prof. Cao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 Slides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Title (Eye catching)</a:t>
            </a:r>
          </a:p>
          <a:p>
            <a:r>
              <a:rPr lang="en-US" altLang="zh-CN" dirty="0"/>
              <a:t>The Problem (What)</a:t>
            </a:r>
          </a:p>
          <a:p>
            <a:r>
              <a:rPr lang="en-US" altLang="zh-CN" dirty="0"/>
              <a:t>Motivation (Why)</a:t>
            </a:r>
          </a:p>
          <a:p>
            <a:r>
              <a:rPr lang="en-US" altLang="zh-CN" dirty="0"/>
              <a:t>The Approach (How)</a:t>
            </a:r>
          </a:p>
          <a:p>
            <a:r>
              <a:rPr lang="en-US" altLang="zh-CN" dirty="0"/>
              <a:t>Benefits (So what)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Attract the eyeballs!</a:t>
            </a:r>
          </a:p>
          <a:p>
            <a:r>
              <a:rPr lang="en-US" altLang="zh-CN" dirty="0"/>
              <a:t>Accurately reflect the contents</a:t>
            </a:r>
          </a:p>
          <a:p>
            <a:r>
              <a:rPr lang="en-US" altLang="zh-CN" dirty="0"/>
              <a:t>Define your names</a:t>
            </a:r>
          </a:p>
          <a:p>
            <a:r>
              <a:rPr lang="en-US" altLang="zh-CN" dirty="0"/>
              <a:t>No more than 2 lines</a:t>
            </a:r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(system model)</a:t>
            </a:r>
          </a:p>
          <a:p>
            <a:r>
              <a:rPr lang="en-US" altLang="zh-CN" dirty="0"/>
              <a:t>Assume (conditions, parameter settings)</a:t>
            </a:r>
          </a:p>
          <a:p>
            <a:r>
              <a:rPr lang="en-US" altLang="zh-CN" dirty="0"/>
              <a:t>Objective (our task)</a:t>
            </a:r>
          </a:p>
          <a:p>
            <a:r>
              <a:rPr lang="en-US" altLang="zh-CN" dirty="0"/>
              <a:t>Subject to (constraints)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 do we study the problem</a:t>
            </a:r>
          </a:p>
          <a:p>
            <a:pPr lvl="1"/>
            <a:r>
              <a:rPr lang="en-US" altLang="zh-CN" dirty="0"/>
              <a:t>Its significant</a:t>
            </a:r>
          </a:p>
          <a:p>
            <a:pPr lvl="1"/>
            <a:r>
              <a:rPr lang="en-US" altLang="zh-CN" dirty="0"/>
              <a:t>No one did it</a:t>
            </a:r>
          </a:p>
          <a:p>
            <a:pPr lvl="1"/>
            <a:r>
              <a:rPr lang="en-US" altLang="zh-CN" dirty="0"/>
              <a:t>Someone did, but not good enough</a:t>
            </a:r>
          </a:p>
          <a:p>
            <a:pPr lvl="1"/>
            <a:r>
              <a:rPr lang="en-US" altLang="zh-CN" dirty="0"/>
              <a:t>We can do better</a:t>
            </a:r>
          </a:p>
          <a:p>
            <a:r>
              <a:rPr lang="en-US" altLang="zh-CN" dirty="0"/>
              <a:t>Give as many (good) reasons as possible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Highlight your solution approach</a:t>
            </a:r>
          </a:p>
          <a:p>
            <a:r>
              <a:rPr lang="en-US" altLang="zh-CN" dirty="0"/>
              <a:t>High-level description of your idea</a:t>
            </a:r>
          </a:p>
          <a:p>
            <a:r>
              <a:rPr lang="en-US" altLang="zh-CN" dirty="0"/>
              <a:t>Not algorithm-level details</a:t>
            </a:r>
          </a:p>
          <a:p>
            <a:r>
              <a:rPr lang="en-US" altLang="zh-CN" dirty="0"/>
              <a:t>Raise people’s interest – </a:t>
            </a:r>
            <a:r>
              <a:rPr lang="en-US" altLang="zh-CN" dirty="0" err="1"/>
              <a:t>WoW</a:t>
            </a:r>
            <a:r>
              <a:rPr lang="en-US" altLang="zh-CN" dirty="0"/>
              <a:t>, what a good idea!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Not your algorithm/method itself</a:t>
            </a:r>
          </a:p>
          <a:p>
            <a:r>
              <a:rPr lang="en-US" altLang="zh-CN" dirty="0"/>
              <a:t>But what it leads to</a:t>
            </a:r>
          </a:p>
          <a:p>
            <a:r>
              <a:rPr lang="en-US" altLang="zh-CN" dirty="0"/>
              <a:t> tell people the results, impress them</a:t>
            </a:r>
          </a:p>
          <a:p>
            <a:r>
              <a:rPr lang="en-US" altLang="zh-CN" dirty="0"/>
              <a:t>Also tell people the limitations, give them your insights and observations</a:t>
            </a:r>
          </a:p>
          <a:p>
            <a:r>
              <a:rPr lang="en-US" altLang="zh-CN" dirty="0"/>
              <a:t>To gain more, what left?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172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主题</vt:lpstr>
      <vt:lpstr>Five Slides</vt:lpstr>
      <vt:lpstr>5 Slides</vt:lpstr>
      <vt:lpstr>Title</vt:lpstr>
      <vt:lpstr>The Problem</vt:lpstr>
      <vt:lpstr>Motivations</vt:lpstr>
      <vt:lpstr>The Approach</vt:lpstr>
      <vt:lpstr>Benefits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Five Slides</dc:title>
  <cp:lastModifiedBy>ZHANG, Ke Ning [ISE]</cp:lastModifiedBy>
  <cp:revision>4</cp:revision>
  <dcterms:modified xsi:type="dcterms:W3CDTF">2022-10-17T10:08:17Z</dcterms:modified>
</cp:coreProperties>
</file>