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48" r:id="rId2"/>
  </p:sldMasterIdLst>
  <p:notesMasterIdLst>
    <p:notesMasterId r:id="rId15"/>
  </p:notesMasterIdLst>
  <p:handoutMasterIdLst>
    <p:handoutMasterId r:id="rId16"/>
  </p:handoutMasterIdLst>
  <p:sldIdLst>
    <p:sldId id="271" r:id="rId3"/>
    <p:sldId id="278" r:id="rId4"/>
    <p:sldId id="287" r:id="rId5"/>
    <p:sldId id="288" r:id="rId6"/>
    <p:sldId id="289" r:id="rId7"/>
    <p:sldId id="283" r:id="rId8"/>
    <p:sldId id="276" r:id="rId9"/>
    <p:sldId id="277" r:id="rId10"/>
    <p:sldId id="279" r:id="rId11"/>
    <p:sldId id="284" r:id="rId12"/>
    <p:sldId id="285" r:id="rId13"/>
    <p:sldId id="286" r:id="rId14"/>
  </p:sldIdLst>
  <p:sldSz cx="12192000" cy="6858000"/>
  <p:notesSz cx="67310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7" userDrawn="1">
          <p15:clr>
            <a:srgbClr val="A4A3A4"/>
          </p15:clr>
        </p15:guide>
        <p15:guide id="2" orient="horz" pos="398" userDrawn="1">
          <p15:clr>
            <a:srgbClr val="A4A3A4"/>
          </p15:clr>
        </p15:guide>
        <p15:guide id="3" orient="horz" pos="4100" userDrawn="1">
          <p15:clr>
            <a:srgbClr val="A4A3A4"/>
          </p15:clr>
        </p15:guide>
        <p15:guide id="4" orient="horz" pos="3796" userDrawn="1">
          <p15:clr>
            <a:srgbClr val="A4A3A4"/>
          </p15:clr>
        </p15:guide>
        <p15:guide id="5" orient="horz" pos="4236" userDrawn="1">
          <p15:clr>
            <a:srgbClr val="A4A3A4"/>
          </p15:clr>
        </p15:guide>
        <p15:guide id="6" pos="7408" userDrawn="1">
          <p15:clr>
            <a:srgbClr val="A4A3A4"/>
          </p15:clr>
        </p15:guide>
        <p15:guide id="7" pos="3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C01"/>
    <a:srgbClr val="707070"/>
    <a:srgbClr val="EC9301"/>
    <a:srgbClr val="6FD900"/>
    <a:srgbClr val="949494"/>
    <a:srgbClr val="8E8E8E"/>
    <a:srgbClr val="848484"/>
    <a:srgbClr val="999999"/>
    <a:srgbClr val="969696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84109" autoAdjust="0"/>
  </p:normalViewPr>
  <p:slideViewPr>
    <p:cSldViewPr snapToGrid="0">
      <p:cViewPr>
        <p:scale>
          <a:sx n="100" d="100"/>
          <a:sy n="100" d="100"/>
        </p:scale>
        <p:origin x="930" y="66"/>
      </p:cViewPr>
      <p:guideLst>
        <p:guide orient="horz" pos="1107"/>
        <p:guide orient="horz" pos="398"/>
        <p:guide orient="horz" pos="4100"/>
        <p:guide orient="horz" pos="3796"/>
        <p:guide orient="horz" pos="4236"/>
        <p:guide pos="7408"/>
        <p:guide pos="3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-888" y="-120"/>
      </p:cViewPr>
      <p:guideLst>
        <p:guide orient="horz" pos="3104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6967" cy="4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90" tIns="43745" rIns="87490" bIns="43745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2529" y="0"/>
            <a:ext cx="2916967" cy="4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90" tIns="43745" rIns="87490" bIns="43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486C2372-4FB4-43E3-98EB-1B6B0B563107}" type="datetimeFigureOut">
              <a:rPr lang="en-US"/>
              <a:pPr>
                <a:defRPr/>
              </a:pPr>
              <a:t>6/11/2025</a:t>
            </a:fld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1446"/>
            <a:ext cx="2916967" cy="4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90" tIns="43745" rIns="87490" bIns="43745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2529" y="9361446"/>
            <a:ext cx="2916967" cy="4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90" tIns="43745" rIns="87490" bIns="43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5D5613AA-5C72-4418-AC3A-2C84DB5ECE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98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6967" cy="4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90" tIns="43745" rIns="87490" bIns="43745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2529" y="0"/>
            <a:ext cx="2916967" cy="4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90" tIns="43745" rIns="87490" bIns="43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550" y="739775"/>
            <a:ext cx="6565900" cy="3694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2800" y="4680723"/>
            <a:ext cx="5385402" cy="443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90" tIns="43745" rIns="87490" bIns="43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1446"/>
            <a:ext cx="2916967" cy="4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90" tIns="43745" rIns="87490" bIns="43745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2529" y="9361446"/>
            <a:ext cx="2916967" cy="4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90" tIns="43745" rIns="87490" bIns="43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FDBF02BE-90BD-464A-A19D-3B2696636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550" y="739775"/>
            <a:ext cx="6565900" cy="3694113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Title can be 30 or 32 </a:t>
            </a:r>
            <a:r>
              <a:rPr lang="en-US" dirty="0" err="1"/>
              <a:t>pt</a:t>
            </a:r>
            <a:endParaRPr lang="en-US" dirty="0"/>
          </a:p>
          <a:p>
            <a:r>
              <a:rPr lang="en-US" dirty="0"/>
              <a:t>Subtitle is 28 </a:t>
            </a:r>
            <a:r>
              <a:rPr lang="en-US" dirty="0" err="1"/>
              <a:t>pt</a:t>
            </a:r>
            <a:endParaRPr lang="en-US" dirty="0"/>
          </a:p>
          <a:p>
            <a:r>
              <a:rPr lang="en-US" dirty="0"/>
              <a:t>Presenter’s name can be in 20 up to 24 </a:t>
            </a:r>
            <a:r>
              <a:rPr lang="en-US" dirty="0" err="1"/>
              <a:t>pt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2550" y="739775"/>
            <a:ext cx="6565900" cy="36941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BF02BE-90BD-464A-A19D-3B26966363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99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FB156-1CA7-CF82-1A1B-A7E161066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06FFB52-C9D7-F8C5-48B6-1F7C6A8F9D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2550" y="739775"/>
            <a:ext cx="6565900" cy="3694113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B204B89-EEAB-5B00-E706-A4733435B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D718D5-F9D3-1BF5-487F-6402256BC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BF02BE-90BD-464A-A19D-3B26966363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4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EA745-BA3D-5BC7-6064-BB044007E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BC9F459-1960-CAF8-D1BB-1CA05378E7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2550" y="739775"/>
            <a:ext cx="6565900" cy="3694113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8F89914-653C-6278-E7EB-66D75A338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0DE100-5826-6A6C-137A-CBEEC53F5A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BF02BE-90BD-464A-A19D-3B26966363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60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CFE20-BE51-ED6A-43D0-B347E70D2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744B909-AD29-C21A-E4E1-BF997E31D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2550" y="739775"/>
            <a:ext cx="6565900" cy="3694113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26779F9-4F51-7E9B-9983-A4C14B296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3C65F2-E663-DE58-C153-D2FE8E90A6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BF02BE-90BD-464A-A19D-3B26966363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15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BF02BE-90BD-464A-A19D-3B26966363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550" y="739775"/>
            <a:ext cx="6565900" cy="3694113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Font size is 24 pt, you can use 20 pt as well, but than please stick to it through the entire presentation</a:t>
            </a:r>
          </a:p>
          <a:p>
            <a:r>
              <a:rPr lang="en-US"/>
              <a:t>The second level font size is 20 or 18 pt (depending on the sice of first level font)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550" y="739775"/>
            <a:ext cx="6565900" cy="3694113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If there is a second headline, make it grey (RGB:98, 98, 98)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88949" y="4689476"/>
            <a:ext cx="11271251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algn="ctr"/>
            <a:r>
              <a:rPr lang="de-DE" sz="2400" dirty="0" err="1">
                <a:latin typeface="Arial" panose="020B0604020202020204" pitchFamily="34" charset="0"/>
              </a:rPr>
              <a:t>Presenter‘s</a:t>
            </a:r>
            <a:r>
              <a:rPr lang="de-DE" sz="2400" dirty="0">
                <a:latin typeface="Arial" panose="020B0604020202020204" pitchFamily="34" charset="0"/>
              </a:rPr>
              <a:t> Name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1828800" y="3686176"/>
            <a:ext cx="8534400" cy="4600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14401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eaLnBrk="1" hangingPunct="1"/>
            <a:r>
              <a:rPr lang="en-US" sz="3200" kern="0" dirty="0">
                <a:solidFill>
                  <a:srgbClr val="ED8C01"/>
                </a:solidFill>
              </a:rPr>
              <a:t>TITLE</a:t>
            </a:r>
            <a:r>
              <a:rPr lang="en-US" sz="3200" kern="0" dirty="0"/>
              <a:t> </a:t>
            </a:r>
            <a:r>
              <a:rPr lang="en-US" sz="3200" kern="0" dirty="0">
                <a:solidFill>
                  <a:srgbClr val="ED8C01"/>
                </a:solidFill>
              </a:rPr>
              <a:t>OF</a:t>
            </a:r>
            <a:r>
              <a:rPr lang="en-US" sz="3200" kern="0" dirty="0"/>
              <a:t> </a:t>
            </a:r>
            <a:r>
              <a:rPr lang="en-US" sz="3200" kern="0" dirty="0">
                <a:solidFill>
                  <a:srgbClr val="ED8C01"/>
                </a:solidFill>
              </a:rPr>
              <a:t>PRESENTATION</a:t>
            </a:r>
            <a:r>
              <a:rPr lang="en-US" sz="3200" kern="0" dirty="0"/>
              <a:t> </a:t>
            </a:r>
            <a:r>
              <a:rPr lang="en-US" sz="3200" kern="0" dirty="0">
                <a:solidFill>
                  <a:srgbClr val="ED8C01"/>
                </a:solidFill>
              </a:rPr>
              <a:t>IN</a:t>
            </a:r>
            <a:r>
              <a:rPr lang="en-US" sz="3200" kern="0" dirty="0"/>
              <a:t> </a:t>
            </a:r>
            <a:r>
              <a:rPr lang="en-US" sz="3200" kern="0" dirty="0">
                <a:solidFill>
                  <a:srgbClr val="ED8C01"/>
                </a:solidFill>
              </a:rPr>
              <a:t>CAPITAL</a:t>
            </a:r>
            <a:r>
              <a:rPr lang="en-US" sz="3200" kern="0" dirty="0"/>
              <a:t> </a:t>
            </a:r>
            <a:r>
              <a:rPr lang="en-US" sz="3200" kern="0" dirty="0">
                <a:solidFill>
                  <a:srgbClr val="ED8C01"/>
                </a:solidFill>
              </a:rPr>
              <a:t>LETTERS</a:t>
            </a:r>
          </a:p>
        </p:txBody>
      </p:sp>
    </p:spTree>
    <p:extLst>
      <p:ext uri="{BB962C8B-B14F-4D97-AF65-F5344CB8AC3E}">
        <p14:creationId xmlns:p14="http://schemas.microsoft.com/office/powerpoint/2010/main" val="110032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04818" y="365126"/>
            <a:ext cx="2855383" cy="5597525"/>
          </a:xfrm>
        </p:spPr>
        <p:txBody>
          <a:bodyPr vert="eaVert"/>
          <a:lstStyle>
            <a:lvl1pPr>
              <a:defRPr>
                <a:solidFill>
                  <a:srgbClr val="ED8C01"/>
                </a:solidFill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4433" y="365126"/>
            <a:ext cx="8367184" cy="5597525"/>
          </a:xfrm>
        </p:spPr>
        <p:txBody>
          <a:bodyPr vert="eaVert"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_Sub_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 userDrawn="1"/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EC931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EC9313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EC9313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EC9313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EC9313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C9313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C9313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C9313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C9313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kern="0" dirty="0">
                <a:solidFill>
                  <a:srgbClr val="ED8C01"/>
                </a:solidFill>
              </a:rPr>
              <a:t>TITLE</a:t>
            </a:r>
            <a:r>
              <a:rPr lang="en-US" sz="3200" kern="0" dirty="0"/>
              <a:t> </a:t>
            </a:r>
            <a:r>
              <a:rPr lang="en-US" sz="3200" kern="0" dirty="0">
                <a:solidFill>
                  <a:srgbClr val="ED8C01"/>
                </a:solidFill>
              </a:rPr>
              <a:t>OF</a:t>
            </a:r>
            <a:r>
              <a:rPr lang="en-US" sz="3200" kern="0" dirty="0"/>
              <a:t> </a:t>
            </a:r>
            <a:r>
              <a:rPr lang="en-US" sz="3200" kern="0" dirty="0">
                <a:solidFill>
                  <a:srgbClr val="ED8C01"/>
                </a:solidFill>
              </a:rPr>
              <a:t>PRESENTATION</a:t>
            </a:r>
            <a:r>
              <a:rPr lang="en-US" sz="3200" kern="0" dirty="0"/>
              <a:t> </a:t>
            </a:r>
            <a:r>
              <a:rPr lang="en-US" sz="3200" kern="0" dirty="0">
                <a:solidFill>
                  <a:srgbClr val="ED8C01"/>
                </a:solidFill>
              </a:rPr>
              <a:t>IN</a:t>
            </a:r>
            <a:r>
              <a:rPr lang="en-US" sz="3200" kern="0" dirty="0"/>
              <a:t> </a:t>
            </a:r>
            <a:r>
              <a:rPr lang="en-US" sz="3200" kern="0" dirty="0">
                <a:solidFill>
                  <a:srgbClr val="ED8C01"/>
                </a:solidFill>
              </a:rPr>
              <a:t>CAPITAL</a:t>
            </a:r>
            <a:r>
              <a:rPr lang="en-US" sz="3200" kern="0" dirty="0"/>
              <a:t> </a:t>
            </a:r>
            <a:r>
              <a:rPr lang="en-US" sz="3200" kern="0" dirty="0">
                <a:solidFill>
                  <a:srgbClr val="ED8C01"/>
                </a:solidFill>
              </a:rPr>
              <a:t>LETTERS</a:t>
            </a:r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1828800" y="3686176"/>
            <a:ext cx="8534400" cy="1952625"/>
          </a:xfrm>
          <a:prstGeom prst="rect">
            <a:avLst/>
          </a:prstGeom>
        </p:spPr>
        <p:txBody>
          <a:bodyPr/>
          <a:lstStyle>
            <a:lvl1pPr marL="269875" indent="-2698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ED8C0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725" indent="-2714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2626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163638" indent="-26352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2626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14488" indent="-2714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2626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974850" indent="-1809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2626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432050" indent="-133350" algn="l" rtl="0" fontAlgn="base">
              <a:spcBef>
                <a:spcPct val="20000"/>
              </a:spcBef>
              <a:spcAft>
                <a:spcPct val="0"/>
              </a:spcAft>
              <a:buClr>
                <a:srgbClr val="62626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889250" indent="-133350" algn="l" rtl="0" fontAlgn="base">
              <a:spcBef>
                <a:spcPct val="20000"/>
              </a:spcBef>
              <a:spcAft>
                <a:spcPct val="0"/>
              </a:spcAft>
              <a:buClr>
                <a:srgbClr val="62626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346450" indent="-133350" algn="l" rtl="0" fontAlgn="base">
              <a:spcBef>
                <a:spcPct val="20000"/>
              </a:spcBef>
              <a:spcAft>
                <a:spcPct val="0"/>
              </a:spcAft>
              <a:buClr>
                <a:srgbClr val="62626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03650" indent="-133350" algn="l" rtl="0" fontAlgn="base">
              <a:spcBef>
                <a:spcPct val="20000"/>
              </a:spcBef>
              <a:spcAft>
                <a:spcPct val="0"/>
              </a:spcAft>
              <a:buClr>
                <a:srgbClr val="62626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lnSpc>
                <a:spcPct val="100000"/>
              </a:lnSpc>
              <a:buNone/>
            </a:pPr>
            <a:r>
              <a:rPr lang="en-US" sz="2800" kern="0" dirty="0"/>
              <a:t>Subtitle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488952" y="4689475"/>
            <a:ext cx="112712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DE" sz="2400" dirty="0" err="1">
                <a:latin typeface="Arial" panose="020B0604020202020204" pitchFamily="34" charset="0"/>
              </a:rPr>
              <a:t>Presenter‘s</a:t>
            </a:r>
            <a:r>
              <a:rPr lang="de-DE" sz="2400" dirty="0">
                <a:latin typeface="Arial" panose="020B0604020202020204" pitchFamily="34" charset="0"/>
              </a:rPr>
              <a:t> Name</a:t>
            </a:r>
            <a:endParaRPr 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70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88949" y="4689476"/>
            <a:ext cx="11271251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algn="ctr"/>
            <a:r>
              <a:rPr lang="de-DE" sz="2400" dirty="0" err="1">
                <a:latin typeface="Arial" panose="020B0604020202020204" pitchFamily="34" charset="0"/>
              </a:rPr>
              <a:t>Presenter‘s</a:t>
            </a:r>
            <a:r>
              <a:rPr lang="de-DE" sz="2400" dirty="0">
                <a:latin typeface="Arial" panose="020B0604020202020204" pitchFamily="34" charset="0"/>
              </a:rPr>
              <a:t> Name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1828800" y="3686176"/>
            <a:ext cx="8534400" cy="4600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914401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eaLnBrk="1" hangingPunct="1"/>
            <a:r>
              <a:rPr lang="en-US" sz="3200" kern="0" dirty="0">
                <a:solidFill>
                  <a:srgbClr val="ED8C01"/>
                </a:solidFill>
              </a:rPr>
              <a:t>TITLE</a:t>
            </a:r>
            <a:r>
              <a:rPr lang="en-US" sz="3200" kern="0" dirty="0"/>
              <a:t> </a:t>
            </a:r>
            <a:r>
              <a:rPr lang="en-US" sz="3200" kern="0" dirty="0">
                <a:solidFill>
                  <a:srgbClr val="ED8C01"/>
                </a:solidFill>
              </a:rPr>
              <a:t>OF</a:t>
            </a:r>
            <a:r>
              <a:rPr lang="en-US" sz="3200" kern="0" dirty="0"/>
              <a:t> </a:t>
            </a:r>
            <a:r>
              <a:rPr lang="en-US" sz="3200" kern="0" dirty="0">
                <a:solidFill>
                  <a:srgbClr val="ED8C01"/>
                </a:solidFill>
              </a:rPr>
              <a:t>PRESENTATION</a:t>
            </a:r>
            <a:r>
              <a:rPr lang="en-US" sz="3200" kern="0" dirty="0"/>
              <a:t> </a:t>
            </a:r>
            <a:r>
              <a:rPr lang="en-US" sz="3200" kern="0" dirty="0">
                <a:solidFill>
                  <a:srgbClr val="ED8C01"/>
                </a:solidFill>
              </a:rPr>
              <a:t>IN</a:t>
            </a:r>
            <a:r>
              <a:rPr lang="en-US" sz="3200" kern="0" dirty="0"/>
              <a:t> </a:t>
            </a:r>
            <a:r>
              <a:rPr lang="en-US" sz="3200" kern="0" dirty="0">
                <a:solidFill>
                  <a:srgbClr val="ED8C01"/>
                </a:solidFill>
              </a:rPr>
              <a:t>CAPITAL</a:t>
            </a:r>
            <a:r>
              <a:rPr lang="en-US" sz="3200" kern="0" dirty="0"/>
              <a:t> </a:t>
            </a:r>
            <a:r>
              <a:rPr lang="en-US" sz="3200" kern="0" dirty="0">
                <a:solidFill>
                  <a:srgbClr val="ED8C01"/>
                </a:solidFill>
              </a:rPr>
              <a:t>LETTERS</a:t>
            </a:r>
          </a:p>
        </p:txBody>
      </p:sp>
    </p:spTree>
    <p:extLst>
      <p:ext uri="{BB962C8B-B14F-4D97-AF65-F5344CB8AC3E}">
        <p14:creationId xmlns:p14="http://schemas.microsoft.com/office/powerpoint/2010/main" val="38622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>
                <a:solidFill>
                  <a:srgbClr val="ED8C01"/>
                </a:solidFill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C9301"/>
                </a:solidFill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707070"/>
              </a:buClr>
              <a:defRPr/>
            </a:lvl2pPr>
          </a:lstStyle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434" y="1654175"/>
            <a:ext cx="5611284" cy="4308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48917" y="1654175"/>
            <a:ext cx="5611283" cy="4308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D8C01"/>
                </a:solidFill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A488025C-EC2B-0F5C-AC96-7D61A7343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808" y="6026151"/>
            <a:ext cx="3287518" cy="477837"/>
          </a:xfrm>
          <a:prstGeom prst="rect">
            <a:avLst/>
          </a:prstGeom>
        </p:spPr>
      </p:pic>
      <p:pic>
        <p:nvPicPr>
          <p:cNvPr id="3" name="Picture 21" descr="iis_sw">
            <a:extLst>
              <a:ext uri="{FF2B5EF4-FFF2-40B4-BE49-F238E27FC236}">
                <a16:creationId xmlns:a16="http://schemas.microsoft.com/office/drawing/2014/main" id="{763AF045-4E6A-2362-584E-F449D5B69A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761217" y="5950744"/>
            <a:ext cx="22129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8" descr="header-print-ppt">
            <a:extLst>
              <a:ext uri="{FF2B5EF4-FFF2-40B4-BE49-F238E27FC236}">
                <a16:creationId xmlns:a16="http://schemas.microsoft.com/office/drawing/2014/main" id="{09E3AF0B-0FF8-AB9A-B696-6FBD848B67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/>
          <a:srcRect l="80447" r="1"/>
          <a:stretch/>
        </p:blipFill>
        <p:spPr bwMode="auto">
          <a:xfrm>
            <a:off x="10404088" y="0"/>
            <a:ext cx="1787912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eader-print-ppt">
            <a:extLst>
              <a:ext uri="{FF2B5EF4-FFF2-40B4-BE49-F238E27FC236}">
                <a16:creationId xmlns:a16="http://schemas.microsoft.com/office/drawing/2014/main" id="{9979DE93-7C25-A014-B715-AFF395B4B57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/>
          <a:srcRect l="38" r="19596"/>
          <a:stretch/>
        </p:blipFill>
        <p:spPr bwMode="auto">
          <a:xfrm>
            <a:off x="0" y="0"/>
            <a:ext cx="7348653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793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EC93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EC931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EC931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EC931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EC931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EC931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EC931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EC931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EC9313"/>
          </a:solidFill>
          <a:latin typeface="Arial" charset="0"/>
        </a:defRPr>
      </a:lvl9pPr>
    </p:titleStyle>
    <p:bodyStyle>
      <a:lvl1pPr marL="269875" indent="-26987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ED8C0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2714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62626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63638" indent="-26352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62626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14488" indent="-2714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62626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974850" indent="-18097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62626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432050" indent="-133350" algn="l" rtl="0" fontAlgn="base">
        <a:spcBef>
          <a:spcPct val="20000"/>
        </a:spcBef>
        <a:spcAft>
          <a:spcPct val="0"/>
        </a:spcAft>
        <a:buClr>
          <a:srgbClr val="62626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889250" indent="-133350" algn="l" rtl="0" fontAlgn="base">
        <a:spcBef>
          <a:spcPct val="20000"/>
        </a:spcBef>
        <a:spcAft>
          <a:spcPct val="0"/>
        </a:spcAft>
        <a:buClr>
          <a:srgbClr val="62626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346450" indent="-133350" algn="l" rtl="0" fontAlgn="base">
        <a:spcBef>
          <a:spcPct val="20000"/>
        </a:spcBef>
        <a:spcAft>
          <a:spcPct val="0"/>
        </a:spcAft>
        <a:buClr>
          <a:srgbClr val="62626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03650" indent="-133350" algn="l" rtl="0" fontAlgn="base">
        <a:spcBef>
          <a:spcPct val="20000"/>
        </a:spcBef>
        <a:spcAft>
          <a:spcPct val="0"/>
        </a:spcAft>
        <a:buClr>
          <a:srgbClr val="62626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241300"/>
            <a:ext cx="114257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upper line here</a:t>
            </a:r>
            <a:br>
              <a:rPr lang="en-US" dirty="0"/>
            </a:br>
            <a:r>
              <a:rPr lang="en-US" dirty="0"/>
              <a:t>second line here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435100"/>
            <a:ext cx="11425767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 flipH="1">
            <a:off x="0" y="6178550"/>
            <a:ext cx="12192000" cy="0"/>
          </a:xfrm>
          <a:prstGeom prst="line">
            <a:avLst/>
          </a:prstGeom>
          <a:noFill/>
          <a:ln w="28575">
            <a:solidFill>
              <a:srgbClr val="62626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037" name="Text Box 13"/>
          <p:cNvSpPr txBox="1">
            <a:spLocks noChangeArrowheads="1"/>
          </p:cNvSpPr>
          <p:nvPr userDrawn="1"/>
        </p:nvSpPr>
        <p:spPr bwMode="auto">
          <a:xfrm>
            <a:off x="370418" y="6226267"/>
            <a:ext cx="1268296" cy="50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ts val="1700"/>
              </a:lnSpc>
              <a:defRPr/>
            </a:pPr>
            <a:r>
              <a:rPr lang="en-US" sz="1000" dirty="0">
                <a:solidFill>
                  <a:schemeClr val="tx2"/>
                </a:solidFill>
                <a:latin typeface="+mn-lt"/>
              </a:rPr>
              <a:t>© </a:t>
            </a:r>
            <a:r>
              <a:rPr lang="en-US" sz="1000" dirty="0" err="1">
                <a:solidFill>
                  <a:schemeClr val="tx2"/>
                </a:solidFill>
                <a:latin typeface="+mn-lt"/>
              </a:rPr>
              <a:t>AudioLabs</a:t>
            </a:r>
            <a:r>
              <a:rPr lang="en-US" sz="1000" dirty="0">
                <a:solidFill>
                  <a:schemeClr val="tx2"/>
                </a:solidFill>
                <a:latin typeface="+mn-lt"/>
              </a:rPr>
              <a:t>, 2023</a:t>
            </a:r>
          </a:p>
          <a:p>
            <a:pPr>
              <a:lnSpc>
                <a:spcPts val="1700"/>
              </a:lnSpc>
              <a:defRPr/>
            </a:pPr>
            <a:r>
              <a:rPr lang="en-US" sz="1000" dirty="0">
                <a:solidFill>
                  <a:schemeClr val="tx2"/>
                </a:solidFill>
                <a:latin typeface="+mn-lt"/>
              </a:rPr>
              <a:t>Author</a:t>
            </a: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0" y="0"/>
            <a:ext cx="12192000" cy="146050"/>
          </a:xfrm>
          <a:prstGeom prst="rect">
            <a:avLst/>
          </a:prstGeom>
          <a:solidFill>
            <a:srgbClr val="F088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9" name="Text Box 13"/>
          <p:cNvSpPr txBox="1">
            <a:spLocks noChangeArrowheads="1"/>
          </p:cNvSpPr>
          <p:nvPr userDrawn="1"/>
        </p:nvSpPr>
        <p:spPr bwMode="auto">
          <a:xfrm>
            <a:off x="1905001" y="6231754"/>
            <a:ext cx="8572500" cy="50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  <a:defRPr/>
            </a:pPr>
            <a:r>
              <a:rPr lang="en-US" sz="1000" dirty="0">
                <a:solidFill>
                  <a:schemeClr val="tx2"/>
                </a:solidFill>
                <a:latin typeface="+mn-lt"/>
              </a:rPr>
              <a:t>Title of Presentation</a:t>
            </a:r>
          </a:p>
          <a:p>
            <a:pPr algn="ctr">
              <a:lnSpc>
                <a:spcPts val="1700"/>
              </a:lnSpc>
              <a:defRPr/>
            </a:pPr>
            <a:fld id="{782BC965-5642-458D-B384-0F50C1C1F05B}" type="slidenum">
              <a:rPr lang="en-US" sz="1000" smtClean="0">
                <a:solidFill>
                  <a:schemeClr val="tx2"/>
                </a:solidFill>
                <a:latin typeface="+mn-lt"/>
              </a:rPr>
              <a:pPr algn="ctr">
                <a:lnSpc>
                  <a:spcPts val="1700"/>
                </a:lnSpc>
                <a:defRPr/>
              </a:pPr>
              <a:t>‹#›</a:t>
            </a:fld>
            <a:endParaRPr lang="en-US" sz="10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68BFA7-7410-C376-16D2-70AFB0E41EE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885584" y="6263168"/>
            <a:ext cx="935999" cy="466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66" r:id="rId11"/>
    <p:sldLayoutId id="214748366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ED8C0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EC931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EC931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EC931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EC931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EC931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EC931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EC931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EC9313"/>
          </a:solidFill>
          <a:latin typeface="Arial" charset="0"/>
        </a:defRPr>
      </a:lvl9pPr>
    </p:titleStyle>
    <p:bodyStyle>
      <a:lvl1pPr marL="269875" indent="-26987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ED8C0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2714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70707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63638" indent="-26352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70707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14488" indent="-2714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70707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974850" indent="-18097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70707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432050" indent="-133350" algn="l" rtl="0" fontAlgn="base">
        <a:spcBef>
          <a:spcPct val="20000"/>
        </a:spcBef>
        <a:spcAft>
          <a:spcPct val="0"/>
        </a:spcAft>
        <a:buClr>
          <a:srgbClr val="62626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889250" indent="-133350" algn="l" rtl="0" fontAlgn="base">
        <a:spcBef>
          <a:spcPct val="20000"/>
        </a:spcBef>
        <a:spcAft>
          <a:spcPct val="0"/>
        </a:spcAft>
        <a:buClr>
          <a:srgbClr val="62626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346450" indent="-133350" algn="l" rtl="0" fontAlgn="base">
        <a:spcBef>
          <a:spcPct val="20000"/>
        </a:spcBef>
        <a:spcAft>
          <a:spcPct val="0"/>
        </a:spcAft>
        <a:buClr>
          <a:srgbClr val="62626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03650" indent="-133350" algn="l" rtl="0" fontAlgn="base">
        <a:spcBef>
          <a:spcPct val="20000"/>
        </a:spcBef>
        <a:spcAft>
          <a:spcPct val="0"/>
        </a:spcAft>
        <a:buClr>
          <a:srgbClr val="62626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3.0154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with Unaligned Data</a:t>
            </a:r>
            <a:br>
              <a:rPr lang="en-US" dirty="0"/>
            </a:br>
            <a:r>
              <a:rPr lang="en-US" dirty="0"/>
              <a:t>- Differential DTW-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Vo, Quang Hoang Nguyen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4F7E-CAF2-6C6D-1772-337109D7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EC9313"/>
                </a:solidFill>
              </a:rPr>
              <a:t>Design</a:t>
            </a:r>
            <a:br>
              <a:rPr lang="en-US" sz="2800" dirty="0">
                <a:solidFill>
                  <a:srgbClr val="EC9313"/>
                </a:solidFill>
              </a:rPr>
            </a:br>
            <a:r>
              <a:rPr lang="en-US" sz="2800" dirty="0">
                <a:solidFill>
                  <a:srgbClr val="626262"/>
                </a:solidFill>
              </a:rPr>
              <a:t>Colors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E60F-C0B2-1EFE-D877-FB58192B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hangingPunct="0">
              <a:lnSpc>
                <a:spcPct val="100000"/>
              </a:lnSpc>
              <a:buNone/>
            </a:pPr>
            <a:r>
              <a:rPr lang="en-US" sz="2000" dirty="0"/>
              <a:t>The </a:t>
            </a:r>
            <a:r>
              <a:rPr lang="en-US" sz="2000" dirty="0" err="1"/>
              <a:t>AudioLabs</a:t>
            </a:r>
            <a:r>
              <a:rPr lang="en-US" sz="2000" dirty="0"/>
              <a:t> colors are </a:t>
            </a:r>
          </a:p>
          <a:p>
            <a:pPr marL="0" indent="0" eaLnBrk="0" hangingPunct="0">
              <a:lnSpc>
                <a:spcPct val="100000"/>
              </a:lnSpc>
              <a:buNone/>
            </a:pPr>
            <a:r>
              <a:rPr lang="en-US" sz="2000" dirty="0"/>
              <a:t>Orange (R 237, G 140, B 1) and Grey (R 112, G 112, B 112)</a:t>
            </a:r>
          </a:p>
          <a:p>
            <a:pPr marL="269875" indent="-269875" eaLnBrk="0" hangingPunct="0">
              <a:lnSpc>
                <a:spcPct val="100000"/>
              </a:lnSpc>
              <a:buFont typeface="Frutiger 55 Roman" pitchFamily="34" charset="0"/>
              <a:buChar char="¬"/>
            </a:pPr>
            <a:endParaRPr lang="en-US" sz="2000" dirty="0"/>
          </a:p>
          <a:p>
            <a:pPr marL="269875" indent="-269875" eaLnBrk="0" hangingPunct="0">
              <a:lnSpc>
                <a:spcPct val="100000"/>
              </a:lnSpc>
              <a:buClr>
                <a:srgbClr val="ED8C01"/>
              </a:buClr>
              <a:buFont typeface="Wingdings" pitchFamily="2" charset="2"/>
              <a:buChar char="§"/>
            </a:pPr>
            <a:r>
              <a:rPr lang="en-US" sz="2000" dirty="0"/>
              <a:t>Headlines/sub-headlines</a:t>
            </a:r>
          </a:p>
          <a:p>
            <a:pPr marL="269875" indent="-269875" eaLnBrk="0" hangingPunct="0">
              <a:lnSpc>
                <a:spcPct val="100000"/>
              </a:lnSpc>
              <a:buClr>
                <a:srgbClr val="ED8C01"/>
              </a:buClr>
              <a:buFont typeface="Wingdings" pitchFamily="2" charset="2"/>
              <a:buChar char="§"/>
            </a:pPr>
            <a:endParaRPr lang="en-US" sz="2000" dirty="0"/>
          </a:p>
          <a:p>
            <a:pPr marL="269875" indent="-269875" eaLnBrk="0" hangingPunct="0">
              <a:lnSpc>
                <a:spcPct val="100000"/>
              </a:lnSpc>
              <a:buClr>
                <a:srgbClr val="ED8C01"/>
              </a:buClr>
              <a:buFont typeface="Wingdings" pitchFamily="2" charset="2"/>
              <a:buChar char="§"/>
            </a:pPr>
            <a:r>
              <a:rPr lang="en-US" sz="2000" dirty="0"/>
              <a:t>Text/captions/references</a:t>
            </a:r>
            <a:br>
              <a:rPr lang="en-US" sz="2000" dirty="0"/>
            </a:br>
            <a:endParaRPr lang="en-US" sz="2000" dirty="0"/>
          </a:p>
          <a:p>
            <a:pPr marL="269875" indent="-269875" eaLnBrk="0" hangingPunct="0">
              <a:lnSpc>
                <a:spcPct val="100000"/>
              </a:lnSpc>
              <a:buClr>
                <a:srgbClr val="ED8C01"/>
              </a:buClr>
              <a:buFont typeface="Wingdings" pitchFamily="2" charset="2"/>
              <a:buChar char="§"/>
            </a:pPr>
            <a:r>
              <a:rPr lang="en-US" sz="2000" dirty="0"/>
              <a:t>Listings/numeration/</a:t>
            </a:r>
            <a:br>
              <a:rPr lang="en-US" sz="2000" dirty="0"/>
            </a:br>
            <a:r>
              <a:rPr lang="en-US" sz="2000" dirty="0"/>
              <a:t>graphical elements</a:t>
            </a:r>
            <a:br>
              <a:rPr lang="en-US" sz="2000" dirty="0"/>
            </a:br>
            <a:endParaRPr lang="en-US" sz="2000" dirty="0"/>
          </a:p>
          <a:p>
            <a:pPr marL="269875" indent="-269875" eaLnBrk="0" hangingPunct="0">
              <a:lnSpc>
                <a:spcPct val="100000"/>
              </a:lnSpc>
              <a:buClr>
                <a:srgbClr val="ED8C01"/>
              </a:buClr>
              <a:buFont typeface="Wingdings" pitchFamily="2" charset="2"/>
              <a:buChar char="§"/>
            </a:pPr>
            <a:r>
              <a:rPr lang="en-US" sz="2000" dirty="0"/>
              <a:t>Graphics</a:t>
            </a:r>
            <a:br>
              <a:rPr lang="en-US" sz="2000" dirty="0"/>
            </a:br>
            <a:endParaRPr lang="en-US" sz="2000" dirty="0"/>
          </a:p>
          <a:p>
            <a:pPr marL="269875" indent="-269875" eaLnBrk="0" hangingPunct="0">
              <a:lnSpc>
                <a:spcPct val="100000"/>
              </a:lnSpc>
              <a:buClr>
                <a:srgbClr val="ED8C01"/>
              </a:buClr>
              <a:buFont typeface="Wingdings" pitchFamily="2" charset="2"/>
              <a:buChar char="§"/>
            </a:pPr>
            <a:r>
              <a:rPr lang="en-US" sz="2000" dirty="0"/>
              <a:t>Background colors for diagrams and graphics</a:t>
            </a:r>
          </a:p>
          <a:p>
            <a:pPr>
              <a:lnSpc>
                <a:spcPct val="100000"/>
              </a:lnSpc>
            </a:pPr>
            <a:endParaRPr lang="en-DE" sz="2000" dirty="0"/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CF630116-6F61-7AC1-29E1-FA1961CDB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464" y="2607470"/>
            <a:ext cx="287338" cy="287337"/>
          </a:xfrm>
          <a:prstGeom prst="rect">
            <a:avLst/>
          </a:prstGeom>
          <a:solidFill>
            <a:srgbClr val="ED8C01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 dirty="0">
              <a:latin typeface="Arial" panose="020B060402020202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id="{FA8CBE55-D9B6-E75B-D497-9C59D0BF8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853" y="2607470"/>
            <a:ext cx="287337" cy="287337"/>
          </a:xfrm>
          <a:prstGeom prst="rect">
            <a:avLst/>
          </a:prstGeom>
          <a:solidFill>
            <a:srgbClr val="707070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 dirty="0">
              <a:latin typeface="Arial" panose="020B060402020202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E0EFFB21-B52E-97CD-BE7B-68BEE0C16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528" y="3285331"/>
            <a:ext cx="287337" cy="287338"/>
          </a:xfrm>
          <a:prstGeom prst="rect">
            <a:avLst/>
          </a:prstGeom>
          <a:solidFill>
            <a:schemeClr val="tx2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 dirty="0">
              <a:latin typeface="Arial" panose="020B060402020202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" name="Rectangle 35">
            <a:extLst>
              <a:ext uri="{FF2B5EF4-FFF2-40B4-BE49-F238E27FC236}">
                <a16:creationId xmlns:a16="http://schemas.microsoft.com/office/drawing/2014/main" id="{5C213B58-B57A-4A35-2D8B-7A569F863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414" y="4934745"/>
            <a:ext cx="287338" cy="287337"/>
          </a:xfrm>
          <a:prstGeom prst="rect">
            <a:avLst/>
          </a:prstGeom>
          <a:solidFill>
            <a:srgbClr val="0097A4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 dirty="0">
              <a:latin typeface="Arial" panose="020B060402020202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C1F2B821-E893-665A-FA77-9A4C4413B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414" y="4934745"/>
            <a:ext cx="287338" cy="287337"/>
          </a:xfrm>
          <a:prstGeom prst="rect">
            <a:avLst/>
          </a:prstGeom>
          <a:solidFill>
            <a:srgbClr val="D255FF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 dirty="0">
              <a:latin typeface="Arial" panose="020B060402020202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6504C132-61FB-8573-44B6-9214A9575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664" y="4934745"/>
            <a:ext cx="287338" cy="287337"/>
          </a:xfrm>
          <a:prstGeom prst="rect">
            <a:avLst/>
          </a:prstGeom>
          <a:solidFill>
            <a:srgbClr val="6FD900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 dirty="0">
              <a:latin typeface="Arial" panose="020B060402020202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2" name="Rectangle 39">
            <a:extLst>
              <a:ext uri="{FF2B5EF4-FFF2-40B4-BE49-F238E27FC236}">
                <a16:creationId xmlns:a16="http://schemas.microsoft.com/office/drawing/2014/main" id="{3858B166-E332-37B2-180D-51DE6C324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589" y="5655470"/>
            <a:ext cx="287338" cy="287337"/>
          </a:xfrm>
          <a:prstGeom prst="rect">
            <a:avLst/>
          </a:prstGeom>
          <a:solidFill>
            <a:srgbClr val="F7DEBD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 dirty="0">
              <a:latin typeface="Arial" panose="020B060402020202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41">
            <a:extLst>
              <a:ext uri="{FF2B5EF4-FFF2-40B4-BE49-F238E27FC236}">
                <a16:creationId xmlns:a16="http://schemas.microsoft.com/office/drawing/2014/main" id="{8DD9A940-0FC0-997B-9827-549DC808A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614" y="5655470"/>
            <a:ext cx="287338" cy="287337"/>
          </a:xfrm>
          <a:prstGeom prst="rect">
            <a:avLst/>
          </a:prstGeom>
          <a:solidFill>
            <a:srgbClr val="D9D9D9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 dirty="0">
              <a:latin typeface="Arial" panose="020B060402020202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61C9BA8C-97A9-9F3F-8954-39CD35FA2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878" y="3991770"/>
            <a:ext cx="287337" cy="287337"/>
          </a:xfrm>
          <a:prstGeom prst="rect">
            <a:avLst/>
          </a:prstGeom>
          <a:solidFill>
            <a:srgbClr val="ED8C01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 dirty="0">
              <a:latin typeface="Arial" panose="020B060402020202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5" name="Rectangle 33">
            <a:extLst>
              <a:ext uri="{FF2B5EF4-FFF2-40B4-BE49-F238E27FC236}">
                <a16:creationId xmlns:a16="http://schemas.microsoft.com/office/drawing/2014/main" id="{4887C825-61C7-3B1B-E83A-9D6626B84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264" y="3991770"/>
            <a:ext cx="287338" cy="287337"/>
          </a:xfrm>
          <a:prstGeom prst="rect">
            <a:avLst/>
          </a:prstGeom>
          <a:solidFill>
            <a:srgbClr val="707070"/>
          </a:solidFill>
          <a:ln w="63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 dirty="0">
              <a:latin typeface="Arial" panose="020B0604020202020204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9001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91D5-530F-C928-0535-29D89BB5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EC9313"/>
                </a:solidFill>
              </a:rPr>
              <a:t>Design</a:t>
            </a:r>
            <a:br>
              <a:rPr lang="en-US" sz="2800" dirty="0">
                <a:solidFill>
                  <a:srgbClr val="EC9313"/>
                </a:solidFill>
              </a:rPr>
            </a:br>
            <a:r>
              <a:rPr lang="en-US" sz="2800" dirty="0">
                <a:solidFill>
                  <a:srgbClr val="626262"/>
                </a:solidFill>
              </a:rPr>
              <a:t>Graphical Elements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C2A7-56B4-2E1A-F023-1D8CBC4E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/>
              <a:t>These </a:t>
            </a:r>
            <a:r>
              <a:rPr lang="de-DE" sz="2000" dirty="0" err="1"/>
              <a:t>elements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copied</a:t>
            </a:r>
            <a:r>
              <a:rPr lang="de-DE" sz="2000" dirty="0"/>
              <a:t> and </a:t>
            </a:r>
            <a:r>
              <a:rPr lang="de-DE" sz="2000" dirty="0" err="1"/>
              <a:t>inserted</a:t>
            </a:r>
            <a:r>
              <a:rPr lang="de-DE" sz="2000" dirty="0"/>
              <a:t> </a:t>
            </a:r>
            <a:r>
              <a:rPr lang="de-DE" sz="2000" dirty="0" err="1"/>
              <a:t>where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need</a:t>
            </a:r>
            <a:r>
              <a:rPr lang="de-DE" sz="2000" dirty="0"/>
              <a:t> it.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scale</a:t>
            </a:r>
            <a:r>
              <a:rPr lang="de-DE" sz="2000" dirty="0"/>
              <a:t> </a:t>
            </a:r>
            <a:r>
              <a:rPr lang="de-DE" sz="2000" dirty="0" err="1"/>
              <a:t>them</a:t>
            </a:r>
            <a:r>
              <a:rPr lang="de-DE" sz="2000" dirty="0"/>
              <a:t> </a:t>
            </a:r>
            <a:r>
              <a:rPr lang="de-DE" sz="2000" dirty="0" err="1"/>
              <a:t>according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your</a:t>
            </a:r>
            <a:r>
              <a:rPr lang="de-DE" sz="2000" dirty="0"/>
              <a:t> </a:t>
            </a:r>
            <a:r>
              <a:rPr lang="de-DE" sz="2000" dirty="0" err="1"/>
              <a:t>needs</a:t>
            </a:r>
            <a:endParaRPr lang="en-US" sz="2000" dirty="0"/>
          </a:p>
          <a:p>
            <a:endParaRPr lang="en-DE" sz="2000" dirty="0"/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C996641E-4E1B-E584-B770-6B1F4BF51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9" y="2674938"/>
            <a:ext cx="454025" cy="455612"/>
          </a:xfrm>
          <a:prstGeom prst="rect">
            <a:avLst/>
          </a:prstGeom>
          <a:solidFill>
            <a:srgbClr val="70707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 dirty="0">
              <a:latin typeface="Arial" panose="020B060402020202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0CC15D4A-4ED8-69CF-036E-F9DD7A06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25" y="2673351"/>
            <a:ext cx="1066800" cy="760413"/>
          </a:xfrm>
          <a:prstGeom prst="rect">
            <a:avLst/>
          </a:prstGeom>
          <a:solidFill>
            <a:srgbClr val="70707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 dirty="0">
              <a:latin typeface="Arial" panose="020B060402020202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" name="Line 33">
            <a:extLst>
              <a:ext uri="{FF2B5EF4-FFF2-40B4-BE49-F238E27FC236}">
                <a16:creationId xmlns:a16="http://schemas.microsoft.com/office/drawing/2014/main" id="{CD7CDBBA-707C-5B07-F81E-9D40E2F64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6413" y="4125913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7" name="Line 34">
            <a:extLst>
              <a:ext uri="{FF2B5EF4-FFF2-40B4-BE49-F238E27FC236}">
                <a16:creationId xmlns:a16="http://schemas.microsoft.com/office/drawing/2014/main" id="{42ED814E-D23B-A6DE-AC86-ABEC30B15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125913"/>
            <a:ext cx="457200" cy="0"/>
          </a:xfrm>
          <a:prstGeom prst="line">
            <a:avLst/>
          </a:prstGeom>
          <a:noFill/>
          <a:ln w="12700">
            <a:solidFill>
              <a:srgbClr val="ED8C0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" name="Line 35">
            <a:extLst>
              <a:ext uri="{FF2B5EF4-FFF2-40B4-BE49-F238E27FC236}">
                <a16:creationId xmlns:a16="http://schemas.microsoft.com/office/drawing/2014/main" id="{C507BA40-5AD5-0BE0-0B31-7A2C50169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278313"/>
            <a:ext cx="457200" cy="0"/>
          </a:xfrm>
          <a:prstGeom prst="line">
            <a:avLst/>
          </a:prstGeom>
          <a:noFill/>
          <a:ln w="12700">
            <a:solidFill>
              <a:srgbClr val="ED8C0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9" name="Line 36">
            <a:extLst>
              <a:ext uri="{FF2B5EF4-FFF2-40B4-BE49-F238E27FC236}">
                <a16:creationId xmlns:a16="http://schemas.microsoft.com/office/drawing/2014/main" id="{EAB6E718-C3C2-98B9-865A-4385FB1CA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6413" y="4278313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" name="Line 37">
            <a:extLst>
              <a:ext uri="{FF2B5EF4-FFF2-40B4-BE49-F238E27FC236}">
                <a16:creationId xmlns:a16="http://schemas.microsoft.com/office/drawing/2014/main" id="{6C01F1AB-39E1-4C32-AE36-75B1420B3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430713"/>
            <a:ext cx="457200" cy="0"/>
          </a:xfrm>
          <a:prstGeom prst="line">
            <a:avLst/>
          </a:prstGeom>
          <a:noFill/>
          <a:ln w="25400">
            <a:solidFill>
              <a:srgbClr val="ED8C0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1" name="Line 38">
            <a:extLst>
              <a:ext uri="{FF2B5EF4-FFF2-40B4-BE49-F238E27FC236}">
                <a16:creationId xmlns:a16="http://schemas.microsoft.com/office/drawing/2014/main" id="{EDB96847-28E6-9696-3D49-1B8B9D8B5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583113"/>
            <a:ext cx="457200" cy="0"/>
          </a:xfrm>
          <a:prstGeom prst="line">
            <a:avLst/>
          </a:prstGeom>
          <a:noFill/>
          <a:ln w="38100">
            <a:solidFill>
              <a:srgbClr val="ED8C0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" name="Line 39">
            <a:extLst>
              <a:ext uri="{FF2B5EF4-FFF2-40B4-BE49-F238E27FC236}">
                <a16:creationId xmlns:a16="http://schemas.microsoft.com/office/drawing/2014/main" id="{102500C1-C319-5832-2F76-8D6188F6A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729163"/>
            <a:ext cx="457200" cy="0"/>
          </a:xfrm>
          <a:prstGeom prst="line">
            <a:avLst/>
          </a:prstGeom>
          <a:noFill/>
          <a:ln w="50800">
            <a:solidFill>
              <a:srgbClr val="ED8C0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3" name="Line 40">
            <a:extLst>
              <a:ext uri="{FF2B5EF4-FFF2-40B4-BE49-F238E27FC236}">
                <a16:creationId xmlns:a16="http://schemas.microsoft.com/office/drawing/2014/main" id="{7F04AB03-76B6-978D-47D7-1F0CD2C6F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881563"/>
            <a:ext cx="457200" cy="0"/>
          </a:xfrm>
          <a:prstGeom prst="line">
            <a:avLst/>
          </a:prstGeom>
          <a:noFill/>
          <a:ln w="63500">
            <a:solidFill>
              <a:srgbClr val="ED8C0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Rectangle 41">
            <a:extLst>
              <a:ext uri="{FF2B5EF4-FFF2-40B4-BE49-F238E27FC236}">
                <a16:creationId xmlns:a16="http://schemas.microsoft.com/office/drawing/2014/main" id="{2234AA5A-B069-03B9-902E-5DFE29214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4" y="4095751"/>
            <a:ext cx="454025" cy="455613"/>
          </a:xfrm>
          <a:prstGeom prst="rect">
            <a:avLst/>
          </a:prstGeom>
          <a:solidFill>
            <a:schemeClr val="bg1"/>
          </a:solidFill>
          <a:ln w="50800">
            <a:solidFill>
              <a:srgbClr val="ED8C0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 dirty="0">
              <a:latin typeface="Arial" panose="020B060402020202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5" name="Rectangle 42">
            <a:extLst>
              <a:ext uri="{FF2B5EF4-FFF2-40B4-BE49-F238E27FC236}">
                <a16:creationId xmlns:a16="http://schemas.microsoft.com/office/drawing/2014/main" id="{2671E3CA-9F08-2030-53F4-AC9A8603D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4125913"/>
            <a:ext cx="1066800" cy="1066800"/>
          </a:xfrm>
          <a:prstGeom prst="rect">
            <a:avLst/>
          </a:prstGeom>
          <a:solidFill>
            <a:schemeClr val="bg1"/>
          </a:solidFill>
          <a:ln w="101600">
            <a:solidFill>
              <a:srgbClr val="ED8C0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 dirty="0">
              <a:latin typeface="Arial" panose="020B060402020202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AutoShape 43">
            <a:extLst>
              <a:ext uri="{FF2B5EF4-FFF2-40B4-BE49-F238E27FC236}">
                <a16:creationId xmlns:a16="http://schemas.microsoft.com/office/drawing/2014/main" id="{4DCEBB7A-C4EA-CC58-D530-3D5CF2212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3" y="3362325"/>
            <a:ext cx="304800" cy="609600"/>
          </a:xfrm>
          <a:prstGeom prst="leftArrow">
            <a:avLst>
              <a:gd name="adj1" fmla="val 47917"/>
              <a:gd name="adj2" fmla="val 100000"/>
            </a:avLst>
          </a:prstGeom>
          <a:solidFill>
            <a:srgbClr val="ED8C01"/>
          </a:solidFill>
          <a:ln w="9525">
            <a:solidFill>
              <a:srgbClr val="ED8C0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 dirty="0">
              <a:latin typeface="Arial" panose="020B060402020202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7" name="AutoShape 44">
            <a:extLst>
              <a:ext uri="{FF2B5EF4-FFF2-40B4-BE49-F238E27FC236}">
                <a16:creationId xmlns:a16="http://schemas.microsoft.com/office/drawing/2014/main" id="{18642BCF-69D3-45FB-F9A9-7D72ACF38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3" y="3362325"/>
            <a:ext cx="304800" cy="609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ED8C01"/>
          </a:solidFill>
          <a:ln w="9525">
            <a:solidFill>
              <a:srgbClr val="ED8C0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 dirty="0">
              <a:latin typeface="Arial" panose="020B060402020202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8" name="AutoShape 45">
            <a:extLst>
              <a:ext uri="{FF2B5EF4-FFF2-40B4-BE49-F238E27FC236}">
                <a16:creationId xmlns:a16="http://schemas.microsoft.com/office/drawing/2014/main" id="{97ADB400-06AC-6F26-E692-F5DA26B40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3" y="3667125"/>
            <a:ext cx="609600" cy="306388"/>
          </a:xfrm>
          <a:prstGeom prst="upArrow">
            <a:avLst>
              <a:gd name="adj1" fmla="val 37500"/>
              <a:gd name="adj2" fmla="val 100000"/>
            </a:avLst>
          </a:prstGeom>
          <a:solidFill>
            <a:srgbClr val="ED8C01"/>
          </a:solidFill>
          <a:ln w="9525">
            <a:solidFill>
              <a:srgbClr val="ED8C0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 dirty="0">
              <a:latin typeface="Arial" panose="020B060402020202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9" name="AutoShape 46">
            <a:extLst>
              <a:ext uri="{FF2B5EF4-FFF2-40B4-BE49-F238E27FC236}">
                <a16:creationId xmlns:a16="http://schemas.microsoft.com/office/drawing/2014/main" id="{E9FE5699-2784-1BFC-5E9F-71D950F6A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2413" y="3667125"/>
            <a:ext cx="609600" cy="306388"/>
          </a:xfrm>
          <a:prstGeom prst="downArrow">
            <a:avLst>
              <a:gd name="adj1" fmla="val 42704"/>
              <a:gd name="adj2" fmla="val 100000"/>
            </a:avLst>
          </a:prstGeom>
          <a:solidFill>
            <a:srgbClr val="ED8C01"/>
          </a:solidFill>
          <a:ln w="9525">
            <a:solidFill>
              <a:srgbClr val="ED8C0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 dirty="0">
              <a:latin typeface="Arial" panose="020B060402020202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0" name="AutoShape 47">
            <a:extLst>
              <a:ext uri="{FF2B5EF4-FFF2-40B4-BE49-F238E27FC236}">
                <a16:creationId xmlns:a16="http://schemas.microsoft.com/office/drawing/2014/main" id="{D165D161-BEA8-D8C2-E008-6D3EAB81A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132138"/>
            <a:ext cx="457200" cy="304800"/>
          </a:xfrm>
          <a:prstGeom prst="leftArrow">
            <a:avLst>
              <a:gd name="adj1" fmla="val 53120"/>
              <a:gd name="adj2" fmla="val 47396"/>
            </a:avLst>
          </a:prstGeom>
          <a:solidFill>
            <a:srgbClr val="ED8C01"/>
          </a:solidFill>
          <a:ln w="9525">
            <a:solidFill>
              <a:srgbClr val="ED8C0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 dirty="0">
              <a:latin typeface="Arial" panose="020B060402020202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" name="AutoShape 48">
            <a:extLst>
              <a:ext uri="{FF2B5EF4-FFF2-40B4-BE49-F238E27FC236}">
                <a16:creationId xmlns:a16="http://schemas.microsoft.com/office/drawing/2014/main" id="{553B8CE4-DD1D-AB2A-2551-AAFE26C43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25788"/>
            <a:ext cx="457200" cy="304800"/>
          </a:xfrm>
          <a:prstGeom prst="rightArrow">
            <a:avLst>
              <a:gd name="adj1" fmla="val 50000"/>
              <a:gd name="adj2" fmla="val 46875"/>
            </a:avLst>
          </a:prstGeom>
          <a:solidFill>
            <a:srgbClr val="ED8C01"/>
          </a:solidFill>
          <a:ln w="9525">
            <a:solidFill>
              <a:srgbClr val="ED8C0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 dirty="0">
              <a:latin typeface="Arial" panose="020B060402020202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2" name="Line 49">
            <a:extLst>
              <a:ext uri="{FF2B5EF4-FFF2-40B4-BE49-F238E27FC236}">
                <a16:creationId xmlns:a16="http://schemas.microsoft.com/office/drawing/2014/main" id="{D8E3BA4D-959E-D71C-0319-72394E3D8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674938"/>
            <a:ext cx="304800" cy="0"/>
          </a:xfrm>
          <a:prstGeom prst="line">
            <a:avLst/>
          </a:prstGeom>
          <a:noFill/>
          <a:ln w="50800">
            <a:solidFill>
              <a:srgbClr val="ED8C01"/>
            </a:solidFill>
            <a:prstDash val="sysDot"/>
            <a:round/>
            <a:headEnd type="triangle" w="med" len="sm"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3" name="Line 50">
            <a:extLst>
              <a:ext uri="{FF2B5EF4-FFF2-40B4-BE49-F238E27FC236}">
                <a16:creationId xmlns:a16="http://schemas.microsoft.com/office/drawing/2014/main" id="{1D3F6968-3D62-7045-8307-2169707F2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979738"/>
            <a:ext cx="304800" cy="0"/>
          </a:xfrm>
          <a:prstGeom prst="line">
            <a:avLst/>
          </a:prstGeom>
          <a:noFill/>
          <a:ln w="50800">
            <a:solidFill>
              <a:srgbClr val="ED8C01"/>
            </a:solidFill>
            <a:round/>
            <a:headEnd type="triangle" w="med" len="sm"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4" name="Line 51">
            <a:extLst>
              <a:ext uri="{FF2B5EF4-FFF2-40B4-BE49-F238E27FC236}">
                <a16:creationId xmlns:a16="http://schemas.microsoft.com/office/drawing/2014/main" id="{237F7141-5E49-B319-5EE6-3EF1CE2DAB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2674938"/>
            <a:ext cx="304800" cy="0"/>
          </a:xfrm>
          <a:prstGeom prst="line">
            <a:avLst/>
          </a:prstGeom>
          <a:noFill/>
          <a:ln w="50800">
            <a:solidFill>
              <a:srgbClr val="ED8C01"/>
            </a:solidFill>
            <a:prstDash val="sysDot"/>
            <a:round/>
            <a:headEnd type="triangle" w="med" len="sm"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5" name="Line 52">
            <a:extLst>
              <a:ext uri="{FF2B5EF4-FFF2-40B4-BE49-F238E27FC236}">
                <a16:creationId xmlns:a16="http://schemas.microsoft.com/office/drawing/2014/main" id="{E37FFF0F-4F00-F095-D16B-1147C622C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2979738"/>
            <a:ext cx="304800" cy="0"/>
          </a:xfrm>
          <a:prstGeom prst="line">
            <a:avLst/>
          </a:prstGeom>
          <a:noFill/>
          <a:ln w="50800">
            <a:solidFill>
              <a:srgbClr val="ED8C01"/>
            </a:solidFill>
            <a:round/>
            <a:headEnd type="triangle" w="med" len="sm"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6" name="Line 53">
            <a:extLst>
              <a:ext uri="{FF2B5EF4-FFF2-40B4-BE49-F238E27FC236}">
                <a16:creationId xmlns:a16="http://schemas.microsoft.com/office/drawing/2014/main" id="{C0B111F4-CAFF-491C-A07D-742F74D1B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1" y="3590925"/>
            <a:ext cx="760413" cy="0"/>
          </a:xfrm>
          <a:prstGeom prst="line">
            <a:avLst/>
          </a:prstGeom>
          <a:noFill/>
          <a:ln w="50800">
            <a:solidFill>
              <a:srgbClr val="ED8C01"/>
            </a:solidFill>
            <a:prstDash val="sysDot"/>
            <a:round/>
            <a:headEnd type="none" w="med" len="sm"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7" name="Rectangle 54">
            <a:extLst>
              <a:ext uri="{FF2B5EF4-FFF2-40B4-BE49-F238E27FC236}">
                <a16:creationId xmlns:a16="http://schemas.microsoft.com/office/drawing/2014/main" id="{5B17F695-985B-FF9D-5A80-2154ED268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1" y="4125913"/>
            <a:ext cx="2741613" cy="12747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54000" tIns="36000" rIns="54000" bIns="36000">
            <a:spAutoFit/>
          </a:bodyPr>
          <a:lstStyle/>
          <a:p>
            <a:pPr marL="223838" indent="-223838">
              <a:spcAft>
                <a:spcPct val="20000"/>
              </a:spcAft>
              <a:buClr>
                <a:schemeClr val="tx2"/>
              </a:buClr>
            </a:pPr>
            <a:r>
              <a:rPr lang="de-DE" sz="1400" dirty="0">
                <a:latin typeface="Arial" panose="020B0604020202020204" pitchFamily="34" charset="0"/>
                <a:ea typeface="ＭＳ Ｐゴシック"/>
                <a:cs typeface="ＭＳ Ｐゴシック"/>
              </a:rPr>
              <a:t>Lines </a:t>
            </a:r>
          </a:p>
          <a:p>
            <a:pPr marL="223838" indent="-223838">
              <a:spcAft>
                <a:spcPct val="20000"/>
              </a:spcAft>
              <a:buClr>
                <a:schemeClr val="tx2"/>
              </a:buClr>
              <a:buFontTx/>
              <a:buChar char="-"/>
            </a:pPr>
            <a:r>
              <a:rPr lang="de-DE" sz="1400" dirty="0" err="1">
                <a:latin typeface="Arial" panose="020B0604020202020204" pitchFamily="34" charset="0"/>
                <a:ea typeface="ＭＳ Ｐゴシック"/>
                <a:cs typeface="ＭＳ Ｐゴシック"/>
              </a:rPr>
              <a:t>AudioLabs</a:t>
            </a:r>
            <a:r>
              <a:rPr lang="de-DE" sz="1400" dirty="0">
                <a:latin typeface="Arial" panose="020B0604020202020204" pitchFamily="34" charset="0"/>
                <a:ea typeface="ＭＳ Ｐゴシック"/>
                <a:cs typeface="ＭＳ Ｐゴシック"/>
              </a:rPr>
              <a:t> orange, </a:t>
            </a:r>
            <a:br>
              <a:rPr lang="de-DE" sz="1400" dirty="0">
                <a:latin typeface="Arial" panose="020B0604020202020204" pitchFamily="34" charset="0"/>
                <a:ea typeface="ＭＳ Ｐゴシック"/>
                <a:cs typeface="ＭＳ Ｐゴシック"/>
              </a:rPr>
            </a:br>
            <a:r>
              <a:rPr lang="de-DE" sz="1400" dirty="0" err="1">
                <a:latin typeface="Arial" panose="020B0604020202020204" pitchFamily="34" charset="0"/>
                <a:ea typeface="ＭＳ Ｐゴシック"/>
                <a:cs typeface="ＭＳ Ｐゴシック"/>
              </a:rPr>
              <a:t>up</a:t>
            </a:r>
            <a:r>
              <a:rPr lang="de-DE" sz="1400" dirty="0">
                <a:latin typeface="Arial" panose="020B0604020202020204" pitchFamily="34" charset="0"/>
                <a:ea typeface="ＭＳ Ｐゴシック"/>
                <a:cs typeface="ＭＳ Ｐゴシック"/>
              </a:rPr>
              <a:t> </a:t>
            </a:r>
            <a:r>
              <a:rPr lang="de-DE" sz="1400" dirty="0" err="1">
                <a:latin typeface="Arial" panose="020B0604020202020204" pitchFamily="34" charset="0"/>
                <a:ea typeface="ＭＳ Ｐゴシック"/>
                <a:cs typeface="ＭＳ Ｐゴシック"/>
              </a:rPr>
              <a:t>to</a:t>
            </a:r>
            <a:r>
              <a:rPr lang="de-DE" sz="1400" dirty="0">
                <a:latin typeface="Arial" panose="020B0604020202020204" pitchFamily="34" charset="0"/>
                <a:ea typeface="ＭＳ Ｐゴシック"/>
                <a:cs typeface="ＭＳ Ｐゴシック"/>
              </a:rPr>
              <a:t> 1 </a:t>
            </a:r>
            <a:r>
              <a:rPr lang="de-DE" sz="1400" dirty="0" err="1">
                <a:latin typeface="Arial" panose="020B0604020202020204" pitchFamily="34" charset="0"/>
                <a:ea typeface="ＭＳ Ｐゴシック"/>
                <a:cs typeface="ＭＳ Ｐゴシック"/>
              </a:rPr>
              <a:t>pt</a:t>
            </a:r>
            <a:r>
              <a:rPr lang="de-DE" sz="1400" dirty="0">
                <a:latin typeface="Arial" panose="020B0604020202020204" pitchFamily="34" charset="0"/>
                <a:ea typeface="ＭＳ Ｐゴシック"/>
                <a:cs typeface="ＭＳ Ｐゴシック"/>
              </a:rPr>
              <a:t> also </a:t>
            </a:r>
            <a:r>
              <a:rPr lang="de-DE" sz="1400" dirty="0" err="1">
                <a:latin typeface="Arial" panose="020B0604020202020204" pitchFamily="34" charset="0"/>
                <a:ea typeface="ＭＳ Ｐゴシック"/>
                <a:cs typeface="ＭＳ Ｐゴシック"/>
              </a:rPr>
              <a:t>black</a:t>
            </a:r>
            <a:endParaRPr lang="de-DE" sz="1400" dirty="0">
              <a:latin typeface="Arial" panose="020B0604020202020204" pitchFamily="34" charset="0"/>
              <a:ea typeface="ＭＳ Ｐゴシック"/>
              <a:cs typeface="ＭＳ Ｐゴシック"/>
            </a:endParaRPr>
          </a:p>
          <a:p>
            <a:pPr marL="223838" indent="-223838">
              <a:spcAft>
                <a:spcPct val="20000"/>
              </a:spcAft>
              <a:buClr>
                <a:schemeClr val="tx2"/>
              </a:buClr>
              <a:buFontTx/>
              <a:buChar char="-"/>
            </a:pPr>
            <a:r>
              <a:rPr lang="de-DE" sz="1400" dirty="0" err="1">
                <a:latin typeface="Arial" panose="020B0604020202020204" pitchFamily="34" charset="0"/>
                <a:ea typeface="ＭＳ Ｐゴシック"/>
                <a:cs typeface="ＭＳ Ｐゴシック"/>
              </a:rPr>
              <a:t>Dashed</a:t>
            </a:r>
            <a:r>
              <a:rPr lang="de-DE" sz="1400" dirty="0">
                <a:latin typeface="Arial" panose="020B0604020202020204" pitchFamily="34" charset="0"/>
                <a:ea typeface="ＭＳ Ｐゴシック"/>
                <a:cs typeface="ＭＳ Ｐゴシック"/>
              </a:rPr>
              <a:t> </a:t>
            </a:r>
            <a:r>
              <a:rPr lang="de-DE" sz="1400" dirty="0" err="1">
                <a:latin typeface="Arial" panose="020B0604020202020204" pitchFamily="34" charset="0"/>
                <a:ea typeface="ＭＳ Ｐゴシック"/>
                <a:cs typeface="ＭＳ Ｐゴシック"/>
              </a:rPr>
              <a:t>line</a:t>
            </a:r>
            <a:r>
              <a:rPr lang="de-DE" sz="1400" dirty="0">
                <a:latin typeface="Arial" panose="020B0604020202020204" pitchFamily="34" charset="0"/>
                <a:ea typeface="ＭＳ Ｐゴシック"/>
                <a:cs typeface="ＭＳ Ｐゴシック"/>
              </a:rPr>
              <a:t> in 1 </a:t>
            </a:r>
            <a:r>
              <a:rPr lang="de-DE" sz="1400" dirty="0" err="1">
                <a:latin typeface="Arial" panose="020B0604020202020204" pitchFamily="34" charset="0"/>
                <a:ea typeface="ＭＳ Ｐゴシック"/>
                <a:cs typeface="ＭＳ Ｐゴシック"/>
              </a:rPr>
              <a:t>pt</a:t>
            </a:r>
            <a:endParaRPr lang="de-DE" sz="1400" dirty="0">
              <a:latin typeface="Arial" panose="020B0604020202020204" pitchFamily="34" charset="0"/>
              <a:ea typeface="ＭＳ Ｐゴシック"/>
              <a:cs typeface="ＭＳ Ｐゴシック"/>
            </a:endParaRPr>
          </a:p>
          <a:p>
            <a:pPr marL="223838" indent="-223838">
              <a:spcAft>
                <a:spcPct val="20000"/>
              </a:spcAft>
              <a:buClr>
                <a:schemeClr val="tx2"/>
              </a:buClr>
              <a:buFontTx/>
              <a:buChar char="-"/>
            </a:pPr>
            <a:r>
              <a:rPr lang="de-DE" sz="1400" dirty="0">
                <a:latin typeface="Arial" panose="020B0604020202020204" pitchFamily="34" charset="0"/>
                <a:ea typeface="ＭＳ Ｐゴシック"/>
                <a:cs typeface="ＭＳ Ｐゴシック"/>
              </a:rPr>
              <a:t>Solid </a:t>
            </a:r>
            <a:r>
              <a:rPr lang="de-DE" sz="1400" dirty="0" err="1">
                <a:latin typeface="Arial" panose="020B0604020202020204" pitchFamily="34" charset="0"/>
                <a:ea typeface="ＭＳ Ｐゴシック"/>
                <a:cs typeface="ＭＳ Ｐゴシック"/>
              </a:rPr>
              <a:t>lines</a:t>
            </a:r>
            <a:r>
              <a:rPr lang="de-DE" sz="1400" dirty="0">
                <a:latin typeface="Arial" panose="020B0604020202020204" pitchFamily="34" charset="0"/>
                <a:ea typeface="ＭＳ Ｐゴシック"/>
                <a:cs typeface="ＭＳ Ｐゴシック"/>
              </a:rPr>
              <a:t>: 1, 2, 3, 4 </a:t>
            </a:r>
            <a:r>
              <a:rPr lang="de-DE" sz="1400" dirty="0" err="1">
                <a:latin typeface="Arial" panose="020B0604020202020204" pitchFamily="34" charset="0"/>
                <a:ea typeface="ＭＳ Ｐゴシック"/>
                <a:cs typeface="ＭＳ Ｐゴシック"/>
              </a:rPr>
              <a:t>or</a:t>
            </a:r>
            <a:r>
              <a:rPr lang="de-DE" sz="1400" dirty="0">
                <a:latin typeface="Arial" panose="020B0604020202020204" pitchFamily="34" charset="0"/>
                <a:ea typeface="ＭＳ Ｐゴシック"/>
                <a:cs typeface="ＭＳ Ｐゴシック"/>
              </a:rPr>
              <a:t> 5 </a:t>
            </a:r>
            <a:r>
              <a:rPr lang="de-DE" sz="1400" dirty="0" err="1">
                <a:latin typeface="Arial" panose="020B0604020202020204" pitchFamily="34" charset="0"/>
                <a:ea typeface="ＭＳ Ｐゴシック"/>
                <a:cs typeface="ＭＳ Ｐゴシック"/>
              </a:rPr>
              <a:t>pt</a:t>
            </a:r>
            <a:endParaRPr lang="de-DE" sz="1400" dirty="0">
              <a:latin typeface="Arial" panose="020B060402020202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8" name="Rectangle 55">
            <a:extLst>
              <a:ext uri="{FF2B5EF4-FFF2-40B4-BE49-F238E27FC236}">
                <a16:creationId xmlns:a16="http://schemas.microsoft.com/office/drawing/2014/main" id="{6F758A85-B0D7-7413-C274-F7EC88A3B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1" y="2674938"/>
            <a:ext cx="2741613" cy="5508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54000" tIns="36000" rIns="54000" bIns="36000">
            <a:spAutoFit/>
          </a:bodyPr>
          <a:lstStyle/>
          <a:p>
            <a:pPr marL="223838" indent="-223838">
              <a:spcAft>
                <a:spcPct val="20000"/>
              </a:spcAft>
              <a:buClr>
                <a:schemeClr val="tx2"/>
              </a:buClr>
            </a:pPr>
            <a:r>
              <a:rPr lang="de-DE" sz="1400" dirty="0">
                <a:latin typeface="Arial" panose="020B0604020202020204" pitchFamily="34" charset="0"/>
                <a:ea typeface="ＭＳ Ｐゴシック"/>
                <a:cs typeface="ＭＳ Ｐゴシック"/>
              </a:rPr>
              <a:t>Arrows </a:t>
            </a:r>
            <a:r>
              <a:rPr lang="de-DE" sz="1400" dirty="0" err="1">
                <a:latin typeface="Arial" panose="020B0604020202020204" pitchFamily="34" charset="0"/>
                <a:ea typeface="ＭＳ Ｐゴシック"/>
                <a:cs typeface="ＭＳ Ｐゴシック"/>
              </a:rPr>
              <a:t>and</a:t>
            </a:r>
            <a:r>
              <a:rPr lang="de-DE" sz="1400" dirty="0">
                <a:latin typeface="Arial" panose="020B0604020202020204" pitchFamily="34" charset="0"/>
                <a:ea typeface="ＭＳ Ｐゴシック"/>
                <a:cs typeface="ＭＳ Ｐゴシック"/>
              </a:rPr>
              <a:t> </a:t>
            </a:r>
            <a:r>
              <a:rPr lang="de-DE" sz="1400" dirty="0" err="1">
                <a:latin typeface="Arial" panose="020B0604020202020204" pitchFamily="34" charset="0"/>
                <a:ea typeface="ＭＳ Ｐゴシック"/>
                <a:cs typeface="ＭＳ Ｐゴシック"/>
              </a:rPr>
              <a:t>connections</a:t>
            </a:r>
            <a:endParaRPr lang="de-DE" sz="1400" dirty="0">
              <a:latin typeface="Arial" panose="020B0604020202020204" pitchFamily="34" charset="0"/>
              <a:ea typeface="ＭＳ Ｐゴシック"/>
              <a:cs typeface="ＭＳ Ｐゴシック"/>
            </a:endParaRPr>
          </a:p>
          <a:p>
            <a:pPr marL="223838" indent="-223838">
              <a:spcAft>
                <a:spcPct val="20000"/>
              </a:spcAft>
              <a:buClr>
                <a:schemeClr val="tx2"/>
              </a:buClr>
              <a:buFontTx/>
              <a:buChar char="-"/>
            </a:pPr>
            <a:r>
              <a:rPr lang="de-DE" sz="1400" dirty="0" err="1">
                <a:latin typeface="Arial" panose="020B0604020202020204" pitchFamily="34" charset="0"/>
                <a:ea typeface="ＭＳ Ｐゴシック"/>
                <a:cs typeface="ＭＳ Ｐゴシック"/>
              </a:rPr>
              <a:t>AudioLabs</a:t>
            </a:r>
            <a:r>
              <a:rPr lang="de-DE" sz="1400" dirty="0">
                <a:latin typeface="Arial" panose="020B0604020202020204" pitchFamily="34" charset="0"/>
                <a:ea typeface="ＭＳ Ｐゴシック"/>
                <a:cs typeface="ＭＳ Ｐゴシック"/>
              </a:rPr>
              <a:t> orange</a:t>
            </a: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C49E863B-D285-ED2F-FB46-135E54374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588" y="4125913"/>
            <a:ext cx="2132012" cy="12747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54000" tIns="36000" rIns="54000" bIns="36000">
            <a:spAutoFit/>
          </a:bodyPr>
          <a:lstStyle/>
          <a:p>
            <a:pPr marL="223838" indent="-223838">
              <a:spcAft>
                <a:spcPct val="20000"/>
              </a:spcAft>
              <a:buClr>
                <a:schemeClr val="tx2"/>
              </a:buClr>
            </a:pPr>
            <a:r>
              <a:rPr lang="de-DE" sz="1400" dirty="0" err="1">
                <a:latin typeface="Arial" panose="020B0604020202020204" pitchFamily="34" charset="0"/>
                <a:ea typeface="ＭＳ Ｐゴシック"/>
                <a:cs typeface="ＭＳ Ｐゴシック"/>
              </a:rPr>
              <a:t>Outlined</a:t>
            </a:r>
            <a:r>
              <a:rPr lang="de-DE" sz="1400" dirty="0">
                <a:latin typeface="Arial" panose="020B0604020202020204" pitchFamily="34" charset="0"/>
                <a:ea typeface="ＭＳ Ｐゴシック"/>
                <a:cs typeface="ＭＳ Ｐゴシック"/>
              </a:rPr>
              <a:t> box</a:t>
            </a:r>
          </a:p>
          <a:p>
            <a:pPr marL="223838" indent="-223838">
              <a:spcAft>
                <a:spcPct val="20000"/>
              </a:spcAft>
              <a:buClr>
                <a:schemeClr val="tx2"/>
              </a:buClr>
              <a:buFontTx/>
              <a:buChar char="-"/>
            </a:pPr>
            <a:r>
              <a:rPr lang="de-DE" sz="1400" dirty="0" err="1">
                <a:latin typeface="Arial" panose="020B0604020202020204" pitchFamily="34" charset="0"/>
                <a:ea typeface="ＭＳ Ｐゴシック"/>
                <a:cs typeface="ＭＳ Ｐゴシック"/>
              </a:rPr>
              <a:t>AudioLabs</a:t>
            </a:r>
            <a:r>
              <a:rPr lang="de-DE" sz="1400" dirty="0">
                <a:latin typeface="Arial" panose="020B0604020202020204" pitchFamily="34" charset="0"/>
                <a:ea typeface="ＭＳ Ｐゴシック"/>
                <a:cs typeface="ＭＳ Ｐゴシック"/>
              </a:rPr>
              <a:t> orange</a:t>
            </a:r>
          </a:p>
          <a:p>
            <a:pPr marL="223838" indent="-223838">
              <a:spcAft>
                <a:spcPct val="20000"/>
              </a:spcAft>
              <a:buClr>
                <a:schemeClr val="tx2"/>
              </a:buClr>
              <a:buFontTx/>
              <a:buChar char="-"/>
            </a:pPr>
            <a:r>
              <a:rPr lang="de-DE" sz="1400" dirty="0">
                <a:latin typeface="Arial" panose="020B0604020202020204" pitchFamily="34" charset="0"/>
                <a:ea typeface="ＭＳ Ｐゴシック"/>
                <a:cs typeface="ＭＳ Ｐゴシック"/>
              </a:rPr>
              <a:t>Line 2, 4, 6 </a:t>
            </a:r>
            <a:r>
              <a:rPr lang="de-DE" sz="1400" dirty="0" err="1">
                <a:latin typeface="Arial" panose="020B0604020202020204" pitchFamily="34" charset="0"/>
                <a:ea typeface="ＭＳ Ｐゴシック"/>
                <a:cs typeface="ＭＳ Ｐゴシック"/>
              </a:rPr>
              <a:t>or</a:t>
            </a:r>
            <a:r>
              <a:rPr lang="de-DE" sz="1400" dirty="0">
                <a:latin typeface="Arial" panose="020B0604020202020204" pitchFamily="34" charset="0"/>
                <a:ea typeface="ＭＳ Ｐゴシック"/>
                <a:cs typeface="ＭＳ Ｐゴシック"/>
              </a:rPr>
              <a:t> 8 </a:t>
            </a:r>
            <a:r>
              <a:rPr lang="de-DE" sz="1400" dirty="0" err="1">
                <a:latin typeface="Arial" panose="020B0604020202020204" pitchFamily="34" charset="0"/>
                <a:ea typeface="ＭＳ Ｐゴシック"/>
                <a:cs typeface="ＭＳ Ｐゴシック"/>
              </a:rPr>
              <a:t>pt</a:t>
            </a:r>
            <a:endParaRPr lang="de-DE" sz="1400" dirty="0">
              <a:latin typeface="Arial" panose="020B0604020202020204" pitchFamily="34" charset="0"/>
              <a:ea typeface="ＭＳ Ｐゴシック"/>
              <a:cs typeface="ＭＳ Ｐゴシック"/>
            </a:endParaRPr>
          </a:p>
          <a:p>
            <a:pPr marL="223838" indent="-223838">
              <a:spcAft>
                <a:spcPct val="20000"/>
              </a:spcAft>
              <a:buClr>
                <a:schemeClr val="tx2"/>
              </a:buClr>
              <a:buFontTx/>
              <a:buChar char="-"/>
            </a:pPr>
            <a:r>
              <a:rPr lang="de-DE" sz="1400" dirty="0">
                <a:latin typeface="Arial" panose="020B0604020202020204" pitchFamily="34" charset="0"/>
                <a:ea typeface="ＭＳ Ｐゴシック"/>
                <a:cs typeface="ＭＳ Ｐゴシック"/>
              </a:rPr>
              <a:t>The </a:t>
            </a:r>
            <a:r>
              <a:rPr lang="de-DE" sz="1400" dirty="0" err="1">
                <a:latin typeface="Arial" panose="020B0604020202020204" pitchFamily="34" charset="0"/>
                <a:ea typeface="ＭＳ Ｐゴシック"/>
                <a:cs typeface="ＭＳ Ｐゴシック"/>
              </a:rPr>
              <a:t>bigger</a:t>
            </a:r>
            <a:r>
              <a:rPr lang="de-DE" sz="1400" dirty="0">
                <a:latin typeface="Arial" panose="020B0604020202020204" pitchFamily="34" charset="0"/>
                <a:ea typeface="ＭＳ Ｐゴシック"/>
                <a:cs typeface="ＭＳ Ｐゴシック"/>
              </a:rPr>
              <a:t> </a:t>
            </a:r>
            <a:r>
              <a:rPr lang="de-DE" sz="1400" dirty="0" err="1">
                <a:latin typeface="Arial" panose="020B0604020202020204" pitchFamily="34" charset="0"/>
                <a:ea typeface="ＭＳ Ｐゴシック"/>
                <a:cs typeface="ＭＳ Ｐゴシック"/>
              </a:rPr>
              <a:t>the</a:t>
            </a:r>
            <a:r>
              <a:rPr lang="de-DE" sz="1400" dirty="0">
                <a:latin typeface="Arial" panose="020B0604020202020204" pitchFamily="34" charset="0"/>
                <a:ea typeface="ＭＳ Ｐゴシック"/>
                <a:cs typeface="ＭＳ Ｐゴシック"/>
              </a:rPr>
              <a:t> box, </a:t>
            </a:r>
            <a:r>
              <a:rPr lang="de-DE" sz="1400" dirty="0" err="1">
                <a:latin typeface="Arial" panose="020B0604020202020204" pitchFamily="34" charset="0"/>
                <a:ea typeface="ＭＳ Ｐゴシック"/>
                <a:cs typeface="ＭＳ Ｐゴシック"/>
              </a:rPr>
              <a:t>the</a:t>
            </a:r>
            <a:r>
              <a:rPr lang="de-DE" sz="1400" dirty="0">
                <a:latin typeface="Arial" panose="020B0604020202020204" pitchFamily="34" charset="0"/>
                <a:ea typeface="ＭＳ Ｐゴシック"/>
                <a:cs typeface="ＭＳ Ｐゴシック"/>
              </a:rPr>
              <a:t> </a:t>
            </a:r>
            <a:r>
              <a:rPr lang="de-DE" sz="1400" dirty="0" err="1">
                <a:latin typeface="Arial" panose="020B0604020202020204" pitchFamily="34" charset="0"/>
                <a:ea typeface="ＭＳ Ｐゴシック"/>
                <a:cs typeface="ＭＳ Ｐゴシック"/>
              </a:rPr>
              <a:t>thicker</a:t>
            </a:r>
            <a:r>
              <a:rPr lang="de-DE" sz="1400" dirty="0">
                <a:latin typeface="Arial" panose="020B0604020202020204" pitchFamily="34" charset="0"/>
                <a:ea typeface="ＭＳ Ｐゴシック"/>
                <a:cs typeface="ＭＳ Ｐゴシック"/>
              </a:rPr>
              <a:t> </a:t>
            </a:r>
            <a:r>
              <a:rPr lang="de-DE" sz="1400" dirty="0" err="1">
                <a:latin typeface="Arial" panose="020B0604020202020204" pitchFamily="34" charset="0"/>
                <a:ea typeface="ＭＳ Ｐゴシック"/>
                <a:cs typeface="ＭＳ Ｐゴシック"/>
              </a:rPr>
              <a:t>the</a:t>
            </a:r>
            <a:r>
              <a:rPr lang="de-DE" sz="1400" dirty="0">
                <a:latin typeface="Arial" panose="020B0604020202020204" pitchFamily="34" charset="0"/>
                <a:ea typeface="ＭＳ Ｐゴシック"/>
                <a:cs typeface="ＭＳ Ｐゴシック"/>
              </a:rPr>
              <a:t> </a:t>
            </a:r>
            <a:r>
              <a:rPr lang="de-DE" sz="1400" dirty="0" err="1">
                <a:latin typeface="Arial" panose="020B0604020202020204" pitchFamily="34" charset="0"/>
                <a:ea typeface="ＭＳ Ｐゴシック"/>
                <a:cs typeface="ＭＳ Ｐゴシック"/>
              </a:rPr>
              <a:t>line</a:t>
            </a:r>
            <a:endParaRPr lang="de-DE" sz="1400" dirty="0">
              <a:latin typeface="Arial" panose="020B060402020202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0" name="Rectangle 57">
            <a:extLst>
              <a:ext uri="{FF2B5EF4-FFF2-40B4-BE49-F238E27FC236}">
                <a16:creationId xmlns:a16="http://schemas.microsoft.com/office/drawing/2014/main" id="{C17D375A-7C44-AC19-C385-6E9AC1B63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588" y="2674938"/>
            <a:ext cx="2132012" cy="5508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54000" tIns="36000" rIns="54000" bIns="36000">
            <a:spAutoFit/>
          </a:bodyPr>
          <a:lstStyle/>
          <a:p>
            <a:pPr marL="223838" indent="-223838">
              <a:spcAft>
                <a:spcPct val="20000"/>
              </a:spcAft>
              <a:buClr>
                <a:schemeClr val="tx2"/>
              </a:buClr>
            </a:pPr>
            <a:r>
              <a:rPr lang="de-DE" sz="1400" dirty="0" err="1">
                <a:latin typeface="+mn-lt"/>
                <a:ea typeface="ＭＳ Ｐゴシック"/>
                <a:cs typeface="ＭＳ Ｐゴシック"/>
              </a:rPr>
              <a:t>Filled</a:t>
            </a:r>
            <a:r>
              <a:rPr lang="de-DE" sz="1400" dirty="0">
                <a:latin typeface="+mn-lt"/>
                <a:ea typeface="ＭＳ Ｐゴシック"/>
                <a:cs typeface="ＭＳ Ｐゴシック"/>
              </a:rPr>
              <a:t> Box </a:t>
            </a:r>
          </a:p>
          <a:p>
            <a:pPr marL="223838" indent="-223838">
              <a:spcAft>
                <a:spcPct val="20000"/>
              </a:spcAft>
              <a:buClr>
                <a:schemeClr val="tx2"/>
              </a:buClr>
              <a:buFontTx/>
              <a:buChar char="-"/>
            </a:pPr>
            <a:r>
              <a:rPr lang="de-DE" sz="1400" dirty="0" err="1">
                <a:latin typeface="+mn-lt"/>
                <a:ea typeface="ＭＳ Ｐゴシック"/>
                <a:cs typeface="ＭＳ Ｐゴシック"/>
              </a:rPr>
              <a:t>AudioLabs</a:t>
            </a:r>
            <a:r>
              <a:rPr lang="de-DE" sz="1400" dirty="0">
                <a:latin typeface="+mn-lt"/>
                <a:ea typeface="ＭＳ Ｐゴシック"/>
                <a:cs typeface="ＭＳ Ｐゴシック"/>
              </a:rPr>
              <a:t> </a:t>
            </a:r>
            <a:r>
              <a:rPr lang="de-DE" sz="1400" dirty="0" err="1">
                <a:latin typeface="+mn-lt"/>
                <a:ea typeface="ＭＳ Ｐゴシック"/>
                <a:cs typeface="ＭＳ Ｐゴシック"/>
              </a:rPr>
              <a:t>grey</a:t>
            </a:r>
            <a:endParaRPr lang="de-DE" sz="1400" dirty="0">
              <a:latin typeface="+mn-lt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9574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EB54-9002-E506-8DD9-DBD31F9A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5CB2-C28E-3D66-8BCB-0335EB88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lvl="1" indent="-266700">
              <a:buNone/>
            </a:pPr>
            <a:r>
              <a:rPr lang="de-DE" dirty="0"/>
              <a:t>Just </a:t>
            </a:r>
            <a:r>
              <a:rPr lang="de-DE" dirty="0" err="1"/>
              <a:t>come</a:t>
            </a:r>
            <a:r>
              <a:rPr lang="de-DE" dirty="0"/>
              <a:t> and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, </a:t>
            </a:r>
            <a:r>
              <a:rPr lang="de-DE" dirty="0" err="1"/>
              <a:t>write</a:t>
            </a:r>
            <a:r>
              <a:rPr lang="de-DE" dirty="0"/>
              <a:t> a mail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a </a:t>
            </a:r>
            <a:r>
              <a:rPr lang="de-DE" dirty="0" err="1"/>
              <a:t>call</a:t>
            </a:r>
            <a:r>
              <a:rPr lang="de-DE" dirty="0"/>
              <a:t>:</a:t>
            </a:r>
          </a:p>
          <a:p>
            <a:pPr marL="446088" lvl="1" indent="-266700">
              <a:buNone/>
            </a:pPr>
            <a:endParaRPr lang="de-DE" dirty="0"/>
          </a:p>
          <a:p>
            <a:pPr marL="446088" lvl="1" indent="-266700">
              <a:buClr>
                <a:srgbClr val="179C7D"/>
              </a:buClr>
              <a:buNone/>
            </a:pPr>
            <a:r>
              <a:rPr lang="de-DE" dirty="0">
                <a:solidFill>
                  <a:srgbClr val="000000"/>
                </a:solidFill>
              </a:rPr>
              <a:t>Mandy, 09131-776 6178, </a:t>
            </a:r>
            <a:r>
              <a:rPr lang="de-DE" dirty="0" err="1">
                <a:solidFill>
                  <a:srgbClr val="000000"/>
                </a:solidFill>
              </a:rPr>
              <a:t>mandy.garcia@iis.fraunhofer.de</a:t>
            </a:r>
            <a:endParaRPr lang="de-DE" dirty="0">
              <a:solidFill>
                <a:srgbClr val="000000"/>
              </a:solidFill>
            </a:endParaRPr>
          </a:p>
          <a:p>
            <a:pPr marL="446088" lvl="1" indent="-266700">
              <a:buNone/>
            </a:pPr>
            <a:endParaRPr lang="de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5936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34434" y="241300"/>
            <a:ext cx="11425767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700617" y="1384300"/>
            <a:ext cx="10576983" cy="430847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Annotations don’t come with Audio File</a:t>
            </a:r>
          </a:p>
          <a:p>
            <a:pPr marL="0" indent="0">
              <a:buNone/>
            </a:pPr>
            <a:r>
              <a:rPr lang="en-US" sz="1800" dirty="0"/>
              <a:t>	For example: </a:t>
            </a:r>
            <a:r>
              <a:rPr lang="en-US" sz="1800" dirty="0" err="1"/>
              <a:t>Isophonics</a:t>
            </a:r>
            <a:r>
              <a:rPr lang="en-US" sz="1800" dirty="0"/>
              <a:t> annotations assumes you have original CD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Audio from other sources are subject to misalignment with original Annotation (</a:t>
            </a:r>
            <a:r>
              <a:rPr lang="en-US" dirty="0" err="1"/>
              <a:t>oAnnotation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2F377-1BA8-F844-52B1-E23299148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F8A4520-0CB5-4A29-C4E7-B5F5D3A92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434" y="241300"/>
            <a:ext cx="11425767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Approach – Chord Recognition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5643E95-68D6-7752-70C3-698E262A2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08" y="1073389"/>
            <a:ext cx="1057698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9875" indent="-2698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ED8C0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725" indent="-2714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0707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63638" indent="-26352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0707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14488" indent="-2714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07070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974850" indent="-1809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07070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432050" indent="-133350" algn="l" rtl="0" fontAlgn="base">
              <a:spcBef>
                <a:spcPct val="20000"/>
              </a:spcBef>
              <a:spcAft>
                <a:spcPct val="0"/>
              </a:spcAft>
              <a:buClr>
                <a:srgbClr val="62626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889250" indent="-133350" algn="l" rtl="0" fontAlgn="base">
              <a:spcBef>
                <a:spcPct val="20000"/>
              </a:spcBef>
              <a:spcAft>
                <a:spcPct val="0"/>
              </a:spcAft>
              <a:buClr>
                <a:srgbClr val="62626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346450" indent="-133350" algn="l" rtl="0" fontAlgn="base">
              <a:spcBef>
                <a:spcPct val="20000"/>
              </a:spcBef>
              <a:spcAft>
                <a:spcPct val="0"/>
              </a:spcAft>
              <a:buClr>
                <a:srgbClr val="62626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03650" indent="-133350" algn="l" rtl="0" fontAlgn="base">
              <a:spcBef>
                <a:spcPct val="20000"/>
              </a:spcBef>
              <a:spcAft>
                <a:spcPct val="0"/>
              </a:spcAft>
              <a:buClr>
                <a:srgbClr val="62626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Data augmentation: </a:t>
            </a:r>
          </a:p>
        </p:txBody>
      </p: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87B4F2C9-9461-6F0D-988E-98CC8B829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2884" y="1587978"/>
            <a:ext cx="914400" cy="914400"/>
          </a:xfrm>
          <a:prstGeom prst="rect">
            <a:avLst/>
          </a:prstGeom>
        </p:spPr>
      </p:pic>
      <p:sp>
        <p:nvSpPr>
          <p:cNvPr id="4" name="AutoShape 48">
            <a:extLst>
              <a:ext uri="{FF2B5EF4-FFF2-40B4-BE49-F238E27FC236}">
                <a16:creationId xmlns:a16="http://schemas.microsoft.com/office/drawing/2014/main" id="{B78FF685-931D-4E25-1283-C1218F1E6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940" y="1892778"/>
            <a:ext cx="1147600" cy="304800"/>
          </a:xfrm>
          <a:prstGeom prst="rightArrow">
            <a:avLst>
              <a:gd name="adj1" fmla="val 50000"/>
              <a:gd name="adj2" fmla="val 46875"/>
            </a:avLst>
          </a:prstGeom>
          <a:solidFill>
            <a:srgbClr val="ED8C01"/>
          </a:solidFill>
          <a:ln w="9525">
            <a:solidFill>
              <a:srgbClr val="ED8C0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 dirty="0">
              <a:latin typeface="Arial" panose="020B0604020202020204" pitchFamily="34" charset="0"/>
              <a:ea typeface="ＭＳ Ｐゴシック"/>
              <a:cs typeface="ＭＳ Ｐゴシック"/>
            </a:endParaRPr>
          </a:p>
        </p:txBody>
      </p:sp>
      <p:pic>
        <p:nvPicPr>
          <p:cNvPr id="7" name="Graphic 6" descr="Document outline">
            <a:extLst>
              <a:ext uri="{FF2B5EF4-FFF2-40B4-BE49-F238E27FC236}">
                <a16:creationId xmlns:a16="http://schemas.microsoft.com/office/drawing/2014/main" id="{AB9FE22D-1460-7F66-C078-AB6A48B83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30984" y="1587978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C80DF1-4C92-FC9A-EB0C-1AE1B8834322}"/>
              </a:ext>
            </a:extLst>
          </p:cNvPr>
          <p:cNvSpPr txBox="1"/>
          <p:nvPr/>
        </p:nvSpPr>
        <p:spPr>
          <a:xfrm>
            <a:off x="3961610" y="2505950"/>
            <a:ext cx="149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Wav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57BAB-4F61-AAAA-E66E-494AC13BF8E7}"/>
              </a:ext>
            </a:extLst>
          </p:cNvPr>
          <p:cNvSpPr txBox="1"/>
          <p:nvPr/>
        </p:nvSpPr>
        <p:spPr>
          <a:xfrm>
            <a:off x="6539710" y="2505950"/>
            <a:ext cx="18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Misaligned Wav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9210F-FF24-B5A4-FF90-35AFD5D3D2BC}"/>
              </a:ext>
            </a:extLst>
          </p:cNvPr>
          <p:cNvSpPr txBox="1"/>
          <p:nvPr/>
        </p:nvSpPr>
        <p:spPr>
          <a:xfrm>
            <a:off x="5380418" y="159686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Distortion</a:t>
            </a:r>
            <a:endParaRPr lang="en-ID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92D8F4C-E9BB-7A90-BA2D-5C471EF3B7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508" y="3835206"/>
            <a:ext cx="4451018" cy="17132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720B1E5-6D4D-3CBE-E59B-AC0C557994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1602" y="3835206"/>
            <a:ext cx="4451018" cy="1713272"/>
          </a:xfrm>
          <a:prstGeom prst="rect">
            <a:avLst/>
          </a:prstGeom>
        </p:spPr>
      </p:pic>
      <p:sp>
        <p:nvSpPr>
          <p:cNvPr id="30" name="AutoShape 48">
            <a:extLst>
              <a:ext uri="{FF2B5EF4-FFF2-40B4-BE49-F238E27FC236}">
                <a16:creationId xmlns:a16="http://schemas.microsoft.com/office/drawing/2014/main" id="{226BBAD3-4F0C-1612-90AB-01EEDC0B8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264" y="4539442"/>
            <a:ext cx="1147600" cy="304800"/>
          </a:xfrm>
          <a:prstGeom prst="rightArrow">
            <a:avLst>
              <a:gd name="adj1" fmla="val 50000"/>
              <a:gd name="adj2" fmla="val 46875"/>
            </a:avLst>
          </a:prstGeom>
          <a:solidFill>
            <a:srgbClr val="ED8C01"/>
          </a:solidFill>
          <a:ln w="9525">
            <a:solidFill>
              <a:srgbClr val="ED8C0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 dirty="0">
              <a:latin typeface="Arial" panose="020B0604020202020204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D70378A9-E197-E097-40F9-AD4A6D5F2E55}"/>
              </a:ext>
            </a:extLst>
          </p:cNvPr>
          <p:cNvSpPr/>
          <p:nvPr/>
        </p:nvSpPr>
        <p:spPr>
          <a:xfrm rot="16200000">
            <a:off x="7169010" y="3488548"/>
            <a:ext cx="182880" cy="592101"/>
          </a:xfrm>
          <a:prstGeom prst="rightBrace">
            <a:avLst>
              <a:gd name="adj1" fmla="val 6432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sz="2800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47F416FD-7C34-011E-F6C3-D43FBDC81867}"/>
              </a:ext>
            </a:extLst>
          </p:cNvPr>
          <p:cNvSpPr/>
          <p:nvPr/>
        </p:nvSpPr>
        <p:spPr>
          <a:xfrm rot="16200000">
            <a:off x="9170934" y="3397107"/>
            <a:ext cx="182880" cy="592101"/>
          </a:xfrm>
          <a:prstGeom prst="rightBrace">
            <a:avLst>
              <a:gd name="adj1" fmla="val 6432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9BF740-E1A4-5678-F0EC-F7062541D8D3}"/>
              </a:ext>
            </a:extLst>
          </p:cNvPr>
          <p:cNvSpPr txBox="1"/>
          <p:nvPr/>
        </p:nvSpPr>
        <p:spPr>
          <a:xfrm>
            <a:off x="7359289" y="3283182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second silence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433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76F5C-8549-4400-CD71-7F39E9A74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D9FDB6B-0237-4383-5964-33FC139C5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434" y="241300"/>
            <a:ext cx="11425767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Approach – Chord Recognition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770F495-EFBC-75F6-E4E3-DD30F33EA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08" y="1073388"/>
            <a:ext cx="10576983" cy="4622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9875" indent="-2698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ED8C0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725" indent="-2714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0707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63638" indent="-26352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0707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14488" indent="-2714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07070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974850" indent="-1809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07070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432050" indent="-133350" algn="l" rtl="0" fontAlgn="base">
              <a:spcBef>
                <a:spcPct val="20000"/>
              </a:spcBef>
              <a:spcAft>
                <a:spcPct val="0"/>
              </a:spcAft>
              <a:buClr>
                <a:srgbClr val="62626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889250" indent="-133350" algn="l" rtl="0" fontAlgn="base">
              <a:spcBef>
                <a:spcPct val="20000"/>
              </a:spcBef>
              <a:spcAft>
                <a:spcPct val="0"/>
              </a:spcAft>
              <a:buClr>
                <a:srgbClr val="62626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346450" indent="-133350" algn="l" rtl="0" fontAlgn="base">
              <a:spcBef>
                <a:spcPct val="20000"/>
              </a:spcBef>
              <a:spcAft>
                <a:spcPct val="0"/>
              </a:spcAft>
              <a:buClr>
                <a:srgbClr val="62626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03650" indent="-133350" algn="l" rtl="0" fontAlgn="base">
              <a:spcBef>
                <a:spcPct val="20000"/>
              </a:spcBef>
              <a:spcAft>
                <a:spcPct val="0"/>
              </a:spcAft>
              <a:buClr>
                <a:srgbClr val="62626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Apply Chord Recognition on mis-aligned wav</a:t>
            </a:r>
          </a:p>
          <a:p>
            <a:r>
              <a:rPr lang="en-US" kern="0" dirty="0"/>
              <a:t>Extract time point and label (</a:t>
            </a:r>
            <a:r>
              <a:rPr lang="en-US" kern="0" dirty="0" err="1"/>
              <a:t>mAnnotation</a:t>
            </a:r>
            <a:r>
              <a:rPr lang="en-US" kern="0" dirty="0"/>
              <a:t>)</a:t>
            </a:r>
          </a:p>
          <a:p>
            <a:r>
              <a:rPr lang="en-US" kern="0" dirty="0"/>
              <a:t>Perform tradition DTW on </a:t>
            </a:r>
            <a:r>
              <a:rPr lang="en-US" kern="0" dirty="0" err="1"/>
              <a:t>mAnnotation</a:t>
            </a:r>
            <a:r>
              <a:rPr lang="en-US" kern="0" dirty="0"/>
              <a:t> and </a:t>
            </a:r>
            <a:r>
              <a:rPr lang="en-US" kern="0" dirty="0" err="1"/>
              <a:t>oAnnotation</a:t>
            </a:r>
            <a:endParaRPr lang="en-US" kern="0" dirty="0"/>
          </a:p>
          <a:p>
            <a:r>
              <a:rPr lang="en-US" kern="0" dirty="0"/>
              <a:t>Evaluate re-alignment result</a:t>
            </a:r>
          </a:p>
          <a:p>
            <a:r>
              <a:rPr lang="en-US" kern="0" dirty="0"/>
              <a:t>Implement Soft-DTW and compare with tradition DTW</a:t>
            </a:r>
          </a:p>
        </p:txBody>
      </p:sp>
    </p:spTree>
    <p:extLst>
      <p:ext uri="{BB962C8B-B14F-4D97-AF65-F5344CB8AC3E}">
        <p14:creationId xmlns:p14="http://schemas.microsoft.com/office/powerpoint/2010/main" val="21301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31E5F-32FC-0A8D-4CD0-78EF1C876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3918109-7D31-3F0F-AA0C-C946D2091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434" y="241300"/>
            <a:ext cx="11425767" cy="1143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9B774AA-6603-E0B4-B6C9-C12EA7FF9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08" y="1073388"/>
            <a:ext cx="10576983" cy="4622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9875" indent="-2698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ED8C0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725" indent="-2714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0707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63638" indent="-26352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0707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14488" indent="-2714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07070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974850" indent="-18097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07070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432050" indent="-133350" algn="l" rtl="0" fontAlgn="base">
              <a:spcBef>
                <a:spcPct val="20000"/>
              </a:spcBef>
              <a:spcAft>
                <a:spcPct val="0"/>
              </a:spcAft>
              <a:buClr>
                <a:srgbClr val="62626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889250" indent="-133350" algn="l" rtl="0" fontAlgn="base">
              <a:spcBef>
                <a:spcPct val="20000"/>
              </a:spcBef>
              <a:spcAft>
                <a:spcPct val="0"/>
              </a:spcAft>
              <a:buClr>
                <a:srgbClr val="62626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346450" indent="-133350" algn="l" rtl="0" fontAlgn="base">
              <a:spcBef>
                <a:spcPct val="20000"/>
              </a:spcBef>
              <a:spcAft>
                <a:spcPct val="0"/>
              </a:spcAft>
              <a:buClr>
                <a:srgbClr val="62626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03650" indent="-133350" algn="l" rtl="0" fontAlgn="base">
              <a:spcBef>
                <a:spcPct val="20000"/>
              </a:spcBef>
              <a:spcAft>
                <a:spcPct val="0"/>
              </a:spcAft>
              <a:buClr>
                <a:srgbClr val="62626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Soft DTW: </a:t>
            </a:r>
            <a:r>
              <a:rPr lang="en-ID" sz="2000" dirty="0">
                <a:hlinkClick r:id="rId3"/>
              </a:rPr>
              <a:t>https://arxiv.org/abs/1703.01541</a:t>
            </a:r>
            <a:endParaRPr lang="en-ID" sz="2000" dirty="0"/>
          </a:p>
          <a:p>
            <a:r>
              <a:rPr lang="en-ID" dirty="0"/>
              <a:t>Connectionist Temporal Classification: </a:t>
            </a:r>
            <a:r>
              <a:rPr lang="en-ID" sz="2000" dirty="0"/>
              <a:t>https://www.cs.toronto.edu/~graves/icml_2006.pdf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9779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98DA-854D-81E1-685B-A86B5251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EC9313"/>
                </a:solidFill>
              </a:rPr>
              <a:t>This is the title of the </a:t>
            </a:r>
            <a:r>
              <a:rPr lang="en-US" sz="2800" dirty="0">
                <a:solidFill>
                  <a:srgbClr val="EC9301"/>
                </a:solidFill>
              </a:rPr>
              <a:t>presentation</a:t>
            </a:r>
            <a:r>
              <a:rPr lang="en-US" sz="2800" dirty="0">
                <a:solidFill>
                  <a:srgbClr val="EC9313"/>
                </a:solidFill>
              </a:rPr>
              <a:t>, some titles can be extra long</a:t>
            </a:r>
            <a:br>
              <a:rPr lang="en-US" sz="2800" dirty="0">
                <a:solidFill>
                  <a:srgbClr val="EC9313"/>
                </a:solidFill>
              </a:rPr>
            </a:b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C7C0-8FC8-63F3-FBE0-0350E8C5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indent="-266700" eaLnBrk="1" hangingPunct="1">
              <a:buNone/>
            </a:pPr>
            <a:r>
              <a:rPr lang="de-DE" sz="2000" dirty="0"/>
              <a:t>1. Fonts</a:t>
            </a:r>
            <a:br>
              <a:rPr lang="de-DE" sz="2000" dirty="0"/>
            </a:br>
            <a:endParaRPr lang="de-DE" sz="2000" dirty="0"/>
          </a:p>
          <a:p>
            <a:pPr marL="266700" indent="-266700" eaLnBrk="1" hangingPunct="1">
              <a:buNone/>
            </a:pPr>
            <a:r>
              <a:rPr lang="de-DE" sz="2000" dirty="0"/>
              <a:t>2. Layout</a:t>
            </a:r>
          </a:p>
          <a:p>
            <a:pPr marL="647700" lvl="1" indent="-201613" eaLnBrk="1" hangingPunct="1">
              <a:buClr>
                <a:srgbClr val="ED8C01"/>
              </a:buClr>
            </a:pPr>
            <a:r>
              <a:rPr lang="de-DE" sz="1800" dirty="0"/>
              <a:t>Pictures</a:t>
            </a:r>
          </a:p>
          <a:p>
            <a:pPr marL="647700" lvl="1" indent="-201613" eaLnBrk="1" hangingPunct="1">
              <a:buClr>
                <a:srgbClr val="ED8C01"/>
              </a:buClr>
            </a:pPr>
            <a:r>
              <a:rPr lang="de-DE" sz="1800" dirty="0" err="1"/>
              <a:t>Positioning</a:t>
            </a:r>
            <a:endParaRPr lang="de-DE" sz="1800" dirty="0"/>
          </a:p>
          <a:p>
            <a:pPr marL="647700" lvl="1" indent="-201613" eaLnBrk="1" hangingPunct="1">
              <a:buClr>
                <a:srgbClr val="ED8C01"/>
              </a:buClr>
            </a:pPr>
            <a:r>
              <a:rPr lang="de-DE" sz="1800" dirty="0"/>
              <a:t>Listing</a:t>
            </a:r>
            <a:br>
              <a:rPr lang="de-DE" sz="1800" dirty="0"/>
            </a:br>
            <a:endParaRPr lang="de-DE" sz="1800" dirty="0"/>
          </a:p>
          <a:p>
            <a:pPr marL="266700" indent="-266700" eaLnBrk="1" hangingPunct="1">
              <a:buNone/>
            </a:pPr>
            <a:r>
              <a:rPr lang="de-DE" sz="2000" dirty="0"/>
              <a:t>3. Design</a:t>
            </a:r>
          </a:p>
          <a:p>
            <a:pPr marL="647700" lvl="1" indent="-201613" eaLnBrk="1" hangingPunct="1">
              <a:buClr>
                <a:srgbClr val="ED8C01"/>
              </a:buClr>
            </a:pPr>
            <a:r>
              <a:rPr lang="de-DE" sz="1800" dirty="0"/>
              <a:t>Colors</a:t>
            </a:r>
          </a:p>
          <a:p>
            <a:pPr marL="647700" lvl="1" indent="-201613" eaLnBrk="1" hangingPunct="1">
              <a:buClr>
                <a:srgbClr val="ED8C01"/>
              </a:buClr>
            </a:pPr>
            <a:r>
              <a:rPr lang="de-DE" sz="1800" dirty="0" err="1"/>
              <a:t>Graphical</a:t>
            </a:r>
            <a:r>
              <a:rPr lang="de-DE" sz="1800" dirty="0"/>
              <a:t> Elements</a:t>
            </a:r>
            <a:endParaRPr lang="en-US" sz="1800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6405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C9301"/>
                </a:solidFill>
              </a:rPr>
              <a:t>Fonts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Standard Font:</a:t>
            </a:r>
          </a:p>
          <a:p>
            <a:pPr lvl="1"/>
            <a:r>
              <a:rPr lang="en-US" sz="1800" dirty="0"/>
              <a:t>Continuous text: Arial</a:t>
            </a:r>
          </a:p>
          <a:p>
            <a:pPr lvl="1"/>
            <a:r>
              <a:rPr lang="en-US" sz="1800" b="1" dirty="0"/>
              <a:t>Accentuation: Arial Bold (please avoid if not necessary)</a:t>
            </a:r>
          </a:p>
          <a:p>
            <a:pPr lvl="1"/>
            <a:r>
              <a:rPr lang="en-US" sz="1800" b="1" dirty="0"/>
              <a:t>Standard Font Size: 24pt alternatively 20pt</a:t>
            </a:r>
          </a:p>
          <a:p>
            <a:pPr lvl="1">
              <a:buFontTx/>
              <a:buChar char="-"/>
            </a:pP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</a:t>
            </a:r>
            <a:br>
              <a:rPr lang="en-US"/>
            </a:br>
            <a:r>
              <a:rPr lang="en-US">
                <a:solidFill>
                  <a:srgbClr val="626262"/>
                </a:solidFill>
              </a:rPr>
              <a:t>Pictures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Use grid to position pictures</a:t>
            </a:r>
          </a:p>
          <a:p>
            <a:r>
              <a:rPr lang="en-US" sz="2000" dirty="0"/>
              <a:t>Never put pictures right next to each other, always leave some white space between some</a:t>
            </a:r>
          </a:p>
          <a:p>
            <a:r>
              <a:rPr lang="en-US" sz="2000" dirty="0"/>
              <a:t>Align pictures: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90713" y="3303588"/>
            <a:ext cx="3598862" cy="272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1000" y="3311526"/>
            <a:ext cx="36131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6723063" y="3641726"/>
            <a:ext cx="3613150" cy="2085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V="1">
            <a:off x="6715126" y="3590926"/>
            <a:ext cx="3629025" cy="21510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</a:t>
            </a:r>
            <a:br>
              <a:rPr lang="en-US"/>
            </a:br>
            <a:r>
              <a:rPr lang="en-US">
                <a:solidFill>
                  <a:srgbClr val="626262"/>
                </a:solidFill>
              </a:rPr>
              <a:t>Listing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Powerpoint</a:t>
            </a:r>
            <a:r>
              <a:rPr lang="en-US" sz="2000" dirty="0"/>
              <a:t> for Windows: Just use the standard tool for listing</a:t>
            </a:r>
          </a:p>
          <a:p>
            <a:r>
              <a:rPr lang="en-US" sz="2000" dirty="0" err="1"/>
              <a:t>Powerpoint</a:t>
            </a:r>
            <a:r>
              <a:rPr lang="en-US" sz="2000" dirty="0"/>
              <a:t> for Mac: Standard tool doesn‘t work!? Copy sample below and insert text (if you copy text into the sample, use option „text only“ / „</a:t>
            </a:r>
            <a:r>
              <a:rPr lang="en-US" sz="2000" dirty="0" err="1"/>
              <a:t>nur</a:t>
            </a:r>
            <a:r>
              <a:rPr lang="en-US" sz="2000" dirty="0"/>
              <a:t> den Text </a:t>
            </a:r>
            <a:r>
              <a:rPr lang="en-US" sz="2000" dirty="0" err="1"/>
              <a:t>übernehmen</a:t>
            </a:r>
            <a:r>
              <a:rPr lang="en-US" sz="2000" dirty="0"/>
              <a:t>“)</a:t>
            </a:r>
          </a:p>
          <a:p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2000" dirty="0"/>
              <a:t>Sample </a:t>
            </a:r>
            <a:r>
              <a:rPr lang="en-US" sz="2000" dirty="0" err="1"/>
              <a:t>Sample</a:t>
            </a:r>
            <a:r>
              <a:rPr lang="en-US" sz="2000" dirty="0"/>
              <a:t> </a:t>
            </a:r>
            <a:r>
              <a:rPr lang="en-US" sz="2000" dirty="0" err="1"/>
              <a:t>Sample</a:t>
            </a:r>
            <a:endParaRPr lang="en-US" sz="2000" dirty="0"/>
          </a:p>
          <a:p>
            <a:r>
              <a:rPr lang="en-US" sz="2000" dirty="0"/>
              <a:t>Level 1</a:t>
            </a:r>
          </a:p>
          <a:p>
            <a:pPr lvl="1"/>
            <a:r>
              <a:rPr lang="en-US" sz="1800" dirty="0"/>
              <a:t>Level 2</a:t>
            </a:r>
          </a:p>
          <a:p>
            <a:pPr lvl="2"/>
            <a:r>
              <a:rPr lang="en-US" sz="1800" dirty="0"/>
              <a:t>Level 3</a:t>
            </a:r>
          </a:p>
          <a:p>
            <a:pPr lvl="3"/>
            <a:r>
              <a:rPr lang="en-US" sz="1800" dirty="0"/>
              <a:t>Level 4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_Master">
  <a:themeElements>
    <a:clrScheme name="ALabs">
      <a:dk1>
        <a:srgbClr val="000000"/>
      </a:dk1>
      <a:lt1>
        <a:srgbClr val="FFFFFF"/>
      </a:lt1>
      <a:dk2>
        <a:srgbClr val="707070"/>
      </a:dk2>
      <a:lt2>
        <a:srgbClr val="FFFFFF"/>
      </a:lt2>
      <a:accent1>
        <a:srgbClr val="ED8C01"/>
      </a:accent1>
      <a:accent2>
        <a:srgbClr val="D255FF"/>
      </a:accent2>
      <a:accent3>
        <a:srgbClr val="2BAE5B"/>
      </a:accent3>
      <a:accent4>
        <a:srgbClr val="0097A4"/>
      </a:accent4>
      <a:accent5>
        <a:srgbClr val="6FD900"/>
      </a:accent5>
      <a:accent6>
        <a:srgbClr val="179C7D"/>
      </a:accent6>
      <a:hlink>
        <a:srgbClr val="ED8C01"/>
      </a:hlink>
      <a:folHlink>
        <a:srgbClr val="ED8C0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ndarddesign">
  <a:themeElements>
    <a:clrScheme name="ALabs">
      <a:dk1>
        <a:srgbClr val="000000"/>
      </a:dk1>
      <a:lt1>
        <a:srgbClr val="FFFFFF"/>
      </a:lt1>
      <a:dk2>
        <a:srgbClr val="707070"/>
      </a:dk2>
      <a:lt2>
        <a:srgbClr val="FFFFFF"/>
      </a:lt2>
      <a:accent1>
        <a:srgbClr val="ED8C01"/>
      </a:accent1>
      <a:accent2>
        <a:srgbClr val="D255FF"/>
      </a:accent2>
      <a:accent3>
        <a:srgbClr val="2BAE5B"/>
      </a:accent3>
      <a:accent4>
        <a:srgbClr val="0097A4"/>
      </a:accent4>
      <a:accent5>
        <a:srgbClr val="6FD900"/>
      </a:accent5>
      <a:accent6>
        <a:srgbClr val="179C7D"/>
      </a:accent6>
      <a:hlink>
        <a:srgbClr val="ED8C01"/>
      </a:hlink>
      <a:folHlink>
        <a:srgbClr val="ED8C0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537</Words>
  <Application>Microsoft Office PowerPoint</Application>
  <PresentationFormat>Widescreen</PresentationFormat>
  <Paragraphs>89</Paragraphs>
  <Slides>12</Slides>
  <Notes>8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Frutiger 55 Roman</vt:lpstr>
      <vt:lpstr>Arial</vt:lpstr>
      <vt:lpstr>Wingdings</vt:lpstr>
      <vt:lpstr>Title_Master</vt:lpstr>
      <vt:lpstr>Standarddesign</vt:lpstr>
      <vt:lpstr>Training with Unaligned Data - Differential DTW-</vt:lpstr>
      <vt:lpstr>Motivation</vt:lpstr>
      <vt:lpstr>Approach – Chord Recognition</vt:lpstr>
      <vt:lpstr>Approach – Chord Recognition</vt:lpstr>
      <vt:lpstr>References</vt:lpstr>
      <vt:lpstr>This is the title of the presentation, some titles can be extra long </vt:lpstr>
      <vt:lpstr>Fonts</vt:lpstr>
      <vt:lpstr>Layout Pictures</vt:lpstr>
      <vt:lpstr>Layout Listing</vt:lpstr>
      <vt:lpstr>Design Colors</vt:lpstr>
      <vt:lpstr>Design Graphical Elements</vt:lpstr>
      <vt:lpstr>Questions?</vt:lpstr>
    </vt:vector>
  </TitlesOfParts>
  <Company>Fraunhofer IIS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tro</dc:creator>
  <cp:lastModifiedBy>Kiro V</cp:lastModifiedBy>
  <cp:revision>66</cp:revision>
  <cp:lastPrinted>2014-01-16T14:37:49Z</cp:lastPrinted>
  <dcterms:created xsi:type="dcterms:W3CDTF">2013-07-10T07:58:44Z</dcterms:created>
  <dcterms:modified xsi:type="dcterms:W3CDTF">2025-06-11T19:57:24Z</dcterms:modified>
</cp:coreProperties>
</file>