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399" r:id="rId9"/>
    <p:sldId id="348" r:id="rId10"/>
    <p:sldId id="340" r:id="rId11"/>
    <p:sldId id="398" r:id="rId12"/>
    <p:sldId id="397" r:id="rId13"/>
    <p:sldId id="396" r:id="rId14"/>
  </p:sldIdLst>
  <p:sldSz cx="14630400" cy="8229600"/>
  <p:notesSz cx="8229600" cy="14630400"/>
  <p:embeddedFontLs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Bitter Medium" panose="020B0604020202020204" charset="0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ns Bold" panose="020B0806030504020204" pitchFamily="34" charset="0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0B343-CAE6-45C3-B689-D74E3C47A65C}" v="39" dt="2025-01-02T16:17:36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557" autoAdjust="0"/>
  </p:normalViewPr>
  <p:slideViewPr>
    <p:cSldViewPr snapToGrid="0" snapToObjects="1">
      <p:cViewPr varScale="1">
        <p:scale>
          <a:sx n="50" d="100"/>
          <a:sy n="50" d="100"/>
        </p:scale>
        <p:origin x="8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olos Simon" userId="53d92030-4f9b-475e-879c-0bc5520e2ff2" providerId="ADAL" clId="{4150B343-CAE6-45C3-B689-D74E3C47A65C}"/>
    <pc:docChg chg="undo custSel addSld modSld sldOrd">
      <pc:chgData name="Kirolos Simon" userId="53d92030-4f9b-475e-879c-0bc5520e2ff2" providerId="ADAL" clId="{4150B343-CAE6-45C3-B689-D74E3C47A65C}" dt="2025-01-02T16:28:45.957" v="986" actId="1076"/>
      <pc:docMkLst>
        <pc:docMk/>
      </pc:docMkLst>
      <pc:sldChg chg="addSp delSp modSp mod ord">
        <pc:chgData name="Kirolos Simon" userId="53d92030-4f9b-475e-879c-0bc5520e2ff2" providerId="ADAL" clId="{4150B343-CAE6-45C3-B689-D74E3C47A65C}" dt="2025-01-02T15:55:16.823" v="870" actId="255"/>
        <pc:sldMkLst>
          <pc:docMk/>
          <pc:sldMk cId="0" sldId="257"/>
        </pc:sldMkLst>
        <pc:spChg chg="mod">
          <ac:chgData name="Kirolos Simon" userId="53d92030-4f9b-475e-879c-0bc5520e2ff2" providerId="ADAL" clId="{4150B343-CAE6-45C3-B689-D74E3C47A65C}" dt="2025-01-02T14:35:04.131" v="166" actId="10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Kirolos Simon" userId="53d92030-4f9b-475e-879c-0bc5520e2ff2" providerId="ADAL" clId="{4150B343-CAE6-45C3-B689-D74E3C47A65C}" dt="2025-01-02T14:34:41.950" v="162" actId="478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Kirolos Simon" userId="53d92030-4f9b-475e-879c-0bc5520e2ff2" providerId="ADAL" clId="{4150B343-CAE6-45C3-B689-D74E3C47A65C}" dt="2025-01-02T14:34:24.651" v="154" actId="478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Kirolos Simon" userId="53d92030-4f9b-475e-879c-0bc5520e2ff2" providerId="ADAL" clId="{4150B343-CAE6-45C3-B689-D74E3C47A65C}" dt="2025-01-02T14:34:38.740" v="160" actId="478"/>
          <ac:spMkLst>
            <pc:docMk/>
            <pc:sldMk cId="0" sldId="257"/>
            <ac:spMk id="5" creationId="{00000000-0000-0000-0000-000000000000}"/>
          </ac:spMkLst>
        </pc:spChg>
        <pc:spChg chg="del mod">
          <ac:chgData name="Kirolos Simon" userId="53d92030-4f9b-475e-879c-0bc5520e2ff2" providerId="ADAL" clId="{4150B343-CAE6-45C3-B689-D74E3C47A65C}" dt="2025-01-02T14:34:26.082" v="155" actId="478"/>
          <ac:spMkLst>
            <pc:docMk/>
            <pc:sldMk cId="0" sldId="257"/>
            <ac:spMk id="6" creationId="{00000000-0000-0000-0000-000000000000}"/>
          </ac:spMkLst>
        </pc:spChg>
        <pc:spChg chg="del mod">
          <ac:chgData name="Kirolos Simon" userId="53d92030-4f9b-475e-879c-0bc5520e2ff2" providerId="ADAL" clId="{4150B343-CAE6-45C3-B689-D74E3C47A65C}" dt="2025-01-02T14:34:35.804" v="158" actId="478"/>
          <ac:spMkLst>
            <pc:docMk/>
            <pc:sldMk cId="0" sldId="257"/>
            <ac:spMk id="7" creationId="{00000000-0000-0000-0000-000000000000}"/>
          </ac:spMkLst>
        </pc:spChg>
        <pc:spChg chg="del mod">
          <ac:chgData name="Kirolos Simon" userId="53d92030-4f9b-475e-879c-0bc5520e2ff2" providerId="ADAL" clId="{4150B343-CAE6-45C3-B689-D74E3C47A65C}" dt="2025-01-02T14:34:34.229" v="157" actId="478"/>
          <ac:spMkLst>
            <pc:docMk/>
            <pc:sldMk cId="0" sldId="257"/>
            <ac:spMk id="8" creationId="{00000000-0000-0000-0000-000000000000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0" creationId="{CCEEF7A7-258B-40B8-7B57-C5555EC91FC1}"/>
          </ac:spMkLst>
        </pc:spChg>
        <pc:spChg chg="add del mod">
          <ac:chgData name="Kirolos Simon" userId="53d92030-4f9b-475e-879c-0bc5520e2ff2" providerId="ADAL" clId="{4150B343-CAE6-45C3-B689-D74E3C47A65C}" dt="2025-01-02T14:34:37.439" v="159" actId="478"/>
          <ac:spMkLst>
            <pc:docMk/>
            <pc:sldMk cId="0" sldId="257"/>
            <ac:spMk id="13" creationId="{387999FE-EC1B-6051-BFBC-E21035B3285C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4" creationId="{FC414C81-C713-3D6A-DE90-46599531F55F}"/>
          </ac:spMkLst>
        </pc:spChg>
        <pc:spChg chg="add del mod">
          <ac:chgData name="Kirolos Simon" userId="53d92030-4f9b-475e-879c-0bc5520e2ff2" providerId="ADAL" clId="{4150B343-CAE6-45C3-B689-D74E3C47A65C}" dt="2025-01-02T14:34:40.110" v="161" actId="478"/>
          <ac:spMkLst>
            <pc:docMk/>
            <pc:sldMk cId="0" sldId="257"/>
            <ac:spMk id="15" creationId="{8CA6E7D9-B9D0-200F-FF40-E12719A1D8B2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6" creationId="{76DC4DBC-CF3C-536E-FA01-DCB6D78CE52E}"/>
          </ac:spMkLst>
        </pc:spChg>
        <pc:spChg chg="add del mod">
          <ac:chgData name="Kirolos Simon" userId="53d92030-4f9b-475e-879c-0bc5520e2ff2" providerId="ADAL" clId="{4150B343-CAE6-45C3-B689-D74E3C47A65C}" dt="2025-01-02T14:34:43.460" v="163" actId="478"/>
          <ac:spMkLst>
            <pc:docMk/>
            <pc:sldMk cId="0" sldId="257"/>
            <ac:spMk id="17" creationId="{323A0776-8DCA-1F56-3744-45D5C9A523C0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9" creationId="{D09CA2D4-5CE5-A3E8-0132-361B57942704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21" creationId="{901DC8D3-BFED-4DB4-35F2-D5B882094A0D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22" creationId="{0EB0E211-B2E8-50E3-5B83-3C22D55DE837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23" creationId="{A1F1DC65-8BA8-AC4D-511E-B04C7A9517EC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24" creationId="{C6F624F6-419C-1597-E499-3146D9B8E767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25" creationId="{86609617-23C3-EB28-AA2F-1539CA18B76D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26" creationId="{AEE42AAF-C4DE-46BC-250B-11982F8B75E2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27" creationId="{CE6EDDCE-9C39-2022-F390-E886E128760F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28" creationId="{085EE9A2-2A52-29BB-B1AC-BBCA0A1E8A46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29" creationId="{391E2320-5A15-EE0D-6B55-21A67DC4101E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30" creationId="{1959B226-EE0A-8CD8-1C03-83A16ABFD82F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31" creationId="{2BDD403A-4644-FFB9-2E2B-AB0878CDA072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32" creationId="{5FAF6994-6393-C826-05E2-DB79FE6A92AE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33" creationId="{ED1A7818-FF5F-737E-9820-2E45AABB8FF4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34" creationId="{254D8980-A2B0-7BC9-8F8A-ABD1C3950B9D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35" creationId="{4A41A737-E4FB-4B88-ADB5-4F71DBB30FE6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36" creationId="{AB383B93-6781-7EC7-C2CD-BC614983EB13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37" creationId="{1E5B120A-BC47-8611-FF99-587277EE3B08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38" creationId="{0DC41362-CEA7-96C1-EF03-21FB548B3857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39" creationId="{798357FF-6F52-B992-245C-16A9616B025F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40" creationId="{A256EDA3-1393-817D-12AA-0E6C33EE0B3F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41" creationId="{D99CAFC5-89AE-989C-E528-5C5FD04915AF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42" creationId="{D1CE3530-F670-A697-C468-43D7BE6CDE8D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43" creationId="{1C392586-9E03-D03E-B1E7-574AF44E1E9E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44" creationId="{24F27C99-709B-FDDD-F9F4-433BFC173F67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45" creationId="{920E9BEB-80E0-FFC1-1103-A248440B55B2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46" creationId="{3A35FE55-1115-D6EE-CE7D-856F71EC69A3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47" creationId="{38B3E8C6-A7EF-26CA-46D6-2C30BC499534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48" creationId="{844C85C1-5889-37E8-C7B0-9EA28F2CDC60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49" creationId="{DE2F2AA7-DF4D-62B9-17B7-29A75EDF89CD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50" creationId="{9809BB42-7BE1-CF0A-6CBF-EC999716D050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51" creationId="{9DEBDCB2-00E3-BA9F-78A7-443EAFA4519A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52" creationId="{8C7AB501-128E-EF2A-8359-70F55D9894AD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53" creationId="{9AA0F807-5D78-19B7-A0A9-97DC90B6C82C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54" creationId="{7A1E4356-5421-0116-58A5-C4595AAC374F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55" creationId="{4E6A89F7-066C-DB79-AB81-243E8D81FF40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56" creationId="{7C51FD74-33A2-0EE2-0067-C16DCC0CFBBB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57" creationId="{F642CD88-F86D-283F-C35F-E7E3FDC5CA7C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58" creationId="{6DC02234-C447-2631-CB9B-436C8E269E67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59" creationId="{BE304F0C-23E3-F447-0E2F-612A42E48B56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60" creationId="{8637042E-E1E2-D821-D361-602799EF7DF6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61" creationId="{B8D535C5-3083-B82F-F452-178452A064AB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62" creationId="{14E0EB88-4D80-1463-E1F7-8DB00E0B72BE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63" creationId="{35C56623-A7C6-EAA4-AF95-3CA0E822242A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64" creationId="{8D3B74D1-5E84-9D02-37E5-9250E7E4AB8A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65" creationId="{6712363C-8EF7-2DD7-48CC-3C6ACCC3B8EB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66" creationId="{27D2EE33-7ADB-2457-C5A8-2F827276ABD2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67" creationId="{992B9354-ED35-6020-4F79-729FE4ED0D2A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68" creationId="{0E380420-9F49-2B2C-369D-A504787C25B5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69" creationId="{CEACB5A9-7A5B-EB83-12AC-76D2A751F5FC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70" creationId="{D3F9C23C-9574-8726-BFEE-94D26D2D13F3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71" creationId="{F915479E-D6E3-EA2A-BFC7-2B4FA250728F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72" creationId="{D01DEE1E-90C9-7EEA-4759-0049887AB3DB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73" creationId="{2D65DF74-1CAE-FB43-80F5-A332EA64CD0D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74" creationId="{04FA7818-7486-5E6F-71C2-17A3D1903F57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75" creationId="{9840403D-56A7-FF20-6761-AF8F96DB71B7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76" creationId="{E24A3C0C-D130-B469-0FDF-B107FC0B0D22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77" creationId="{2C999544-38F9-F12A-18F4-7C6856F82084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78" creationId="{9FC60889-66B5-62DF-DFA8-87511DEDD563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79" creationId="{0CA38BFB-584A-7C61-DA32-13AA534B8E44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80" creationId="{D710DEBE-88A3-5978-B48A-35183057DEEA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81" creationId="{86BC63DC-5106-2491-12AE-91710DF50524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82" creationId="{E6F8514E-389B-A6CA-231D-B6C5FA55590A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83" creationId="{72364ECB-D198-8C8F-80DC-AD03A0A813E2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84" creationId="{A4EEC38C-B807-699C-251E-7DA984FDFCD0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85" creationId="{87ACC7EB-FFDA-A222-E399-56CB97C572CC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86" creationId="{90E76425-4FCD-1FD2-EBB4-7C4803059036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87" creationId="{5D26C7E1-BDFA-009E-5E73-60F8BA25E89C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88" creationId="{4C7280E2-BDB4-B085-4BB4-9C0EF0815338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89" creationId="{3EEA33FF-1389-D7CE-8BE6-F74781BA2664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90" creationId="{3A12F893-921F-AA95-005D-959C219342FC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91" creationId="{43050EC7-81B8-C179-CE9F-F2677E03204B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92" creationId="{C2C66C99-A2E8-CC2A-8AFB-A9301E716D8B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93" creationId="{A3954435-53D8-6660-4C31-412549845A14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94" creationId="{211F75B9-3417-AB56-A513-0E267103D42A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95" creationId="{B6B33390-C999-A4A2-D9C6-4882EC4DA854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96" creationId="{7A62F323-20DC-3BFE-1AE7-B54FA5E40D95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97" creationId="{5FC20F43-620F-09EB-6671-7A7305BFF954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98" creationId="{40111E4B-9A52-37B1-2899-834B7755DDD3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99" creationId="{3C58D453-736C-0D59-091A-D1CAD7CB896C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00" creationId="{0B114891-BAFA-CBF1-09D0-494D4C36FBA6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01" creationId="{50DAAADB-C6BB-DBF3-DC20-DB1D78B32A8A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02" creationId="{7DBE15DD-58B5-F87D-1319-087BEE2CB8AF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03" creationId="{8BD4870B-6FC2-1AA4-4125-0403347E7D20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04" creationId="{8E6138E3-7DE2-FFC5-EB35-1E3BBE1FBC80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05" creationId="{0680310F-A7B8-AFA9-1DEA-7CDBF17BFE36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06" creationId="{7696C6A3-86C2-17E1-6370-C59D3336FF0D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07" creationId="{BAB456A5-2EA5-8481-856F-2156C146D9BD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08" creationId="{AF06B17D-7C22-CD61-7759-37631BB2BC62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09" creationId="{BAF45F37-FB08-A09F-B436-3F96939AB53E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10" creationId="{F648E147-AEC6-C14A-3457-4432E8790A0D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11" creationId="{5E3D001E-E495-8BCB-B7F1-54F30439D392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12" creationId="{40CC25AE-A530-A49F-B6C1-6C44EF98FB1E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13" creationId="{870E094C-616A-35C2-E761-EF6207C8AFD2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14" creationId="{E9BE5E37-C673-FE9B-D43A-804D5E011B1F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15" creationId="{58D2E7C0-0570-2BEA-BD22-F1815DED3629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16" creationId="{A300958D-1FEA-4B2E-1CD7-654B874E1215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17" creationId="{76634C35-68DF-8064-EEFF-F75289EE664E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18" creationId="{C194ACF4-0E91-DAA0-4962-B3701D8EE24A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19" creationId="{0A8AE9CD-468F-7CD7-FCC3-7774A2CFD2F9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20" creationId="{18777586-7D44-2EEC-11D6-C04ED19FB72B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21" creationId="{E2FC9564-E444-F05C-4F18-63DFB51A8431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22" creationId="{56A04D57-3A7B-D3B4-2BAC-F40139F0B507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23" creationId="{9B0F916F-3971-67F0-C02F-1EC69A9A54E6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24" creationId="{1141B403-93C5-4869-41E9-8B3644FAD1C1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25" creationId="{7A6E8E4C-3C78-BF33-3496-206EEF3DC41D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26" creationId="{D73A3360-796B-9EE8-7137-FEC64AB2C65C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28" creationId="{9C02D1E3-A349-4630-1199-CC9B13534025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29" creationId="{69462F7C-48EC-4237-8FD2-31FFBD7184B1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30" creationId="{CFCE192F-7E60-570A-7DC1-EF12F52C60B3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31" creationId="{A528A788-539E-62A1-E1C1-B417F9FB8F20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32" creationId="{B213DD29-5E2D-ABD7-1C8D-78453ED93B9B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33" creationId="{505E9EF8-52A6-31A3-9204-9C429E212CC0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34" creationId="{5EB509F9-CB2C-0F2A-13BE-750303075318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35" creationId="{1035F41C-6EDD-125D-CD70-D0E447F1395D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36" creationId="{4C1EA660-29D2-6010-D779-C21E68B8A396}"/>
          </ac:spMkLst>
        </pc:spChg>
        <pc:spChg chg="mod">
          <ac:chgData name="Kirolos Simon" userId="53d92030-4f9b-475e-879c-0bc5520e2ff2" providerId="ADAL" clId="{4150B343-CAE6-45C3-B689-D74E3C47A65C}" dt="2025-01-02T14:36:34.122" v="167"/>
          <ac:spMkLst>
            <pc:docMk/>
            <pc:sldMk cId="0" sldId="257"/>
            <ac:spMk id="137" creationId="{F9F3FF54-FE5B-2B25-616D-95228A5A16B2}"/>
          </ac:spMkLst>
        </pc:spChg>
        <pc:spChg chg="add del mod">
          <ac:chgData name="Kirolos Simon" userId="53d92030-4f9b-475e-879c-0bc5520e2ff2" providerId="ADAL" clId="{4150B343-CAE6-45C3-B689-D74E3C47A65C}" dt="2025-01-02T14:40:00.302" v="195" actId="478"/>
          <ac:spMkLst>
            <pc:docMk/>
            <pc:sldMk cId="0" sldId="257"/>
            <ac:spMk id="138" creationId="{43CCC2F9-CCDA-695F-E01E-7825A7A4A3FB}"/>
          </ac:spMkLst>
        </pc:spChg>
        <pc:spChg chg="add mod">
          <ac:chgData name="Kirolos Simon" userId="53d92030-4f9b-475e-879c-0bc5520e2ff2" providerId="ADAL" clId="{4150B343-CAE6-45C3-B689-D74E3C47A65C}" dt="2025-01-02T15:54:12.549" v="860" actId="21"/>
          <ac:spMkLst>
            <pc:docMk/>
            <pc:sldMk cId="0" sldId="257"/>
            <ac:spMk id="139" creationId="{88EFD2B5-F6AB-F06F-34F3-E0CCE9FD2FDE}"/>
          </ac:spMkLst>
        </pc:spChg>
        <pc:spChg chg="add del mod">
          <ac:chgData name="Kirolos Simon" userId="53d92030-4f9b-475e-879c-0bc5520e2ff2" providerId="ADAL" clId="{4150B343-CAE6-45C3-B689-D74E3C47A65C}" dt="2025-01-02T14:39:34.610" v="190" actId="478"/>
          <ac:spMkLst>
            <pc:docMk/>
            <pc:sldMk cId="0" sldId="257"/>
            <ac:spMk id="140" creationId="{7E591CF1-2A2B-84CF-DC6D-1E76CD04F677}"/>
          </ac:spMkLst>
        </pc:spChg>
        <pc:spChg chg="add mod">
          <ac:chgData name="Kirolos Simon" userId="53d92030-4f9b-475e-879c-0bc5520e2ff2" providerId="ADAL" clId="{4150B343-CAE6-45C3-B689-D74E3C47A65C}" dt="2025-01-02T14:45:32.259" v="247" actId="1076"/>
          <ac:spMkLst>
            <pc:docMk/>
            <pc:sldMk cId="0" sldId="257"/>
            <ac:spMk id="141" creationId="{048DE4FB-A976-BCBA-6D55-C04B2D8F7B43}"/>
          </ac:spMkLst>
        </pc:spChg>
        <pc:spChg chg="add mod">
          <ac:chgData name="Kirolos Simon" userId="53d92030-4f9b-475e-879c-0bc5520e2ff2" providerId="ADAL" clId="{4150B343-CAE6-45C3-B689-D74E3C47A65C}" dt="2025-01-02T14:45:41.301" v="251" actId="27636"/>
          <ac:spMkLst>
            <pc:docMk/>
            <pc:sldMk cId="0" sldId="257"/>
            <ac:spMk id="142" creationId="{580E8EEB-C6DA-C385-3FB1-6C5048D494AE}"/>
          </ac:spMkLst>
        </pc:spChg>
        <pc:spChg chg="add mod">
          <ac:chgData name="Kirolos Simon" userId="53d92030-4f9b-475e-879c-0bc5520e2ff2" providerId="ADAL" clId="{4150B343-CAE6-45C3-B689-D74E3C47A65C}" dt="2025-01-02T14:46:26.304" v="257" actId="1076"/>
          <ac:spMkLst>
            <pc:docMk/>
            <pc:sldMk cId="0" sldId="257"/>
            <ac:spMk id="143" creationId="{9C3C6DAE-2A7D-CF15-FB0C-CC138ABD8D68}"/>
          </ac:spMkLst>
        </pc:spChg>
        <pc:spChg chg="add mod">
          <ac:chgData name="Kirolos Simon" userId="53d92030-4f9b-475e-879c-0bc5520e2ff2" providerId="ADAL" clId="{4150B343-CAE6-45C3-B689-D74E3C47A65C}" dt="2025-01-02T14:46:09.643" v="254"/>
          <ac:spMkLst>
            <pc:docMk/>
            <pc:sldMk cId="0" sldId="257"/>
            <ac:spMk id="144" creationId="{7A79DD1E-20E8-F667-725E-EA891DF4EF8E}"/>
          </ac:spMkLst>
        </pc:spChg>
        <pc:spChg chg="add mod">
          <ac:chgData name="Kirolos Simon" userId="53d92030-4f9b-475e-879c-0bc5520e2ff2" providerId="ADAL" clId="{4150B343-CAE6-45C3-B689-D74E3C47A65C}" dt="2025-01-02T14:47:09.350" v="261" actId="108"/>
          <ac:spMkLst>
            <pc:docMk/>
            <pc:sldMk cId="0" sldId="257"/>
            <ac:spMk id="145" creationId="{E5F32C15-E4EE-B9C4-F2EC-B7B732D533F9}"/>
          </ac:spMkLst>
        </pc:spChg>
        <pc:spChg chg="add mod">
          <ac:chgData name="Kirolos Simon" userId="53d92030-4f9b-475e-879c-0bc5520e2ff2" providerId="ADAL" clId="{4150B343-CAE6-45C3-B689-D74E3C47A65C}" dt="2025-01-02T15:55:16.823" v="870" actId="255"/>
          <ac:spMkLst>
            <pc:docMk/>
            <pc:sldMk cId="0" sldId="257"/>
            <ac:spMk id="146" creationId="{A96BF0A0-4BAA-9E94-0C05-DD25AF959CE0}"/>
          </ac:spMkLst>
        </pc:spChg>
        <pc:grpChg chg="add mod">
          <ac:chgData name="Kirolos Simon" userId="53d92030-4f9b-475e-879c-0bc5520e2ff2" providerId="ADAL" clId="{4150B343-CAE6-45C3-B689-D74E3C47A65C}" dt="2025-01-02T14:36:36.620" v="168" actId="1076"/>
          <ac:grpSpMkLst>
            <pc:docMk/>
            <pc:sldMk cId="0" sldId="257"/>
            <ac:grpSpMk id="9" creationId="{BC825F53-AAFD-F13F-8AF7-94C86482AD95}"/>
          </ac:grpSpMkLst>
        </pc:grpChg>
        <pc:grpChg chg="mod">
          <ac:chgData name="Kirolos Simon" userId="53d92030-4f9b-475e-879c-0bc5520e2ff2" providerId="ADAL" clId="{4150B343-CAE6-45C3-B689-D74E3C47A65C}" dt="2025-01-02T14:36:34.122" v="167"/>
          <ac:grpSpMkLst>
            <pc:docMk/>
            <pc:sldMk cId="0" sldId="257"/>
            <ac:grpSpMk id="11" creationId="{5F251699-0731-36E7-E415-BD06C98CB7EF}"/>
          </ac:grpSpMkLst>
        </pc:grpChg>
        <pc:grpChg chg="add mod">
          <ac:chgData name="Kirolos Simon" userId="53d92030-4f9b-475e-879c-0bc5520e2ff2" providerId="ADAL" clId="{4150B343-CAE6-45C3-B689-D74E3C47A65C}" dt="2025-01-02T14:36:38.742" v="169" actId="1076"/>
          <ac:grpSpMkLst>
            <pc:docMk/>
            <pc:sldMk cId="0" sldId="257"/>
            <ac:grpSpMk id="18" creationId="{9A67208D-9A71-1A05-F12D-CDAE7F7B1527}"/>
          </ac:grpSpMkLst>
        </pc:grpChg>
        <pc:grpChg chg="mod">
          <ac:chgData name="Kirolos Simon" userId="53d92030-4f9b-475e-879c-0bc5520e2ff2" providerId="ADAL" clId="{4150B343-CAE6-45C3-B689-D74E3C47A65C}" dt="2025-01-02T14:36:34.122" v="167"/>
          <ac:grpSpMkLst>
            <pc:docMk/>
            <pc:sldMk cId="0" sldId="257"/>
            <ac:grpSpMk id="20" creationId="{CC54B3B3-64DD-DA55-E848-97E7F388F29D}"/>
          </ac:grpSpMkLst>
        </pc:grpChg>
        <pc:grpChg chg="mod">
          <ac:chgData name="Kirolos Simon" userId="53d92030-4f9b-475e-879c-0bc5520e2ff2" providerId="ADAL" clId="{4150B343-CAE6-45C3-B689-D74E3C47A65C}" dt="2025-01-02T14:36:34.122" v="167"/>
          <ac:grpSpMkLst>
            <pc:docMk/>
            <pc:sldMk cId="0" sldId="257"/>
            <ac:grpSpMk id="127" creationId="{54F0E567-5E7D-F465-E98F-A4201803165B}"/>
          </ac:grpSpMkLst>
        </pc:grpChg>
        <pc:picChg chg="add del mod">
          <ac:chgData name="Kirolos Simon" userId="53d92030-4f9b-475e-879c-0bc5520e2ff2" providerId="ADAL" clId="{4150B343-CAE6-45C3-B689-D74E3C47A65C}" dt="2025-01-01T18:51:38.839" v="7" actId="478"/>
          <ac:picMkLst>
            <pc:docMk/>
            <pc:sldMk cId="0" sldId="257"/>
            <ac:picMk id="10" creationId="{A59B761E-E57A-F41B-6513-903E9E1ED09A}"/>
          </ac:picMkLst>
        </pc:picChg>
        <pc:picChg chg="add del mod">
          <ac:chgData name="Kirolos Simon" userId="53d92030-4f9b-475e-879c-0bc5520e2ff2" providerId="ADAL" clId="{4150B343-CAE6-45C3-B689-D74E3C47A65C}" dt="2025-01-02T14:34:32.035" v="156" actId="478"/>
          <ac:picMkLst>
            <pc:docMk/>
            <pc:sldMk cId="0" sldId="257"/>
            <ac:picMk id="12" creationId="{C2118365-E213-2D61-DA91-5F60FAD1731B}"/>
          </ac:picMkLst>
        </pc:picChg>
      </pc:sldChg>
      <pc:sldChg chg="addSp modSp mod">
        <pc:chgData name="Kirolos Simon" userId="53d92030-4f9b-475e-879c-0bc5520e2ff2" providerId="ADAL" clId="{4150B343-CAE6-45C3-B689-D74E3C47A65C}" dt="2025-01-02T14:28:32.630" v="123" actId="1076"/>
        <pc:sldMkLst>
          <pc:docMk/>
          <pc:sldMk cId="0" sldId="258"/>
        </pc:sldMkLst>
        <pc:spChg chg="mod">
          <ac:chgData name="Kirolos Simon" userId="53d92030-4f9b-475e-879c-0bc5520e2ff2" providerId="ADAL" clId="{4150B343-CAE6-45C3-B689-D74E3C47A65C}" dt="2025-01-02T14:28:09.855" v="117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Kirolos Simon" userId="53d92030-4f9b-475e-879c-0bc5520e2ff2" providerId="ADAL" clId="{4150B343-CAE6-45C3-B689-D74E3C47A65C}" dt="2025-01-02T14:28:12.804" v="118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Kirolos Simon" userId="53d92030-4f9b-475e-879c-0bc5520e2ff2" providerId="ADAL" clId="{4150B343-CAE6-45C3-B689-D74E3C47A65C}" dt="2025-01-02T14:28:16.844" v="119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Kirolos Simon" userId="53d92030-4f9b-475e-879c-0bc5520e2ff2" providerId="ADAL" clId="{4150B343-CAE6-45C3-B689-D74E3C47A65C}" dt="2025-01-02T14:28:21.472" v="120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Kirolos Simon" userId="53d92030-4f9b-475e-879c-0bc5520e2ff2" providerId="ADAL" clId="{4150B343-CAE6-45C3-B689-D74E3C47A65C}" dt="2025-01-02T14:28:29.187" v="121" actId="1076"/>
          <ac:spMkLst>
            <pc:docMk/>
            <pc:sldMk cId="0" sldId="258"/>
            <ac:spMk id="6" creationId="{00000000-0000-0000-0000-000000000000}"/>
          </ac:spMkLst>
        </pc:spChg>
        <pc:picChg chg="add mod">
          <ac:chgData name="Kirolos Simon" userId="53d92030-4f9b-475e-879c-0bc5520e2ff2" providerId="ADAL" clId="{4150B343-CAE6-45C3-B689-D74E3C47A65C}" dt="2025-01-02T14:28:32.630" v="123" actId="1076"/>
          <ac:picMkLst>
            <pc:docMk/>
            <pc:sldMk cId="0" sldId="258"/>
            <ac:picMk id="8" creationId="{22E68332-7982-8787-9BEB-2CADB6C7124A}"/>
          </ac:picMkLst>
        </pc:picChg>
        <pc:picChg chg="add mod">
          <ac:chgData name="Kirolos Simon" userId="53d92030-4f9b-475e-879c-0bc5520e2ff2" providerId="ADAL" clId="{4150B343-CAE6-45C3-B689-D74E3C47A65C}" dt="2025-01-02T14:28:30.741" v="122" actId="1076"/>
          <ac:picMkLst>
            <pc:docMk/>
            <pc:sldMk cId="0" sldId="258"/>
            <ac:picMk id="10" creationId="{10C3519F-1561-8E50-BA92-7968F8BAFC16}"/>
          </ac:picMkLst>
        </pc:picChg>
      </pc:sldChg>
      <pc:sldChg chg="addSp delSp modSp mod">
        <pc:chgData name="Kirolos Simon" userId="53d92030-4f9b-475e-879c-0bc5520e2ff2" providerId="ADAL" clId="{4150B343-CAE6-45C3-B689-D74E3C47A65C}" dt="2025-01-02T15:52:44.410" v="857" actId="113"/>
        <pc:sldMkLst>
          <pc:docMk/>
          <pc:sldMk cId="0" sldId="259"/>
        </pc:sldMkLst>
        <pc:spChg chg="mod">
          <ac:chgData name="Kirolos Simon" userId="53d92030-4f9b-475e-879c-0bc5520e2ff2" providerId="ADAL" clId="{4150B343-CAE6-45C3-B689-D74E3C47A65C}" dt="2025-01-02T15:06:57.966" v="327" actId="14100"/>
          <ac:spMkLst>
            <pc:docMk/>
            <pc:sldMk cId="0" sldId="259"/>
            <ac:spMk id="3" creationId="{00000000-0000-0000-0000-000000000000}"/>
          </ac:spMkLst>
        </pc:spChg>
        <pc:spChg chg="mod">
          <ac:chgData name="Kirolos Simon" userId="53d92030-4f9b-475e-879c-0bc5520e2ff2" providerId="ADAL" clId="{4150B343-CAE6-45C3-B689-D74E3C47A65C}" dt="2025-01-02T15:16:00.295" v="471" actId="1076"/>
          <ac:spMkLst>
            <pc:docMk/>
            <pc:sldMk cId="0" sldId="259"/>
            <ac:spMk id="4" creationId="{00000000-0000-0000-0000-000000000000}"/>
          </ac:spMkLst>
        </pc:spChg>
        <pc:spChg chg="mod">
          <ac:chgData name="Kirolos Simon" userId="53d92030-4f9b-475e-879c-0bc5520e2ff2" providerId="ADAL" clId="{4150B343-CAE6-45C3-B689-D74E3C47A65C}" dt="2025-01-02T15:16:38.723" v="480" actId="14100"/>
          <ac:spMkLst>
            <pc:docMk/>
            <pc:sldMk cId="0" sldId="259"/>
            <ac:spMk id="5" creationId="{00000000-0000-0000-0000-000000000000}"/>
          </ac:spMkLst>
        </pc:spChg>
        <pc:spChg chg="mod">
          <ac:chgData name="Kirolos Simon" userId="53d92030-4f9b-475e-879c-0bc5520e2ff2" providerId="ADAL" clId="{4150B343-CAE6-45C3-B689-D74E3C47A65C}" dt="2025-01-02T15:14:45.738" v="465" actId="108"/>
          <ac:spMkLst>
            <pc:docMk/>
            <pc:sldMk cId="0" sldId="259"/>
            <ac:spMk id="6" creationId="{00000000-0000-0000-0000-000000000000}"/>
          </ac:spMkLst>
        </pc:spChg>
        <pc:spChg chg="mod">
          <ac:chgData name="Kirolos Simon" userId="53d92030-4f9b-475e-879c-0bc5520e2ff2" providerId="ADAL" clId="{4150B343-CAE6-45C3-B689-D74E3C47A65C}" dt="2025-01-02T15:16:22.426" v="475" actId="1076"/>
          <ac:spMkLst>
            <pc:docMk/>
            <pc:sldMk cId="0" sldId="259"/>
            <ac:spMk id="7" creationId="{00000000-0000-0000-0000-000000000000}"/>
          </ac:spMkLst>
        </pc:spChg>
        <pc:spChg chg="mod">
          <ac:chgData name="Kirolos Simon" userId="53d92030-4f9b-475e-879c-0bc5520e2ff2" providerId="ADAL" clId="{4150B343-CAE6-45C3-B689-D74E3C47A65C}" dt="2025-01-02T15:16:28.749" v="477" actId="113"/>
          <ac:spMkLst>
            <pc:docMk/>
            <pc:sldMk cId="0" sldId="259"/>
            <ac:spMk id="8" creationId="{00000000-0000-0000-0000-000000000000}"/>
          </ac:spMkLst>
        </pc:spChg>
        <pc:spChg chg="mod">
          <ac:chgData name="Kirolos Simon" userId="53d92030-4f9b-475e-879c-0bc5520e2ff2" providerId="ADAL" clId="{4150B343-CAE6-45C3-B689-D74E3C47A65C}" dt="2025-01-02T15:52:44.410" v="857" actId="113"/>
          <ac:spMkLst>
            <pc:docMk/>
            <pc:sldMk cId="0" sldId="259"/>
            <ac:spMk id="9" creationId="{00000000-0000-0000-0000-000000000000}"/>
          </ac:spMkLst>
        </pc:spChg>
        <pc:picChg chg="del">
          <ac:chgData name="Kirolos Simon" userId="53d92030-4f9b-475e-879c-0bc5520e2ff2" providerId="ADAL" clId="{4150B343-CAE6-45C3-B689-D74E3C47A65C}" dt="2025-01-02T15:04:15.327" v="310" actId="478"/>
          <ac:picMkLst>
            <pc:docMk/>
            <pc:sldMk cId="0" sldId="259"/>
            <ac:picMk id="2" creationId="{00000000-0000-0000-0000-000000000000}"/>
          </ac:picMkLst>
        </pc:picChg>
        <pc:picChg chg="add mod">
          <ac:chgData name="Kirolos Simon" userId="53d92030-4f9b-475e-879c-0bc5520e2ff2" providerId="ADAL" clId="{4150B343-CAE6-45C3-B689-D74E3C47A65C}" dt="2025-01-02T15:47:36.852" v="744" actId="1440"/>
          <ac:picMkLst>
            <pc:docMk/>
            <pc:sldMk cId="0" sldId="259"/>
            <ac:picMk id="11" creationId="{70D1E52E-AFC2-560A-3F84-858C4D8C5ECE}"/>
          </ac:picMkLst>
        </pc:picChg>
        <pc:picChg chg="add mod">
          <ac:chgData name="Kirolos Simon" userId="53d92030-4f9b-475e-879c-0bc5520e2ff2" providerId="ADAL" clId="{4150B343-CAE6-45C3-B689-D74E3C47A65C}" dt="2025-01-02T15:50:23.537" v="754" actId="1440"/>
          <ac:picMkLst>
            <pc:docMk/>
            <pc:sldMk cId="0" sldId="259"/>
            <ac:picMk id="13" creationId="{AB7FE01E-8EE1-D155-0F6A-FE8D80E2B472}"/>
          </ac:picMkLst>
        </pc:picChg>
      </pc:sldChg>
      <pc:sldChg chg="addSp delSp modSp mod">
        <pc:chgData name="Kirolos Simon" userId="53d92030-4f9b-475e-879c-0bc5520e2ff2" providerId="ADAL" clId="{4150B343-CAE6-45C3-B689-D74E3C47A65C}" dt="2025-01-02T16:12:23.717" v="940" actId="1076"/>
        <pc:sldMkLst>
          <pc:docMk/>
          <pc:sldMk cId="0" sldId="260"/>
        </pc:sldMkLst>
        <pc:spChg chg="del">
          <ac:chgData name="Kirolos Simon" userId="53d92030-4f9b-475e-879c-0bc5520e2ff2" providerId="ADAL" clId="{4150B343-CAE6-45C3-B689-D74E3C47A65C}" dt="2025-01-02T15:59:01.603" v="873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Kirolos Simon" userId="53d92030-4f9b-475e-879c-0bc5520e2ff2" providerId="ADAL" clId="{4150B343-CAE6-45C3-B689-D74E3C47A65C}" dt="2025-01-02T15:59:01.603" v="873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Kirolos Simon" userId="53d92030-4f9b-475e-879c-0bc5520e2ff2" providerId="ADAL" clId="{4150B343-CAE6-45C3-B689-D74E3C47A65C}" dt="2025-01-02T15:59:01.603" v="873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Kirolos Simon" userId="53d92030-4f9b-475e-879c-0bc5520e2ff2" providerId="ADAL" clId="{4150B343-CAE6-45C3-B689-D74E3C47A65C}" dt="2025-01-02T15:59:01.603" v="873" actId="478"/>
          <ac:spMkLst>
            <pc:docMk/>
            <pc:sldMk cId="0" sldId="260"/>
            <ac:spMk id="6" creationId="{00000000-0000-0000-0000-000000000000}"/>
          </ac:spMkLst>
        </pc:spChg>
        <pc:spChg chg="del">
          <ac:chgData name="Kirolos Simon" userId="53d92030-4f9b-475e-879c-0bc5520e2ff2" providerId="ADAL" clId="{4150B343-CAE6-45C3-B689-D74E3C47A65C}" dt="2025-01-02T15:59:01.603" v="873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Kirolos Simon" userId="53d92030-4f9b-475e-879c-0bc5520e2ff2" providerId="ADAL" clId="{4150B343-CAE6-45C3-B689-D74E3C47A65C}" dt="2025-01-02T15:59:01.603" v="873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Kirolos Simon" userId="53d92030-4f9b-475e-879c-0bc5520e2ff2" providerId="ADAL" clId="{4150B343-CAE6-45C3-B689-D74E3C47A65C}" dt="2025-01-02T15:59:01.603" v="873" actId="478"/>
          <ac:spMkLst>
            <pc:docMk/>
            <pc:sldMk cId="0" sldId="260"/>
            <ac:spMk id="10" creationId="{00000000-0000-0000-0000-000000000000}"/>
          </ac:spMkLst>
        </pc:spChg>
        <pc:spChg chg="del">
          <ac:chgData name="Kirolos Simon" userId="53d92030-4f9b-475e-879c-0bc5520e2ff2" providerId="ADAL" clId="{4150B343-CAE6-45C3-B689-D74E3C47A65C}" dt="2025-01-02T15:59:01.603" v="873" actId="478"/>
          <ac:spMkLst>
            <pc:docMk/>
            <pc:sldMk cId="0" sldId="260"/>
            <ac:spMk id="11" creationId="{00000000-0000-0000-0000-000000000000}"/>
          </ac:spMkLst>
        </pc:spChg>
        <pc:spChg chg="del">
          <ac:chgData name="Kirolos Simon" userId="53d92030-4f9b-475e-879c-0bc5520e2ff2" providerId="ADAL" clId="{4150B343-CAE6-45C3-B689-D74E3C47A65C}" dt="2025-01-02T15:59:01.603" v="873" actId="478"/>
          <ac:spMkLst>
            <pc:docMk/>
            <pc:sldMk cId="0" sldId="260"/>
            <ac:spMk id="12" creationId="{00000000-0000-0000-0000-000000000000}"/>
          </ac:spMkLst>
        </pc:spChg>
        <pc:spChg chg="del">
          <ac:chgData name="Kirolos Simon" userId="53d92030-4f9b-475e-879c-0bc5520e2ff2" providerId="ADAL" clId="{4150B343-CAE6-45C3-B689-D74E3C47A65C}" dt="2025-01-02T15:59:01.603" v="873" actId="478"/>
          <ac:spMkLst>
            <pc:docMk/>
            <pc:sldMk cId="0" sldId="260"/>
            <ac:spMk id="14" creationId="{00000000-0000-0000-0000-000000000000}"/>
          </ac:spMkLst>
        </pc:spChg>
        <pc:spChg chg="del">
          <ac:chgData name="Kirolos Simon" userId="53d92030-4f9b-475e-879c-0bc5520e2ff2" providerId="ADAL" clId="{4150B343-CAE6-45C3-B689-D74E3C47A65C}" dt="2025-01-02T15:59:01.603" v="873" actId="478"/>
          <ac:spMkLst>
            <pc:docMk/>
            <pc:sldMk cId="0" sldId="260"/>
            <ac:spMk id="15" creationId="{00000000-0000-0000-0000-000000000000}"/>
          </ac:spMkLst>
        </pc:spChg>
        <pc:spChg chg="del">
          <ac:chgData name="Kirolos Simon" userId="53d92030-4f9b-475e-879c-0bc5520e2ff2" providerId="ADAL" clId="{4150B343-CAE6-45C3-B689-D74E3C47A65C}" dt="2025-01-02T15:59:01.603" v="873" actId="478"/>
          <ac:spMkLst>
            <pc:docMk/>
            <pc:sldMk cId="0" sldId="260"/>
            <ac:spMk id="16" creationId="{00000000-0000-0000-0000-000000000000}"/>
          </ac:spMkLst>
        </pc:spChg>
        <pc:spChg chg="add mod">
          <ac:chgData name="Kirolos Simon" userId="53d92030-4f9b-475e-879c-0bc5520e2ff2" providerId="ADAL" clId="{4150B343-CAE6-45C3-B689-D74E3C47A65C}" dt="2025-01-02T15:59:36.217" v="876" actId="108"/>
          <ac:spMkLst>
            <pc:docMk/>
            <pc:sldMk cId="0" sldId="260"/>
            <ac:spMk id="17" creationId="{8C96D3BE-9BF9-BDCD-E449-4D5882871210}"/>
          </ac:spMkLst>
        </pc:spChg>
        <pc:spChg chg="add 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18" creationId="{0A1E10B0-7267-E6F7-6482-0CC222B8622E}"/>
          </ac:spMkLst>
        </pc:spChg>
        <pc:spChg chg="add 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19" creationId="{EFE45094-74DD-1D82-8F60-DA831EB1C809}"/>
          </ac:spMkLst>
        </pc:spChg>
        <pc:spChg chg="add 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20" creationId="{6AD32BD5-87B4-706A-06B7-25CECBCB7A70}"/>
          </ac:spMkLst>
        </pc:spChg>
        <pc:spChg chg="add 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21" creationId="{C72BF0A9-597C-B4F4-E9E8-83949F3FA838}"/>
          </ac:spMkLst>
        </pc:spChg>
        <pc:spChg chg="add 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22" creationId="{1F395E80-959F-61F1-8264-8B22970FD0E3}"/>
          </ac:spMkLst>
        </pc:spChg>
        <pc:spChg chg="add 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23" creationId="{C5784CFC-325C-9CC3-F1EB-CCD8706CAC12}"/>
          </ac:spMkLst>
        </pc:spChg>
        <pc:spChg chg="add 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24" creationId="{58E76DC3-F1FC-6663-AFDC-8076099F47CC}"/>
          </ac:spMkLst>
        </pc:spChg>
        <pc:spChg chg="add 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25" creationId="{5FC0B84C-62C7-FD84-F554-8686BE8AD608}"/>
          </ac:spMkLst>
        </pc:spChg>
        <pc:spChg chg="add 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26" creationId="{63294C61-884B-A069-936B-FCA3048FD499}"/>
          </ac:spMkLst>
        </pc:spChg>
        <pc:spChg chg="add mod">
          <ac:chgData name="Kirolos Simon" userId="53d92030-4f9b-475e-879c-0bc5520e2ff2" providerId="ADAL" clId="{4150B343-CAE6-45C3-B689-D74E3C47A65C}" dt="2025-01-02T16:05:59.997" v="888" actId="20577"/>
          <ac:spMkLst>
            <pc:docMk/>
            <pc:sldMk cId="0" sldId="260"/>
            <ac:spMk id="27" creationId="{BCC35368-E51C-201A-F988-10C85307A5DF}"/>
          </ac:spMkLst>
        </pc:spChg>
        <pc:spChg chg="add 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28" creationId="{9A2D85DD-4BA0-1E49-7898-7A348FD26C1C}"/>
          </ac:spMkLst>
        </pc:spChg>
        <pc:spChg chg="add 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29" creationId="{7827FBDE-E856-7E7E-230A-7883AA246E72}"/>
          </ac:spMkLst>
        </pc:spChg>
        <pc:spChg chg="add mod">
          <ac:chgData name="Kirolos Simon" userId="53d92030-4f9b-475e-879c-0bc5520e2ff2" providerId="ADAL" clId="{4150B343-CAE6-45C3-B689-D74E3C47A65C}" dt="2025-01-02T16:09:06.340" v="914" actId="1076"/>
          <ac:spMkLst>
            <pc:docMk/>
            <pc:sldMk cId="0" sldId="260"/>
            <ac:spMk id="30" creationId="{0B59542C-E3A0-CB3B-1705-3C87CEB93F93}"/>
          </ac:spMkLst>
        </pc:spChg>
        <pc:spChg chg="add mod">
          <ac:chgData name="Kirolos Simon" userId="53d92030-4f9b-475e-879c-0bc5520e2ff2" providerId="ADAL" clId="{4150B343-CAE6-45C3-B689-D74E3C47A65C}" dt="2025-01-02T16:09:00.383" v="913" actId="1076"/>
          <ac:spMkLst>
            <pc:docMk/>
            <pc:sldMk cId="0" sldId="260"/>
            <ac:spMk id="31" creationId="{D76C1ED9-94C7-D1B1-8304-8EAC6BC044F0}"/>
          </ac:spMkLst>
        </pc:spChg>
        <pc:spChg chg="add 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32" creationId="{D71D58DD-1CE9-5F0A-708E-C024033DB4DF}"/>
          </ac:spMkLst>
        </pc:spChg>
        <pc:spChg chg="add mod">
          <ac:chgData name="Kirolos Simon" userId="53d92030-4f9b-475e-879c-0bc5520e2ff2" providerId="ADAL" clId="{4150B343-CAE6-45C3-B689-D74E3C47A65C}" dt="2025-01-02T16:12:23.717" v="940" actId="1076"/>
          <ac:spMkLst>
            <pc:docMk/>
            <pc:sldMk cId="0" sldId="260"/>
            <ac:spMk id="33" creationId="{46004628-0B34-6607-EBDB-1C04F09F2700}"/>
          </ac:spMkLst>
        </pc:spChg>
        <pc:spChg chg="add 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34" creationId="{932221A6-0041-257F-3477-D7014D153AFC}"/>
          </ac:spMkLst>
        </pc:spChg>
        <pc:spChg chg="add 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35" creationId="{3CEC243A-941D-41B9-DC9F-2131618423BD}"/>
          </ac:spMkLst>
        </pc:spChg>
        <pc:spChg chg="add mod">
          <ac:chgData name="Kirolos Simon" userId="53d92030-4f9b-475e-879c-0bc5520e2ff2" providerId="ADAL" clId="{4150B343-CAE6-45C3-B689-D74E3C47A65C}" dt="2025-01-02T16:12:14.749" v="939" actId="20577"/>
          <ac:spMkLst>
            <pc:docMk/>
            <pc:sldMk cId="0" sldId="260"/>
            <ac:spMk id="36" creationId="{5750C378-C20D-4E8D-5E88-4319A0A63492}"/>
          </ac:spMkLst>
        </pc:spChg>
        <pc:spChg chg="add 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37" creationId="{5DD4DC3C-BA07-20F3-02FE-5DC8443AEC4F}"/>
          </ac:spMkLst>
        </pc:spChg>
        <pc:spChg chg="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39" creationId="{91F14E3D-CCCD-FA91-3F63-C1D847F8EFD3}"/>
          </ac:spMkLst>
        </pc:spChg>
        <pc:spChg chg="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41" creationId="{7C1388A4-09FE-B1E8-BA5C-365E24A2C2BC}"/>
          </ac:spMkLst>
        </pc:spChg>
        <pc:spChg chg="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42" creationId="{2477B630-C60A-352D-0453-2EEEED25F83A}"/>
          </ac:spMkLst>
        </pc:spChg>
        <pc:spChg chg="mod">
          <ac:chgData name="Kirolos Simon" userId="53d92030-4f9b-475e-879c-0bc5520e2ff2" providerId="ADAL" clId="{4150B343-CAE6-45C3-B689-D74E3C47A65C}" dt="2025-01-02T15:59:10.369" v="874"/>
          <ac:spMkLst>
            <pc:docMk/>
            <pc:sldMk cId="0" sldId="260"/>
            <ac:spMk id="43" creationId="{D8A88EB8-7B2D-8433-CCE0-812279325D8E}"/>
          </ac:spMkLst>
        </pc:spChg>
        <pc:grpChg chg="add mod">
          <ac:chgData name="Kirolos Simon" userId="53d92030-4f9b-475e-879c-0bc5520e2ff2" providerId="ADAL" clId="{4150B343-CAE6-45C3-B689-D74E3C47A65C}" dt="2025-01-02T15:59:10.369" v="874"/>
          <ac:grpSpMkLst>
            <pc:docMk/>
            <pc:sldMk cId="0" sldId="260"/>
            <ac:grpSpMk id="38" creationId="{868B05B8-4A7F-F5BB-2791-F049F9BDDB89}"/>
          </ac:grpSpMkLst>
        </pc:grpChg>
        <pc:grpChg chg="mod">
          <ac:chgData name="Kirolos Simon" userId="53d92030-4f9b-475e-879c-0bc5520e2ff2" providerId="ADAL" clId="{4150B343-CAE6-45C3-B689-D74E3C47A65C}" dt="2025-01-02T15:59:10.369" v="874"/>
          <ac:grpSpMkLst>
            <pc:docMk/>
            <pc:sldMk cId="0" sldId="260"/>
            <ac:grpSpMk id="40" creationId="{2F00EDC4-0785-3C17-94D8-A35767D8D621}"/>
          </ac:grpSpMkLst>
        </pc:grpChg>
        <pc:picChg chg="del">
          <ac:chgData name="Kirolos Simon" userId="53d92030-4f9b-475e-879c-0bc5520e2ff2" providerId="ADAL" clId="{4150B343-CAE6-45C3-B689-D74E3C47A65C}" dt="2025-01-02T15:59:01.603" v="873" actId="478"/>
          <ac:picMkLst>
            <pc:docMk/>
            <pc:sldMk cId="0" sldId="260"/>
            <ac:picMk id="3" creationId="{00000000-0000-0000-0000-000000000000}"/>
          </ac:picMkLst>
        </pc:picChg>
        <pc:picChg chg="del">
          <ac:chgData name="Kirolos Simon" userId="53d92030-4f9b-475e-879c-0bc5520e2ff2" providerId="ADAL" clId="{4150B343-CAE6-45C3-B689-D74E3C47A65C}" dt="2025-01-02T15:59:01.603" v="873" actId="478"/>
          <ac:picMkLst>
            <pc:docMk/>
            <pc:sldMk cId="0" sldId="260"/>
            <ac:picMk id="8" creationId="{00000000-0000-0000-0000-000000000000}"/>
          </ac:picMkLst>
        </pc:picChg>
        <pc:picChg chg="del">
          <ac:chgData name="Kirolos Simon" userId="53d92030-4f9b-475e-879c-0bc5520e2ff2" providerId="ADAL" clId="{4150B343-CAE6-45C3-B689-D74E3C47A65C}" dt="2025-01-02T15:59:01.603" v="873" actId="478"/>
          <ac:picMkLst>
            <pc:docMk/>
            <pc:sldMk cId="0" sldId="260"/>
            <ac:picMk id="13" creationId="{00000000-0000-0000-0000-000000000000}"/>
          </ac:picMkLst>
        </pc:picChg>
      </pc:sldChg>
      <pc:sldChg chg="addSp modSp add mod">
        <pc:chgData name="Kirolos Simon" userId="53d92030-4f9b-475e-879c-0bc5520e2ff2" providerId="ADAL" clId="{4150B343-CAE6-45C3-B689-D74E3C47A65C}" dt="2025-01-02T16:14:19.467" v="954" actId="1076"/>
        <pc:sldMkLst>
          <pc:docMk/>
          <pc:sldMk cId="2788558576" sldId="261"/>
        </pc:sldMkLst>
        <pc:spChg chg="mod">
          <ac:chgData name="Kirolos Simon" userId="53d92030-4f9b-475e-879c-0bc5520e2ff2" providerId="ADAL" clId="{4150B343-CAE6-45C3-B689-D74E3C47A65C}" dt="2025-01-02T14:38:49.550" v="175" actId="14100"/>
          <ac:spMkLst>
            <pc:docMk/>
            <pc:sldMk cId="2788558576" sldId="261"/>
            <ac:spMk id="2" creationId="{1A8D50B9-B73D-D21F-289F-83CE41818DE6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11" creationId="{EB14451D-455D-A468-1EA8-F83D6F0DCE54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14" creationId="{DA1A327D-D61C-3600-5557-2B3A677FEDA7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16" creationId="{CFCB8CA5-566D-32E4-83CD-986C86B65070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18" creationId="{DD9AEAAB-3626-8B30-0B9A-81D74D34D004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19" creationId="{6A74A233-3309-EDAE-3513-0C2DB6B1F7E1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20" creationId="{9022DDBD-D161-299D-3B7D-32C0CF62AB24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21" creationId="{6DD41797-EB99-4E1A-4DA6-F32F7D2BCA22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22" creationId="{CB92EFCF-F331-9016-86AB-E12F43BA09E3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23" creationId="{B59DB37C-1661-1707-6497-5D4520CEEB15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24" creationId="{B4E23A20-4B4F-148F-FE14-0B668E9D544A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25" creationId="{D869CE19-0A3C-1B12-8783-C0E56A107014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26" creationId="{1E65BE66-3EE2-B965-1FCF-1BEE86DC3AD8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27" creationId="{B3C6932F-91FC-6B7F-603A-2AA09D59DEA8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28" creationId="{AA3C7516-CA73-D82B-33FC-33D8AF921885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29" creationId="{C93D1287-7313-4813-67E5-8CB49D770D06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30" creationId="{E1F4DEB7-1EBA-9E91-29AB-B6183EDD5D88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31" creationId="{67C6E04E-73F2-CDDE-22E5-4CF60D7EAA7A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32" creationId="{525208DB-B8C3-5364-6E23-1DA3CFE31F32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33" creationId="{DFE8F231-6946-9C16-FCE1-37F80E22A7FD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34" creationId="{149FC690-7FA7-EF55-44DC-C5B8859C2E24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35" creationId="{8EBB97EB-89BD-75B5-8FEE-8A32F7A5F62D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36" creationId="{0B3303DB-32F7-00F0-2997-8E5AA1E6E089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37" creationId="{F850366B-E6CF-CE87-E2EC-3FCEF43CDC8D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38" creationId="{1970B05B-3C9F-CFE4-46A5-D53CE4ADB4F8}"/>
          </ac:spMkLst>
        </pc:spChg>
        <pc:spChg chg="mod">
          <ac:chgData name="Kirolos Simon" userId="53d92030-4f9b-475e-879c-0bc5520e2ff2" providerId="ADAL" clId="{4150B343-CAE6-45C3-B689-D74E3C47A65C}" dt="2025-01-02T16:14:15.866" v="953"/>
          <ac:spMkLst>
            <pc:docMk/>
            <pc:sldMk cId="2788558576" sldId="261"/>
            <ac:spMk id="39" creationId="{89D4FDFF-0ABE-C52C-752D-46C73574DA31}"/>
          </ac:spMkLst>
        </pc:spChg>
        <pc:grpChg chg="add mod">
          <ac:chgData name="Kirolos Simon" userId="53d92030-4f9b-475e-879c-0bc5520e2ff2" providerId="ADAL" clId="{4150B343-CAE6-45C3-B689-D74E3C47A65C}" dt="2025-01-02T16:14:19.467" v="954" actId="1076"/>
          <ac:grpSpMkLst>
            <pc:docMk/>
            <pc:sldMk cId="2788558576" sldId="261"/>
            <ac:grpSpMk id="9" creationId="{B2FF366E-3727-6040-CF18-B9B24EF15379}"/>
          </ac:grpSpMkLst>
        </pc:grpChg>
        <pc:grpChg chg="mod">
          <ac:chgData name="Kirolos Simon" userId="53d92030-4f9b-475e-879c-0bc5520e2ff2" providerId="ADAL" clId="{4150B343-CAE6-45C3-B689-D74E3C47A65C}" dt="2025-01-02T16:14:15.866" v="953"/>
          <ac:grpSpMkLst>
            <pc:docMk/>
            <pc:sldMk cId="2788558576" sldId="261"/>
            <ac:grpSpMk id="10" creationId="{2406627C-AB2A-A2F9-373C-410EC6639C3D}"/>
          </ac:grpSpMkLst>
        </pc:grpChg>
      </pc:sldChg>
      <pc:sldChg chg="addSp delSp modSp add mod">
        <pc:chgData name="Kirolos Simon" userId="53d92030-4f9b-475e-879c-0bc5520e2ff2" providerId="ADAL" clId="{4150B343-CAE6-45C3-B689-D74E3C47A65C}" dt="2025-01-02T16:28:45.957" v="986" actId="1076"/>
        <pc:sldMkLst>
          <pc:docMk/>
          <pc:sldMk cId="863795699" sldId="262"/>
        </pc:sldMkLst>
        <pc:spChg chg="add del mod">
          <ac:chgData name="Kirolos Simon" userId="53d92030-4f9b-475e-879c-0bc5520e2ff2" providerId="ADAL" clId="{4150B343-CAE6-45C3-B689-D74E3C47A65C}" dt="2025-01-02T15:38:44.037" v="694" actId="478"/>
          <ac:spMkLst>
            <pc:docMk/>
            <pc:sldMk cId="863795699" sldId="262"/>
            <ac:spMk id="2" creationId="{65C81AA6-42AA-A51A-85CB-43A451D78D73}"/>
          </ac:spMkLst>
        </pc:spChg>
        <pc:spChg chg="mod">
          <ac:chgData name="Kirolos Simon" userId="53d92030-4f9b-475e-879c-0bc5520e2ff2" providerId="ADAL" clId="{4150B343-CAE6-45C3-B689-D74E3C47A65C}" dt="2025-01-02T15:27:47.146" v="521" actId="1076"/>
          <ac:spMkLst>
            <pc:docMk/>
            <pc:sldMk cId="863795699" sldId="262"/>
            <ac:spMk id="3" creationId="{2FFBE027-E2B2-621F-8D11-5C9CF2C85C39}"/>
          </ac:spMkLst>
        </pc:spChg>
        <pc:spChg chg="del mod">
          <ac:chgData name="Kirolos Simon" userId="53d92030-4f9b-475e-879c-0bc5520e2ff2" providerId="ADAL" clId="{4150B343-CAE6-45C3-B689-D74E3C47A65C}" dt="2025-01-02T15:29:37.095" v="548" actId="478"/>
          <ac:spMkLst>
            <pc:docMk/>
            <pc:sldMk cId="863795699" sldId="262"/>
            <ac:spMk id="4" creationId="{EAE5860E-1E57-CC2A-A492-D207DB71D168}"/>
          </ac:spMkLst>
        </pc:spChg>
        <pc:spChg chg="del mod">
          <ac:chgData name="Kirolos Simon" userId="53d92030-4f9b-475e-879c-0bc5520e2ff2" providerId="ADAL" clId="{4150B343-CAE6-45C3-B689-D74E3C47A65C}" dt="2025-01-02T15:29:58.880" v="554" actId="478"/>
          <ac:spMkLst>
            <pc:docMk/>
            <pc:sldMk cId="863795699" sldId="262"/>
            <ac:spMk id="5" creationId="{DB28B900-8D7F-A570-7357-D3313EA16047}"/>
          </ac:spMkLst>
        </pc:spChg>
        <pc:spChg chg="del mod">
          <ac:chgData name="Kirolos Simon" userId="53d92030-4f9b-475e-879c-0bc5520e2ff2" providerId="ADAL" clId="{4150B343-CAE6-45C3-B689-D74E3C47A65C}" dt="2025-01-02T15:29:47.180" v="551" actId="21"/>
          <ac:spMkLst>
            <pc:docMk/>
            <pc:sldMk cId="863795699" sldId="262"/>
            <ac:spMk id="6" creationId="{5357C0F3-82DB-E875-0541-99B1222E40B4}"/>
          </ac:spMkLst>
        </pc:spChg>
        <pc:spChg chg="mod">
          <ac:chgData name="Kirolos Simon" userId="53d92030-4f9b-475e-879c-0bc5520e2ff2" providerId="ADAL" clId="{4150B343-CAE6-45C3-B689-D74E3C47A65C}" dt="2025-01-02T15:46:51.660" v="732" actId="14100"/>
          <ac:spMkLst>
            <pc:docMk/>
            <pc:sldMk cId="863795699" sldId="262"/>
            <ac:spMk id="7" creationId="{EE08F13C-8BCC-3D51-AB79-0C4E621286F5}"/>
          </ac:spMkLst>
        </pc:spChg>
        <pc:spChg chg="mod">
          <ac:chgData name="Kirolos Simon" userId="53d92030-4f9b-475e-879c-0bc5520e2ff2" providerId="ADAL" clId="{4150B343-CAE6-45C3-B689-D74E3C47A65C}" dt="2025-01-02T15:27:18.096" v="509" actId="20577"/>
          <ac:spMkLst>
            <pc:docMk/>
            <pc:sldMk cId="863795699" sldId="262"/>
            <ac:spMk id="8" creationId="{E5FE6C1A-3862-3D99-BAE4-B0EDA4C159DD}"/>
          </ac:spMkLst>
        </pc:spChg>
        <pc:spChg chg="mod">
          <ac:chgData name="Kirolos Simon" userId="53d92030-4f9b-475e-879c-0bc5520e2ff2" providerId="ADAL" clId="{4150B343-CAE6-45C3-B689-D74E3C47A65C}" dt="2025-01-02T15:27:19.988" v="510" actId="20577"/>
          <ac:spMkLst>
            <pc:docMk/>
            <pc:sldMk cId="863795699" sldId="262"/>
            <ac:spMk id="9" creationId="{B5D6603B-0762-951F-A853-C66728B7AF9F}"/>
          </ac:spMkLst>
        </pc:spChg>
        <pc:spChg chg="add del mod">
          <ac:chgData name="Kirolos Simon" userId="53d92030-4f9b-475e-879c-0bc5520e2ff2" providerId="ADAL" clId="{4150B343-CAE6-45C3-B689-D74E3C47A65C}" dt="2025-01-02T15:46:33.005" v="726" actId="478"/>
          <ac:spMkLst>
            <pc:docMk/>
            <pc:sldMk cId="863795699" sldId="262"/>
            <ac:spMk id="10" creationId="{191F647D-7006-8803-C44A-8DBA01D7EF1E}"/>
          </ac:spMkLst>
        </pc:spChg>
        <pc:spChg chg="add mod">
          <ac:chgData name="Kirolos Simon" userId="53d92030-4f9b-475e-879c-0bc5520e2ff2" providerId="ADAL" clId="{4150B343-CAE6-45C3-B689-D74E3C47A65C}" dt="2025-01-02T15:46:45.992" v="730" actId="1076"/>
          <ac:spMkLst>
            <pc:docMk/>
            <pc:sldMk cId="863795699" sldId="262"/>
            <ac:spMk id="12" creationId="{88C55B37-1C69-ED76-15D3-0A08F0CC7C37}"/>
          </ac:spMkLst>
        </pc:spChg>
        <pc:spChg chg="add mod">
          <ac:chgData name="Kirolos Simon" userId="53d92030-4f9b-475e-879c-0bc5520e2ff2" providerId="ADAL" clId="{4150B343-CAE6-45C3-B689-D74E3C47A65C}" dt="2025-01-02T15:29:41.142" v="549"/>
          <ac:spMkLst>
            <pc:docMk/>
            <pc:sldMk cId="863795699" sldId="262"/>
            <ac:spMk id="14" creationId="{403C645C-D0E1-41EB-DEAD-850D78405172}"/>
          </ac:spMkLst>
        </pc:spChg>
        <pc:spChg chg="add mod">
          <ac:chgData name="Kirolos Simon" userId="53d92030-4f9b-475e-879c-0bc5520e2ff2" providerId="ADAL" clId="{4150B343-CAE6-45C3-B689-D74E3C47A65C}" dt="2025-01-02T15:46:48.895" v="731" actId="1076"/>
          <ac:spMkLst>
            <pc:docMk/>
            <pc:sldMk cId="863795699" sldId="262"/>
            <ac:spMk id="15" creationId="{5357C0F3-82DB-E875-0541-99B1222E40B4}"/>
          </ac:spMkLst>
        </pc:spChg>
        <pc:spChg chg="add del mod">
          <ac:chgData name="Kirolos Simon" userId="53d92030-4f9b-475e-879c-0bc5520e2ff2" providerId="ADAL" clId="{4150B343-CAE6-45C3-B689-D74E3C47A65C}" dt="2025-01-02T15:40:20.846" v="717" actId="478"/>
          <ac:spMkLst>
            <pc:docMk/>
            <pc:sldMk cId="863795699" sldId="262"/>
            <ac:spMk id="18" creationId="{5A20392E-2CAF-9B83-A5FA-4C41D125B854}"/>
          </ac:spMkLst>
        </pc:spChg>
        <pc:spChg chg="add del mod">
          <ac:chgData name="Kirolos Simon" userId="53d92030-4f9b-475e-879c-0bc5520e2ff2" providerId="ADAL" clId="{4150B343-CAE6-45C3-B689-D74E3C47A65C}" dt="2025-01-02T15:40:18.814" v="716" actId="478"/>
          <ac:spMkLst>
            <pc:docMk/>
            <pc:sldMk cId="863795699" sldId="262"/>
            <ac:spMk id="19" creationId="{89B67B23-5624-384B-58E0-D9A75787DDC2}"/>
          </ac:spMkLst>
        </pc:spChg>
        <pc:spChg chg="add mod">
          <ac:chgData name="Kirolos Simon" userId="53d92030-4f9b-475e-879c-0bc5520e2ff2" providerId="ADAL" clId="{4150B343-CAE6-45C3-B689-D74E3C47A65C}" dt="2025-01-02T15:49:05.227" v="751" actId="1076"/>
          <ac:spMkLst>
            <pc:docMk/>
            <pc:sldMk cId="863795699" sldId="262"/>
            <ac:spMk id="20" creationId="{CC217AD2-4D36-8276-3253-EC6FAB6BAA2B}"/>
          </ac:spMkLst>
        </pc:spChg>
        <pc:spChg chg="add mod">
          <ac:chgData name="Kirolos Simon" userId="53d92030-4f9b-475e-879c-0bc5520e2ff2" providerId="ADAL" clId="{4150B343-CAE6-45C3-B689-D74E3C47A65C}" dt="2025-01-02T15:39:03.477" v="701"/>
          <ac:spMkLst>
            <pc:docMk/>
            <pc:sldMk cId="863795699" sldId="262"/>
            <ac:spMk id="21" creationId="{666EF19C-F30D-9434-046A-12349AC036D9}"/>
          </ac:spMkLst>
        </pc:spChg>
        <pc:spChg chg="add mod">
          <ac:chgData name="Kirolos Simon" userId="53d92030-4f9b-475e-879c-0bc5520e2ff2" providerId="ADAL" clId="{4150B343-CAE6-45C3-B689-D74E3C47A65C}" dt="2025-01-02T15:49:19.470" v="753" actId="108"/>
          <ac:spMkLst>
            <pc:docMk/>
            <pc:sldMk cId="863795699" sldId="262"/>
            <ac:spMk id="22" creationId="{A43EC1A6-B182-3A5A-ECF5-CA17993BB5E2}"/>
          </ac:spMkLst>
        </pc:spChg>
        <pc:spChg chg="add mod">
          <ac:chgData name="Kirolos Simon" userId="53d92030-4f9b-475e-879c-0bc5520e2ff2" providerId="ADAL" clId="{4150B343-CAE6-45C3-B689-D74E3C47A65C}" dt="2025-01-02T15:49:00.284" v="749" actId="1076"/>
          <ac:spMkLst>
            <pc:docMk/>
            <pc:sldMk cId="863795699" sldId="262"/>
            <ac:spMk id="23" creationId="{A4432A5C-1820-4621-F92C-560547857942}"/>
          </ac:spMkLst>
        </pc:spChg>
        <pc:picChg chg="del">
          <ac:chgData name="Kirolos Simon" userId="53d92030-4f9b-475e-879c-0bc5520e2ff2" providerId="ADAL" clId="{4150B343-CAE6-45C3-B689-D74E3C47A65C}" dt="2025-01-02T15:26:59.403" v="506" actId="478"/>
          <ac:picMkLst>
            <pc:docMk/>
            <pc:sldMk cId="863795699" sldId="262"/>
            <ac:picMk id="11" creationId="{079E0216-DFE6-AEAE-0276-134EEB975797}"/>
          </ac:picMkLst>
        </pc:picChg>
        <pc:picChg chg="del">
          <ac:chgData name="Kirolos Simon" userId="53d92030-4f9b-475e-879c-0bc5520e2ff2" providerId="ADAL" clId="{4150B343-CAE6-45C3-B689-D74E3C47A65C}" dt="2025-01-02T15:27:00.972" v="507" actId="478"/>
          <ac:picMkLst>
            <pc:docMk/>
            <pc:sldMk cId="863795699" sldId="262"/>
            <ac:picMk id="13" creationId="{1D3B4B82-164C-AA67-4A5A-216F87D7A9DD}"/>
          </ac:picMkLst>
        </pc:picChg>
        <pc:picChg chg="add mod">
          <ac:chgData name="Kirolos Simon" userId="53d92030-4f9b-475e-879c-0bc5520e2ff2" providerId="ADAL" clId="{4150B343-CAE6-45C3-B689-D74E3C47A65C}" dt="2025-01-02T15:48:38.541" v="746" actId="14100"/>
          <ac:picMkLst>
            <pc:docMk/>
            <pc:sldMk cId="863795699" sldId="262"/>
            <ac:picMk id="17" creationId="{8728739D-DAD9-5106-E16B-C516CEE5CCD4}"/>
          </ac:picMkLst>
        </pc:picChg>
        <pc:picChg chg="add del mod">
          <ac:chgData name="Kirolos Simon" userId="53d92030-4f9b-475e-879c-0bc5520e2ff2" providerId="ADAL" clId="{4150B343-CAE6-45C3-B689-D74E3C47A65C}" dt="2025-01-02T16:28:30.432" v="978" actId="478"/>
          <ac:picMkLst>
            <pc:docMk/>
            <pc:sldMk cId="863795699" sldId="262"/>
            <ac:picMk id="25" creationId="{C5F8258A-ADF2-606C-2564-E931C891B404}"/>
          </ac:picMkLst>
        </pc:picChg>
        <pc:picChg chg="add mod">
          <ac:chgData name="Kirolos Simon" userId="53d92030-4f9b-475e-879c-0bc5520e2ff2" providerId="ADAL" clId="{4150B343-CAE6-45C3-B689-D74E3C47A65C}" dt="2025-01-02T16:28:45.957" v="986" actId="1076"/>
          <ac:picMkLst>
            <pc:docMk/>
            <pc:sldMk cId="863795699" sldId="262"/>
            <ac:picMk id="27" creationId="{C6F85AE1-DBE9-A2F1-7473-AE3E6EE930E2}"/>
          </ac:picMkLst>
        </pc:picChg>
      </pc:sldChg>
      <pc:sldChg chg="modSp add mod setBg">
        <pc:chgData name="Kirolos Simon" userId="53d92030-4f9b-475e-879c-0bc5520e2ff2" providerId="ADAL" clId="{4150B343-CAE6-45C3-B689-D74E3C47A65C}" dt="2025-01-02T16:17:12.565" v="961" actId="207"/>
        <pc:sldMkLst>
          <pc:docMk/>
          <pc:sldMk cId="4744263" sldId="340"/>
        </pc:sldMkLst>
        <pc:spChg chg="mod">
          <ac:chgData name="Kirolos Simon" userId="53d92030-4f9b-475e-879c-0bc5520e2ff2" providerId="ADAL" clId="{4150B343-CAE6-45C3-B689-D74E3C47A65C}" dt="2025-01-02T16:17:12.565" v="961" actId="207"/>
          <ac:spMkLst>
            <pc:docMk/>
            <pc:sldMk cId="4744263" sldId="340"/>
            <ac:spMk id="4" creationId="{00000000-0000-0000-0000-000000000000}"/>
          </ac:spMkLst>
        </pc:spChg>
        <pc:spChg chg="mod">
          <ac:chgData name="Kirolos Simon" userId="53d92030-4f9b-475e-879c-0bc5520e2ff2" providerId="ADAL" clId="{4150B343-CAE6-45C3-B689-D74E3C47A65C}" dt="2025-01-02T16:17:07.371" v="960" actId="1076"/>
          <ac:spMkLst>
            <pc:docMk/>
            <pc:sldMk cId="4744263" sldId="340"/>
            <ac:spMk id="5" creationId="{00000000-0000-0000-0000-000000000000}"/>
          </ac:spMkLst>
        </pc:spChg>
      </pc:sldChg>
      <pc:sldChg chg="add mod setBg modShow">
        <pc:chgData name="Kirolos Simon" userId="53d92030-4f9b-475e-879c-0bc5520e2ff2" providerId="ADAL" clId="{4150B343-CAE6-45C3-B689-D74E3C47A65C}" dt="2025-01-02T16:19:25.647" v="975" actId="729"/>
        <pc:sldMkLst>
          <pc:docMk/>
          <pc:sldMk cId="1364180570" sldId="348"/>
        </pc:sldMkLst>
      </pc:sldChg>
      <pc:sldChg chg="modSp add mod modShow">
        <pc:chgData name="Kirolos Simon" userId="53d92030-4f9b-475e-879c-0bc5520e2ff2" providerId="ADAL" clId="{4150B343-CAE6-45C3-B689-D74E3C47A65C}" dt="2025-01-02T15:59:47.744" v="878" actId="729"/>
        <pc:sldMkLst>
          <pc:docMk/>
          <pc:sldMk cId="3214245672" sldId="396"/>
        </pc:sldMkLst>
        <pc:spChg chg="mod">
          <ac:chgData name="Kirolos Simon" userId="53d92030-4f9b-475e-879c-0bc5520e2ff2" providerId="ADAL" clId="{4150B343-CAE6-45C3-B689-D74E3C47A65C}" dt="2025-01-02T15:59:24.696" v="875" actId="108"/>
          <ac:spMkLst>
            <pc:docMk/>
            <pc:sldMk cId="3214245672" sldId="396"/>
            <ac:spMk id="2" creationId="{00000000-0000-0000-0000-000000000000}"/>
          </ac:spMkLst>
        </pc:spChg>
      </pc:sldChg>
      <pc:sldChg chg="add mod ord modShow">
        <pc:chgData name="Kirolos Simon" userId="53d92030-4f9b-475e-879c-0bc5520e2ff2" providerId="ADAL" clId="{4150B343-CAE6-45C3-B689-D74E3C47A65C}" dt="2025-01-02T16:12:47.316" v="943"/>
        <pc:sldMkLst>
          <pc:docMk/>
          <pc:sldMk cId="1890504006" sldId="397"/>
        </pc:sldMkLst>
      </pc:sldChg>
      <pc:sldChg chg="addSp delSp modSp add mod ord">
        <pc:chgData name="Kirolos Simon" userId="53d92030-4f9b-475e-879c-0bc5520e2ff2" providerId="ADAL" clId="{4150B343-CAE6-45C3-B689-D74E3C47A65C}" dt="2025-01-02T16:13:14.679" v="952" actId="207"/>
        <pc:sldMkLst>
          <pc:docMk/>
          <pc:sldMk cId="1744747304" sldId="398"/>
        </pc:sldMkLst>
        <pc:spChg chg="del">
          <ac:chgData name="Kirolos Simon" userId="53d92030-4f9b-475e-879c-0bc5520e2ff2" providerId="ADAL" clId="{4150B343-CAE6-45C3-B689-D74E3C47A65C}" dt="2025-01-02T16:13:07.220" v="950" actId="478"/>
          <ac:spMkLst>
            <pc:docMk/>
            <pc:sldMk cId="1744747304" sldId="398"/>
            <ac:spMk id="2" creationId="{7E8FFAD2-E696-4ACC-BB77-CFBCC76A530C}"/>
          </ac:spMkLst>
        </pc:spChg>
        <pc:spChg chg="del">
          <ac:chgData name="Kirolos Simon" userId="53d92030-4f9b-475e-879c-0bc5520e2ff2" providerId="ADAL" clId="{4150B343-CAE6-45C3-B689-D74E3C47A65C}" dt="2025-01-02T16:13:07.220" v="950" actId="478"/>
          <ac:spMkLst>
            <pc:docMk/>
            <pc:sldMk cId="1744747304" sldId="398"/>
            <ac:spMk id="4" creationId="{73C628D3-F296-3F51-434F-EF840DEE2662}"/>
          </ac:spMkLst>
        </pc:spChg>
        <pc:spChg chg="del">
          <ac:chgData name="Kirolos Simon" userId="53d92030-4f9b-475e-879c-0bc5520e2ff2" providerId="ADAL" clId="{4150B343-CAE6-45C3-B689-D74E3C47A65C}" dt="2025-01-02T16:13:07.220" v="950" actId="478"/>
          <ac:spMkLst>
            <pc:docMk/>
            <pc:sldMk cId="1744747304" sldId="398"/>
            <ac:spMk id="5" creationId="{B4499FCD-A3A2-7D78-9FF8-E71D3081B75D}"/>
          </ac:spMkLst>
        </pc:spChg>
        <pc:spChg chg="del">
          <ac:chgData name="Kirolos Simon" userId="53d92030-4f9b-475e-879c-0bc5520e2ff2" providerId="ADAL" clId="{4150B343-CAE6-45C3-B689-D74E3C47A65C}" dt="2025-01-02T16:13:07.220" v="950" actId="478"/>
          <ac:spMkLst>
            <pc:docMk/>
            <pc:sldMk cId="1744747304" sldId="398"/>
            <ac:spMk id="6" creationId="{E5277121-7C63-8B61-0116-0D401D44D7EF}"/>
          </ac:spMkLst>
        </pc:spChg>
        <pc:spChg chg="del">
          <ac:chgData name="Kirolos Simon" userId="53d92030-4f9b-475e-879c-0bc5520e2ff2" providerId="ADAL" clId="{4150B343-CAE6-45C3-B689-D74E3C47A65C}" dt="2025-01-02T16:13:07.220" v="950" actId="478"/>
          <ac:spMkLst>
            <pc:docMk/>
            <pc:sldMk cId="1744747304" sldId="398"/>
            <ac:spMk id="7" creationId="{F5C6E2F8-1390-833A-19C6-BE683B6AD60B}"/>
          </ac:spMkLst>
        </pc:spChg>
        <pc:spChg chg="del">
          <ac:chgData name="Kirolos Simon" userId="53d92030-4f9b-475e-879c-0bc5520e2ff2" providerId="ADAL" clId="{4150B343-CAE6-45C3-B689-D74E3C47A65C}" dt="2025-01-02T16:13:07.220" v="950" actId="478"/>
          <ac:spMkLst>
            <pc:docMk/>
            <pc:sldMk cId="1744747304" sldId="398"/>
            <ac:spMk id="9" creationId="{BDAA201C-61B2-FCF8-37C5-A5319B37F52A}"/>
          </ac:spMkLst>
        </pc:spChg>
        <pc:spChg chg="del">
          <ac:chgData name="Kirolos Simon" userId="53d92030-4f9b-475e-879c-0bc5520e2ff2" providerId="ADAL" clId="{4150B343-CAE6-45C3-B689-D74E3C47A65C}" dt="2025-01-02T16:13:07.220" v="950" actId="478"/>
          <ac:spMkLst>
            <pc:docMk/>
            <pc:sldMk cId="1744747304" sldId="398"/>
            <ac:spMk id="10" creationId="{B529D130-FFB6-9BB0-2512-DA6FE21BC905}"/>
          </ac:spMkLst>
        </pc:spChg>
        <pc:spChg chg="del">
          <ac:chgData name="Kirolos Simon" userId="53d92030-4f9b-475e-879c-0bc5520e2ff2" providerId="ADAL" clId="{4150B343-CAE6-45C3-B689-D74E3C47A65C}" dt="2025-01-02T16:13:07.220" v="950" actId="478"/>
          <ac:spMkLst>
            <pc:docMk/>
            <pc:sldMk cId="1744747304" sldId="398"/>
            <ac:spMk id="11" creationId="{F3379752-D630-1B7E-D649-839A7A4E33BF}"/>
          </ac:spMkLst>
        </pc:spChg>
        <pc:spChg chg="del">
          <ac:chgData name="Kirolos Simon" userId="53d92030-4f9b-475e-879c-0bc5520e2ff2" providerId="ADAL" clId="{4150B343-CAE6-45C3-B689-D74E3C47A65C}" dt="2025-01-02T16:13:07.220" v="950" actId="478"/>
          <ac:spMkLst>
            <pc:docMk/>
            <pc:sldMk cId="1744747304" sldId="398"/>
            <ac:spMk id="12" creationId="{0EE43379-D020-87B7-B81E-0234FA22F88D}"/>
          </ac:spMkLst>
        </pc:spChg>
        <pc:spChg chg="del">
          <ac:chgData name="Kirolos Simon" userId="53d92030-4f9b-475e-879c-0bc5520e2ff2" providerId="ADAL" clId="{4150B343-CAE6-45C3-B689-D74E3C47A65C}" dt="2025-01-02T16:13:07.220" v="950" actId="478"/>
          <ac:spMkLst>
            <pc:docMk/>
            <pc:sldMk cId="1744747304" sldId="398"/>
            <ac:spMk id="14" creationId="{3212372E-9F0F-EBB9-AB27-412D23ADFF7A}"/>
          </ac:spMkLst>
        </pc:spChg>
        <pc:spChg chg="del">
          <ac:chgData name="Kirolos Simon" userId="53d92030-4f9b-475e-879c-0bc5520e2ff2" providerId="ADAL" clId="{4150B343-CAE6-45C3-B689-D74E3C47A65C}" dt="2025-01-02T16:13:07.220" v="950" actId="478"/>
          <ac:spMkLst>
            <pc:docMk/>
            <pc:sldMk cId="1744747304" sldId="398"/>
            <ac:spMk id="15" creationId="{86C55C0F-FB87-C684-392F-3D078FE4F67A}"/>
          </ac:spMkLst>
        </pc:spChg>
        <pc:spChg chg="del">
          <ac:chgData name="Kirolos Simon" userId="53d92030-4f9b-475e-879c-0bc5520e2ff2" providerId="ADAL" clId="{4150B343-CAE6-45C3-B689-D74E3C47A65C}" dt="2025-01-02T16:13:07.220" v="950" actId="478"/>
          <ac:spMkLst>
            <pc:docMk/>
            <pc:sldMk cId="1744747304" sldId="398"/>
            <ac:spMk id="16" creationId="{D3ED9BC5-D1BE-B8CF-57DB-2ADB1C6DADE2}"/>
          </ac:spMkLst>
        </pc:spChg>
        <pc:spChg chg="add mod">
          <ac:chgData name="Kirolos Simon" userId="53d92030-4f9b-475e-879c-0bc5520e2ff2" providerId="ADAL" clId="{4150B343-CAE6-45C3-B689-D74E3C47A65C}" dt="2025-01-02T16:12:57.341" v="947"/>
          <ac:spMkLst>
            <pc:docMk/>
            <pc:sldMk cId="1744747304" sldId="398"/>
            <ac:spMk id="17" creationId="{EB4ADBE7-4564-FF57-ACE6-D70C5F0FE9A8}"/>
          </ac:spMkLst>
        </pc:spChg>
        <pc:spChg chg="add mod">
          <ac:chgData name="Kirolos Simon" userId="53d92030-4f9b-475e-879c-0bc5520e2ff2" providerId="ADAL" clId="{4150B343-CAE6-45C3-B689-D74E3C47A65C}" dt="2025-01-02T16:13:14.679" v="952" actId="207"/>
          <ac:spMkLst>
            <pc:docMk/>
            <pc:sldMk cId="1744747304" sldId="398"/>
            <ac:spMk id="18" creationId="{88400BD8-D9EA-9776-A447-ACE0413FAD00}"/>
          </ac:spMkLst>
        </pc:spChg>
        <pc:picChg chg="del mod">
          <ac:chgData name="Kirolos Simon" userId="53d92030-4f9b-475e-879c-0bc5520e2ff2" providerId="ADAL" clId="{4150B343-CAE6-45C3-B689-D74E3C47A65C}" dt="2025-01-02T16:13:07.220" v="950" actId="478"/>
          <ac:picMkLst>
            <pc:docMk/>
            <pc:sldMk cId="1744747304" sldId="398"/>
            <ac:picMk id="3" creationId="{DDA82F79-2115-18C4-A4A2-7FFBE150D1DF}"/>
          </ac:picMkLst>
        </pc:picChg>
        <pc:picChg chg="del">
          <ac:chgData name="Kirolos Simon" userId="53d92030-4f9b-475e-879c-0bc5520e2ff2" providerId="ADAL" clId="{4150B343-CAE6-45C3-B689-D74E3C47A65C}" dt="2025-01-02T16:13:07.220" v="950" actId="478"/>
          <ac:picMkLst>
            <pc:docMk/>
            <pc:sldMk cId="1744747304" sldId="398"/>
            <ac:picMk id="8" creationId="{EBC6366E-A623-47F6-4076-DBEAF3FBD79E}"/>
          </ac:picMkLst>
        </pc:picChg>
        <pc:picChg chg="del">
          <ac:chgData name="Kirolos Simon" userId="53d92030-4f9b-475e-879c-0bc5520e2ff2" providerId="ADAL" clId="{4150B343-CAE6-45C3-B689-D74E3C47A65C}" dt="2025-01-02T16:13:07.220" v="950" actId="478"/>
          <ac:picMkLst>
            <pc:docMk/>
            <pc:sldMk cId="1744747304" sldId="398"/>
            <ac:picMk id="13" creationId="{B8D472B6-3151-2CA5-EC5A-E8628FFC47BF}"/>
          </ac:picMkLst>
        </pc:picChg>
      </pc:sldChg>
      <pc:sldChg chg="addSp delSp modSp add mod">
        <pc:chgData name="Kirolos Simon" userId="53d92030-4f9b-475e-879c-0bc5520e2ff2" providerId="ADAL" clId="{4150B343-CAE6-45C3-B689-D74E3C47A65C}" dt="2025-01-02T16:22:48.016" v="977" actId="1076"/>
        <pc:sldMkLst>
          <pc:docMk/>
          <pc:sldMk cId="3905842760" sldId="399"/>
        </pc:sldMkLst>
        <pc:spChg chg="mod">
          <ac:chgData name="Kirolos Simon" userId="53d92030-4f9b-475e-879c-0bc5520e2ff2" providerId="ADAL" clId="{4150B343-CAE6-45C3-B689-D74E3C47A65C}" dt="2025-01-02T16:18:14.195" v="971" actId="255"/>
          <ac:spMkLst>
            <pc:docMk/>
            <pc:sldMk cId="3905842760" sldId="399"/>
            <ac:spMk id="3" creationId="{6B744492-AFD4-91F6-3789-C6083412F32E}"/>
          </ac:spMkLst>
        </pc:spChg>
        <pc:spChg chg="add del mod">
          <ac:chgData name="Kirolos Simon" userId="53d92030-4f9b-475e-879c-0bc5520e2ff2" providerId="ADAL" clId="{4150B343-CAE6-45C3-B689-D74E3C47A65C}" dt="2025-01-02T16:18:32.407" v="974" actId="255"/>
          <ac:spMkLst>
            <pc:docMk/>
            <pc:sldMk cId="3905842760" sldId="399"/>
            <ac:spMk id="4" creationId="{CE49A6FF-4A8F-1018-06DA-BE60927966E5}"/>
          </ac:spMkLst>
        </pc:spChg>
        <pc:spChg chg="add del mod">
          <ac:chgData name="Kirolos Simon" userId="53d92030-4f9b-475e-879c-0bc5520e2ff2" providerId="ADAL" clId="{4150B343-CAE6-45C3-B689-D74E3C47A65C}" dt="2025-01-02T16:18:25.248" v="973" actId="478"/>
          <ac:spMkLst>
            <pc:docMk/>
            <pc:sldMk cId="3905842760" sldId="399"/>
            <ac:spMk id="8" creationId="{F7579277-B3D8-8120-3F37-4ACF6BEF6BC8}"/>
          </ac:spMkLst>
        </pc:spChg>
        <pc:picChg chg="mod">
          <ac:chgData name="Kirolos Simon" userId="53d92030-4f9b-475e-879c-0bc5520e2ff2" providerId="ADAL" clId="{4150B343-CAE6-45C3-B689-D74E3C47A65C}" dt="2025-01-02T16:22:48.016" v="977" actId="1076"/>
          <ac:picMkLst>
            <pc:docMk/>
            <pc:sldMk cId="3905842760" sldId="399"/>
            <ac:picMk id="2" creationId="{389F80C8-7EEA-7B97-51F8-169054406B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1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AEA-696E-43DA-71EB-C5F175302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06540-CC13-B070-9286-A2AE4081B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E6DD06-8C61-5F5C-3DCF-30EFD07DF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50EC9-E6DF-7E9B-DDE1-E03021B93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0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AA5B0-03E7-71A8-BAB3-2A0AD26D4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C5C504-E2F0-CBA3-49C7-F3E4142B0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8E451-33A2-85DF-51B7-1790BC58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9EBBC-0AF5-7885-86B3-AB52C68232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0161C-4A37-4C06-ED58-160ACD2B6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8D8F1-A0EA-BEE1-0133-FF7E20514C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EE81BB-3421-1D19-DF3C-9B2D4F906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87EE6-4167-1431-00F8-1DA84CD33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3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82018-7406-A33E-1852-C5D76B95E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0ED027-D016-DC3C-84CD-21C43ABAF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949378-E830-2BCC-E5E7-C6739264B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F60A8-B523-FFB5-E379-6796CA18B9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81ADA-D680-6124-03B8-B88FA45E9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18DE7-2B37-BA38-0CEE-1BE910ACBE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731C8-AC79-C930-AF3D-C95273B94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8274E-7CDC-C5A0-D9EB-9BAA1F037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5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1521" y="329570"/>
            <a:ext cx="13167361" cy="859153"/>
          </a:xfrm>
        </p:spPr>
        <p:txBody>
          <a:bodyPr>
            <a:normAutofit/>
          </a:bodyPr>
          <a:lstStyle>
            <a:lvl1pPr algn="l">
              <a:defRPr sz="447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407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42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Scrap Analysis and Mitigation Strategies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provides a comprehensive analysis of scrapping activities, highlighting key metrics, classifications, and financial impact to facilitate informed decision-making and implement mitigation strategies.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4916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467112"/>
            <a:ext cx="233350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B2E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kirollos simon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2736" y="4969398"/>
            <a:ext cx="8923626" cy="3073363"/>
          </a:xfrm>
          <a:prstGeom prst="rect">
            <a:avLst/>
          </a:prstGeom>
          <a:solidFill>
            <a:schemeClr val="accent4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51"/>
            <a:endParaRPr lang="en-US" sz="2159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06" y="4797920"/>
            <a:ext cx="82060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6951"/>
            <a:r>
              <a:rPr lang="en-US" sz="5400" b="1" kern="0" cap="all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Thank You</a:t>
            </a:r>
          </a:p>
          <a:p>
            <a:pPr defTabSz="1096951"/>
            <a:r>
              <a:rPr lang="en-US" sz="5400" b="1" kern="0" cap="all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Empowering Data-Driven Decisions for a Profitable Future</a:t>
            </a:r>
          </a:p>
        </p:txBody>
      </p:sp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BB6EA77-47FC-4DD5-BDA8-04B4BE167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8400BD8-D9EA-9776-A447-ACE0413FAD00}"/>
              </a:ext>
            </a:extLst>
          </p:cNvPr>
          <p:cNvSpPr/>
          <p:nvPr/>
        </p:nvSpPr>
        <p:spPr>
          <a:xfrm>
            <a:off x="288535" y="6037169"/>
            <a:ext cx="12351870" cy="149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6951"/>
            <a:r>
              <a:rPr lang="en-US" sz="5759" b="1" kern="0" cap="all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Thank You</a:t>
            </a:r>
          </a:p>
          <a:p>
            <a:pPr defTabSz="1096951"/>
            <a:r>
              <a:rPr lang="en-US" sz="3360" b="1" kern="0" cap="all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Empowering Data-Driven Decisions for a Profitable Future</a:t>
            </a:r>
          </a:p>
        </p:txBody>
      </p:sp>
    </p:spTree>
    <p:extLst>
      <p:ext uri="{BB962C8B-B14F-4D97-AF65-F5344CB8AC3E}">
        <p14:creationId xmlns:p14="http://schemas.microsoft.com/office/powerpoint/2010/main" val="174474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03AD347-5117-F62A-BFA5-7BF7957F8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B21C215-A472-6105-3458-4ACB7F969D63}"/>
              </a:ext>
            </a:extLst>
          </p:cNvPr>
          <p:cNvSpPr/>
          <p:nvPr/>
        </p:nvSpPr>
        <p:spPr>
          <a:xfrm>
            <a:off x="793790" y="1516499"/>
            <a:ext cx="85091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Hierarchical Analysis of Scrapping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4402A48-17B4-7519-4932-631194F22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123E8167-A694-9995-1E92-9B10AFBA6D56}"/>
              </a:ext>
            </a:extLst>
          </p:cNvPr>
          <p:cNvSpPr/>
          <p:nvPr/>
        </p:nvSpPr>
        <p:spPr>
          <a:xfrm>
            <a:off x="3999786" y="3267551"/>
            <a:ext cx="10918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DF7B2210-5514-4228-FFA6-01A5263AC0ED}"/>
              </a:ext>
            </a:extLst>
          </p:cNvPr>
          <p:cNvSpPr/>
          <p:nvPr/>
        </p:nvSpPr>
        <p:spPr>
          <a:xfrm>
            <a:off x="5357217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Level 1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8884D55-F3B3-9791-5509-6A883A219E39}"/>
              </a:ext>
            </a:extLst>
          </p:cNvPr>
          <p:cNvSpPr/>
          <p:nvPr/>
        </p:nvSpPr>
        <p:spPr>
          <a:xfrm>
            <a:off x="5357217" y="3396139"/>
            <a:ext cx="31031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Primary reasons for scrapping.</a:t>
            </a:r>
            <a:endParaRPr lang="en-US" sz="17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D30F4F4E-BE93-8AF5-577B-7C656A5692B2}"/>
              </a:ext>
            </a:extLst>
          </p:cNvPr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E2C8B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9AC528E6-A879-F183-FA9A-8E052B047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AC2AFE5B-90F6-7854-C123-5A412F6C7C68}"/>
              </a:ext>
            </a:extLst>
          </p:cNvPr>
          <p:cNvSpPr/>
          <p:nvPr/>
        </p:nvSpPr>
        <p:spPr>
          <a:xfrm>
            <a:off x="3980617" y="4469249"/>
            <a:ext cx="1473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46D1C1DC-7431-8F05-FBE2-3A270E256FBE}"/>
              </a:ext>
            </a:extLst>
          </p:cNvPr>
          <p:cNvSpPr/>
          <p:nvPr/>
        </p:nvSpPr>
        <p:spPr>
          <a:xfrm>
            <a:off x="6433304" y="4269343"/>
            <a:ext cx="25662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Level 2</a:t>
            </a:r>
            <a:endParaRPr lang="en-US" sz="220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302DD43E-BE6B-1AE3-F6F1-5DEDB40E5EBA}"/>
              </a:ext>
            </a:extLst>
          </p:cNvPr>
          <p:cNvSpPr/>
          <p:nvPr/>
        </p:nvSpPr>
        <p:spPr>
          <a:xfrm>
            <a:off x="6433304" y="4759762"/>
            <a:ext cx="256627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Sub-categories of Level 1.</a:t>
            </a:r>
            <a:endParaRPr lang="en-US" sz="1750" dirty="0"/>
          </a:p>
        </p:txBody>
      </p:sp>
      <p:sp>
        <p:nvSpPr>
          <p:cNvPr id="12" name="Shape 8">
            <a:extLst>
              <a:ext uri="{FF2B5EF4-FFF2-40B4-BE49-F238E27FC236}">
                <a16:creationId xmlns:a16="http://schemas.microsoft.com/office/drawing/2014/main" id="{C2BE77C0-5DEF-A5B3-C274-79A2E2A49A57}"/>
              </a:ext>
            </a:extLst>
          </p:cNvPr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E2C8B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B8A8FACD-F9A1-2E14-27ED-C85CE10DB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>
            <a:extLst>
              <a:ext uri="{FF2B5EF4-FFF2-40B4-BE49-F238E27FC236}">
                <a16:creationId xmlns:a16="http://schemas.microsoft.com/office/drawing/2014/main" id="{86282A20-316C-F7E5-A0F7-4FDBA95AD2DB}"/>
              </a:ext>
            </a:extLst>
          </p:cNvPr>
          <p:cNvSpPr/>
          <p:nvPr/>
        </p:nvSpPr>
        <p:spPr>
          <a:xfrm>
            <a:off x="3977521" y="5832872"/>
            <a:ext cx="15359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F750993E-1E87-F0F1-4B0A-6EF0024E7F0B}"/>
              </a:ext>
            </a:extLst>
          </p:cNvPr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Level 3</a:t>
            </a:r>
            <a:endParaRPr lang="en-US" sz="220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08AD864D-BCA7-897F-4F7C-8D90E68E0EC3}"/>
              </a:ext>
            </a:extLst>
          </p:cNvPr>
          <p:cNvSpPr/>
          <p:nvPr/>
        </p:nvSpPr>
        <p:spPr>
          <a:xfrm>
            <a:off x="7509272" y="6123384"/>
            <a:ext cx="31171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Detailed breakdown of Level 2.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89050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550"/>
              </a:lnSpc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</a:rPr>
              <a:t>SWOT Analysis</a:t>
            </a:r>
            <a:endParaRPr lang="es-UY" sz="445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828" y="1888240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031343" y="1908932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031343" y="4719511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9784" y="4704424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194545" y="1711962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096994" tIns="109699" rIns="1096994" bIns="109699" numCol="1" anchor="ctr" anchorCtr="1" compatLnSpc="1">
            <a:prstTxWarp prst="textNoShape">
              <a:avLst/>
            </a:prstTxWarp>
          </a:bodyPr>
          <a:lstStyle/>
          <a:p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01587" y="1705861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401587" y="4711585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195507" y="4719511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75000"/>
                </a:schemeClr>
              </a:gs>
              <a:gs pos="99000">
                <a:schemeClr val="accent2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ounded Rectangle 29"/>
          <p:cNvSpPr/>
          <p:nvPr/>
        </p:nvSpPr>
        <p:spPr>
          <a:xfrm>
            <a:off x="2353062" y="2595645"/>
            <a:ext cx="4748228" cy="1850994"/>
          </a:xfrm>
          <a:custGeom>
            <a:avLst/>
            <a:gdLst/>
            <a:ahLst/>
            <a:cxnLst/>
            <a:rect l="l" t="t" r="r" b="b"/>
            <a:pathLst>
              <a:path w="3957888" h="1542897">
                <a:moveTo>
                  <a:pt x="0" y="0"/>
                </a:moveTo>
                <a:lnTo>
                  <a:pt x="3957888" y="0"/>
                </a:lnTo>
                <a:lnTo>
                  <a:pt x="3957888" y="1181487"/>
                </a:lnTo>
                <a:cubicBezTo>
                  <a:pt x="3957888" y="1381088"/>
                  <a:pt x="3796079" y="1542897"/>
                  <a:pt x="3596479" y="1542897"/>
                </a:cubicBezTo>
                <a:lnTo>
                  <a:pt x="361410" y="1542897"/>
                </a:lnTo>
                <a:cubicBezTo>
                  <a:pt x="161809" y="1542897"/>
                  <a:pt x="0" y="1381088"/>
                  <a:pt x="0" y="1181487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10826" y="2887635"/>
            <a:ext cx="4240877" cy="978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Diverse Car Portfolio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Strong Market Presence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Premium Pricing Opportunities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85081" y="1827617"/>
            <a:ext cx="4284187" cy="5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9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Strengths</a:t>
            </a:r>
          </a:p>
        </p:txBody>
      </p:sp>
      <p:sp>
        <p:nvSpPr>
          <p:cNvPr id="40" name="Rounded Rectangle 37"/>
          <p:cNvSpPr/>
          <p:nvPr/>
        </p:nvSpPr>
        <p:spPr>
          <a:xfrm>
            <a:off x="7577425" y="2595644"/>
            <a:ext cx="4748230" cy="1874519"/>
          </a:xfrm>
          <a:custGeom>
            <a:avLst/>
            <a:gdLst/>
            <a:ahLst/>
            <a:cxnLst/>
            <a:rect l="l" t="t" r="r" b="b"/>
            <a:pathLst>
              <a:path w="3957889" h="1562506">
                <a:moveTo>
                  <a:pt x="0" y="0"/>
                </a:moveTo>
                <a:lnTo>
                  <a:pt x="3957889" y="0"/>
                </a:lnTo>
                <a:lnTo>
                  <a:pt x="3957889" y="1201096"/>
                </a:lnTo>
                <a:cubicBezTo>
                  <a:pt x="3957888" y="1400697"/>
                  <a:pt x="3796079" y="1562506"/>
                  <a:pt x="3596478" y="1562506"/>
                </a:cubicBezTo>
                <a:lnTo>
                  <a:pt x="361411" y="1562506"/>
                </a:lnTo>
                <a:cubicBezTo>
                  <a:pt x="161809" y="1562506"/>
                  <a:pt x="0" y="1400697"/>
                  <a:pt x="0" y="1201096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55599" y="2957130"/>
            <a:ext cx="3780494" cy="6832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Price Sensitivity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Limited Fuel-Efficient Options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89754" y="1881514"/>
            <a:ext cx="5096840" cy="97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9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Weaknesses</a:t>
            </a:r>
          </a:p>
          <a:p>
            <a:endParaRPr lang="en-US" sz="2879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ounded Rectangle 53"/>
          <p:cNvSpPr/>
          <p:nvPr/>
        </p:nvSpPr>
        <p:spPr>
          <a:xfrm>
            <a:off x="2353062" y="5651945"/>
            <a:ext cx="4748228" cy="1799063"/>
          </a:xfrm>
          <a:custGeom>
            <a:avLst/>
            <a:gdLst/>
            <a:ahLst/>
            <a:cxnLst/>
            <a:rect l="l" t="t" r="r" b="b"/>
            <a:pathLst>
              <a:path w="3957888" h="1499610">
                <a:moveTo>
                  <a:pt x="0" y="0"/>
                </a:moveTo>
                <a:lnTo>
                  <a:pt x="3957888" y="0"/>
                </a:lnTo>
                <a:lnTo>
                  <a:pt x="3957888" y="1138199"/>
                </a:lnTo>
                <a:cubicBezTo>
                  <a:pt x="3957888" y="1337800"/>
                  <a:pt x="3796079" y="1499609"/>
                  <a:pt x="3596479" y="1499610"/>
                </a:cubicBezTo>
                <a:lnTo>
                  <a:pt x="361410" y="1499610"/>
                </a:lnTo>
                <a:cubicBezTo>
                  <a:pt x="161809" y="1499609"/>
                  <a:pt x="0" y="1337800"/>
                  <a:pt x="0" y="1138199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89884" y="5959010"/>
            <a:ext cx="3602356" cy="978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Growing Electric Vehicle Market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Expanding Global Presence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24143" y="4987242"/>
            <a:ext cx="39208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Opportunities</a:t>
            </a:r>
          </a:p>
        </p:txBody>
      </p:sp>
      <p:sp>
        <p:nvSpPr>
          <p:cNvPr id="46" name="Rounded Rectangle 56"/>
          <p:cNvSpPr/>
          <p:nvPr/>
        </p:nvSpPr>
        <p:spPr>
          <a:xfrm>
            <a:off x="7569786" y="5651943"/>
            <a:ext cx="4748230" cy="1810492"/>
          </a:xfrm>
          <a:custGeom>
            <a:avLst/>
            <a:gdLst/>
            <a:ahLst/>
            <a:cxnLst/>
            <a:rect l="l" t="t" r="r" b="b"/>
            <a:pathLst>
              <a:path w="3957889" h="1509136">
                <a:moveTo>
                  <a:pt x="0" y="0"/>
                </a:moveTo>
                <a:lnTo>
                  <a:pt x="3957889" y="0"/>
                </a:lnTo>
                <a:lnTo>
                  <a:pt x="3957889" y="1147725"/>
                </a:lnTo>
                <a:cubicBezTo>
                  <a:pt x="3957888" y="1347326"/>
                  <a:pt x="3796079" y="1509135"/>
                  <a:pt x="3596478" y="1509136"/>
                </a:cubicBezTo>
                <a:lnTo>
                  <a:pt x="361411" y="1509136"/>
                </a:lnTo>
                <a:cubicBezTo>
                  <a:pt x="161809" y="1509135"/>
                  <a:pt x="0" y="1347326"/>
                  <a:pt x="0" y="1147725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66106" y="6189014"/>
            <a:ext cx="3621095" cy="6832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Intense Competition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Economic Downturn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4770" y="4962495"/>
            <a:ext cx="418441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Threats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854618" y="3066198"/>
            <a:ext cx="2835912" cy="2835912"/>
            <a:chOff x="3389437" y="2730853"/>
            <a:chExt cx="2363876" cy="2363876"/>
          </a:xfrm>
        </p:grpSpPr>
        <p:sp>
          <p:nvSpPr>
            <p:cNvPr id="50" name="Oval 49"/>
            <p:cNvSpPr/>
            <p:nvPr/>
          </p:nvSpPr>
          <p:spPr>
            <a:xfrm>
              <a:off x="3389437" y="2730853"/>
              <a:ext cx="2363876" cy="2363876"/>
            </a:xfrm>
            <a:prstGeom prst="ellipse">
              <a:avLst/>
            </a:prstGeom>
            <a:gradFill>
              <a:gsLst>
                <a:gs pos="9000">
                  <a:sysClr val="windowText" lastClr="000000">
                    <a:lumMod val="85000"/>
                    <a:lumOff val="15000"/>
                  </a:sysClr>
                </a:gs>
                <a:gs pos="43800">
                  <a:srgbClr val="FFFFFF"/>
                </a:gs>
                <a:gs pos="100000">
                  <a:sysClr val="windowText" lastClr="000000"/>
                </a:gs>
                <a:gs pos="60000">
                  <a:sysClr val="window" lastClr="FFFF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96951"/>
              <a:endParaRPr lang="en-US" sz="215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582478" y="2923887"/>
              <a:ext cx="1977794" cy="1977793"/>
              <a:chOff x="6019800" y="3276599"/>
              <a:chExt cx="533400" cy="533400"/>
            </a:xfrm>
            <a:effectLst/>
          </p:grpSpPr>
          <p:sp>
            <p:nvSpPr>
              <p:cNvPr id="53" name="Oval 52"/>
              <p:cNvSpPr/>
              <p:nvPr/>
            </p:nvSpPr>
            <p:spPr>
              <a:xfrm>
                <a:off x="6019800" y="3276599"/>
                <a:ext cx="533400" cy="533400"/>
              </a:xfrm>
              <a:prstGeom prst="ellipse">
                <a:avLst/>
              </a:prstGeom>
              <a:gradFill>
                <a:gsLst>
                  <a:gs pos="35000">
                    <a:schemeClr val="tx2">
                      <a:lumMod val="50000"/>
                    </a:schemeClr>
                  </a:gs>
                  <a:gs pos="70000">
                    <a:schemeClr val="tx2">
                      <a:lumMod val="75000"/>
                    </a:schemeClr>
                  </a:gs>
                  <a:gs pos="100000">
                    <a:schemeClr val="tx2"/>
                  </a:gs>
                </a:gsLst>
                <a:lin ang="5400000" scaled="1"/>
              </a:gradFill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96951">
                  <a:defRPr/>
                </a:pPr>
                <a:endParaRPr lang="en-US" sz="2159" kern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032368" y="3296068"/>
                <a:ext cx="508265" cy="446900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96951">
                  <a:defRPr/>
                </a:pPr>
                <a:endParaRPr lang="en-US" sz="2159" kern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792620" y="3474107"/>
              <a:ext cx="1557516" cy="8463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1096951"/>
              <a:r>
                <a:rPr lang="en-US" sz="3839" b="1" kern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SWOT</a:t>
              </a:r>
            </a:p>
            <a:p>
              <a:pPr algn="ctr" defTabSz="1096951"/>
              <a:r>
                <a:rPr lang="en-US" sz="2159" b="1" kern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Analysis</a:t>
              </a:r>
              <a:endParaRPr lang="en-US" sz="3839" b="1" kern="0" dirty="0">
                <a:solidFill>
                  <a:prstClr val="white"/>
                </a:solidFill>
                <a:effectLst>
                  <a:outerShdw blurRad="1016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ea typeface="Kozuka Gothic Pr6N B" pitchFamily="34" charset="-128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24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0019" y="608537"/>
            <a:ext cx="67089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Scrap Analysis: </a:t>
            </a: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</a:rPr>
              <a:t>Overview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825F53-AAFD-F13F-8AF7-94C86482AD95}"/>
              </a:ext>
            </a:extLst>
          </p:cNvPr>
          <p:cNvGrpSpPr/>
          <p:nvPr/>
        </p:nvGrpSpPr>
        <p:grpSpPr>
          <a:xfrm>
            <a:off x="9051931" y="1605063"/>
            <a:ext cx="5000731" cy="2906483"/>
            <a:chOff x="3545190" y="1600200"/>
            <a:chExt cx="5000731" cy="290648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EEF7A7-258B-40B8-7B57-C5555EC91FC1}"/>
                </a:ext>
              </a:extLst>
            </p:cNvPr>
            <p:cNvSpPr/>
            <p:nvPr/>
          </p:nvSpPr>
          <p:spPr>
            <a:xfrm>
              <a:off x="3545190" y="4428396"/>
              <a:ext cx="5000731" cy="78287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251699-0731-36E7-E415-BD06C98CB7EF}"/>
                </a:ext>
              </a:extLst>
            </p:cNvPr>
            <p:cNvGrpSpPr/>
            <p:nvPr/>
          </p:nvGrpSpPr>
          <p:grpSpPr>
            <a:xfrm>
              <a:off x="4004944" y="1600200"/>
              <a:ext cx="4178936" cy="2860515"/>
              <a:chOff x="4021138" y="2293938"/>
              <a:chExt cx="8156575" cy="5583238"/>
            </a:xfrm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FC414C81-C713-3D6A-DE90-46599531F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8" y="2293938"/>
                <a:ext cx="7345363" cy="5575300"/>
              </a:xfrm>
              <a:custGeom>
                <a:avLst/>
                <a:gdLst>
                  <a:gd name="T0" fmla="*/ 1856 w 1956"/>
                  <a:gd name="T1" fmla="*/ 192 h 1484"/>
                  <a:gd name="T2" fmla="*/ 1732 w 1956"/>
                  <a:gd name="T3" fmla="*/ 192 h 1484"/>
                  <a:gd name="T4" fmla="*/ 1732 w 1956"/>
                  <a:gd name="T5" fmla="*/ 34 h 1484"/>
                  <a:gd name="T6" fmla="*/ 1698 w 1956"/>
                  <a:gd name="T7" fmla="*/ 0 h 1484"/>
                  <a:gd name="T8" fmla="*/ 1182 w 1956"/>
                  <a:gd name="T9" fmla="*/ 0 h 1484"/>
                  <a:gd name="T10" fmla="*/ 1148 w 1956"/>
                  <a:gd name="T11" fmla="*/ 34 h 1484"/>
                  <a:gd name="T12" fmla="*/ 1148 w 1956"/>
                  <a:gd name="T13" fmla="*/ 192 h 1484"/>
                  <a:gd name="T14" fmla="*/ 100 w 1956"/>
                  <a:gd name="T15" fmla="*/ 192 h 1484"/>
                  <a:gd name="T16" fmla="*/ 0 w 1956"/>
                  <a:gd name="T17" fmla="*/ 292 h 1484"/>
                  <a:gd name="T18" fmla="*/ 0 w 1956"/>
                  <a:gd name="T19" fmla="*/ 1384 h 1484"/>
                  <a:gd name="T20" fmla="*/ 100 w 1956"/>
                  <a:gd name="T21" fmla="*/ 1484 h 1484"/>
                  <a:gd name="T22" fmla="*/ 1856 w 1956"/>
                  <a:gd name="T23" fmla="*/ 1484 h 1484"/>
                  <a:gd name="T24" fmla="*/ 1956 w 1956"/>
                  <a:gd name="T25" fmla="*/ 1384 h 1484"/>
                  <a:gd name="T26" fmla="*/ 1956 w 1956"/>
                  <a:gd name="T27" fmla="*/ 292 h 1484"/>
                  <a:gd name="T28" fmla="*/ 1856 w 1956"/>
                  <a:gd name="T29" fmla="*/ 192 h 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6" h="1484">
                    <a:moveTo>
                      <a:pt x="1856" y="192"/>
                    </a:moveTo>
                    <a:cubicBezTo>
                      <a:pt x="1732" y="192"/>
                      <a:pt x="1732" y="192"/>
                      <a:pt x="1732" y="192"/>
                    </a:cubicBezTo>
                    <a:cubicBezTo>
                      <a:pt x="1732" y="34"/>
                      <a:pt x="1732" y="34"/>
                      <a:pt x="1732" y="34"/>
                    </a:cubicBezTo>
                    <a:cubicBezTo>
                      <a:pt x="1732" y="15"/>
                      <a:pt x="1717" y="0"/>
                      <a:pt x="1698" y="0"/>
                    </a:cubicBezTo>
                    <a:cubicBezTo>
                      <a:pt x="1182" y="0"/>
                      <a:pt x="1182" y="0"/>
                      <a:pt x="1182" y="0"/>
                    </a:cubicBezTo>
                    <a:cubicBezTo>
                      <a:pt x="1163" y="0"/>
                      <a:pt x="1148" y="15"/>
                      <a:pt x="1148" y="34"/>
                    </a:cubicBezTo>
                    <a:cubicBezTo>
                      <a:pt x="1148" y="192"/>
                      <a:pt x="1148" y="192"/>
                      <a:pt x="1148" y="192"/>
                    </a:cubicBezTo>
                    <a:cubicBezTo>
                      <a:pt x="100" y="192"/>
                      <a:pt x="100" y="192"/>
                      <a:pt x="100" y="192"/>
                    </a:cubicBezTo>
                    <a:cubicBezTo>
                      <a:pt x="45" y="192"/>
                      <a:pt x="0" y="237"/>
                      <a:pt x="0" y="292"/>
                    </a:cubicBezTo>
                    <a:cubicBezTo>
                      <a:pt x="0" y="1384"/>
                      <a:pt x="0" y="1384"/>
                      <a:pt x="0" y="1384"/>
                    </a:cubicBezTo>
                    <a:cubicBezTo>
                      <a:pt x="0" y="1439"/>
                      <a:pt x="45" y="1484"/>
                      <a:pt x="100" y="1484"/>
                    </a:cubicBezTo>
                    <a:cubicBezTo>
                      <a:pt x="1856" y="1484"/>
                      <a:pt x="1856" y="1484"/>
                      <a:pt x="1856" y="1484"/>
                    </a:cubicBezTo>
                    <a:cubicBezTo>
                      <a:pt x="1911" y="1484"/>
                      <a:pt x="1956" y="1439"/>
                      <a:pt x="1956" y="1384"/>
                    </a:cubicBezTo>
                    <a:cubicBezTo>
                      <a:pt x="1956" y="292"/>
                      <a:pt x="1956" y="292"/>
                      <a:pt x="1956" y="292"/>
                    </a:cubicBezTo>
                    <a:cubicBezTo>
                      <a:pt x="1956" y="237"/>
                      <a:pt x="1911" y="192"/>
                      <a:pt x="1856" y="192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76DC4DBC-CF3C-536E-FA01-DCB6D78CE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2300288"/>
                <a:ext cx="7886700" cy="5576888"/>
              </a:xfrm>
              <a:custGeom>
                <a:avLst/>
                <a:gdLst>
                  <a:gd name="T0" fmla="*/ 2000 w 2100"/>
                  <a:gd name="T1" fmla="*/ 192 h 1484"/>
                  <a:gd name="T2" fmla="*/ 1874 w 2100"/>
                  <a:gd name="T3" fmla="*/ 192 h 1484"/>
                  <a:gd name="T4" fmla="*/ 1874 w 2100"/>
                  <a:gd name="T5" fmla="*/ 32 h 1484"/>
                  <a:gd name="T6" fmla="*/ 1842 w 2100"/>
                  <a:gd name="T7" fmla="*/ 0 h 1484"/>
                  <a:gd name="T8" fmla="*/ 1326 w 2100"/>
                  <a:gd name="T9" fmla="*/ 0 h 1484"/>
                  <a:gd name="T10" fmla="*/ 1290 w 2100"/>
                  <a:gd name="T11" fmla="*/ 32 h 1484"/>
                  <a:gd name="T12" fmla="*/ 1290 w 2100"/>
                  <a:gd name="T13" fmla="*/ 192 h 1484"/>
                  <a:gd name="T14" fmla="*/ 244 w 2100"/>
                  <a:gd name="T15" fmla="*/ 192 h 1484"/>
                  <a:gd name="T16" fmla="*/ 144 w 2100"/>
                  <a:gd name="T17" fmla="*/ 291 h 1484"/>
                  <a:gd name="T18" fmla="*/ 0 w 2100"/>
                  <a:gd name="T19" fmla="*/ 1384 h 1484"/>
                  <a:gd name="T20" fmla="*/ 100 w 2100"/>
                  <a:gd name="T21" fmla="*/ 1484 h 1484"/>
                  <a:gd name="T22" fmla="*/ 1856 w 2100"/>
                  <a:gd name="T23" fmla="*/ 1484 h 1484"/>
                  <a:gd name="T24" fmla="*/ 1956 w 2100"/>
                  <a:gd name="T25" fmla="*/ 1383 h 1484"/>
                  <a:gd name="T26" fmla="*/ 2100 w 2100"/>
                  <a:gd name="T27" fmla="*/ 292 h 1484"/>
                  <a:gd name="T28" fmla="*/ 2000 w 2100"/>
                  <a:gd name="T29" fmla="*/ 192 h 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00" h="1484">
                    <a:moveTo>
                      <a:pt x="2000" y="192"/>
                    </a:moveTo>
                    <a:cubicBezTo>
                      <a:pt x="1874" y="192"/>
                      <a:pt x="1874" y="192"/>
                      <a:pt x="1874" y="192"/>
                    </a:cubicBezTo>
                    <a:cubicBezTo>
                      <a:pt x="1874" y="32"/>
                      <a:pt x="1874" y="32"/>
                      <a:pt x="1874" y="32"/>
                    </a:cubicBezTo>
                    <a:cubicBezTo>
                      <a:pt x="1874" y="13"/>
                      <a:pt x="1861" y="0"/>
                      <a:pt x="1842" y="0"/>
                    </a:cubicBezTo>
                    <a:cubicBezTo>
                      <a:pt x="1326" y="0"/>
                      <a:pt x="1326" y="0"/>
                      <a:pt x="1326" y="0"/>
                    </a:cubicBezTo>
                    <a:cubicBezTo>
                      <a:pt x="1307" y="0"/>
                      <a:pt x="1290" y="13"/>
                      <a:pt x="1290" y="32"/>
                    </a:cubicBezTo>
                    <a:cubicBezTo>
                      <a:pt x="1290" y="192"/>
                      <a:pt x="1290" y="192"/>
                      <a:pt x="1290" y="192"/>
                    </a:cubicBezTo>
                    <a:cubicBezTo>
                      <a:pt x="244" y="192"/>
                      <a:pt x="244" y="192"/>
                      <a:pt x="244" y="192"/>
                    </a:cubicBezTo>
                    <a:cubicBezTo>
                      <a:pt x="189" y="192"/>
                      <a:pt x="144" y="236"/>
                      <a:pt x="144" y="291"/>
                    </a:cubicBezTo>
                    <a:cubicBezTo>
                      <a:pt x="0" y="1384"/>
                      <a:pt x="0" y="1384"/>
                      <a:pt x="0" y="1384"/>
                    </a:cubicBezTo>
                    <a:cubicBezTo>
                      <a:pt x="0" y="1439"/>
                      <a:pt x="45" y="1484"/>
                      <a:pt x="100" y="1484"/>
                    </a:cubicBezTo>
                    <a:cubicBezTo>
                      <a:pt x="1856" y="1484"/>
                      <a:pt x="1856" y="1484"/>
                      <a:pt x="1856" y="1484"/>
                    </a:cubicBezTo>
                    <a:cubicBezTo>
                      <a:pt x="1911" y="1484"/>
                      <a:pt x="1956" y="1438"/>
                      <a:pt x="1956" y="1383"/>
                    </a:cubicBezTo>
                    <a:cubicBezTo>
                      <a:pt x="2100" y="292"/>
                      <a:pt x="2100" y="292"/>
                      <a:pt x="2100" y="292"/>
                    </a:cubicBezTo>
                    <a:cubicBezTo>
                      <a:pt x="2100" y="236"/>
                      <a:pt x="2055" y="192"/>
                      <a:pt x="2000" y="1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8E11"/>
                  </a:gs>
                  <a:gs pos="100000">
                    <a:srgbClr val="FFC000"/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50800" dist="50800" dir="12900000">
                  <a:schemeClr val="bg1">
                    <a:alpha val="50000"/>
                  </a:scheme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67208D-9A71-1A05-F12D-CDAE7F7B1527}"/>
              </a:ext>
            </a:extLst>
          </p:cNvPr>
          <p:cNvGrpSpPr/>
          <p:nvPr/>
        </p:nvGrpSpPr>
        <p:grpSpPr>
          <a:xfrm>
            <a:off x="11229880" y="2803396"/>
            <a:ext cx="2822782" cy="2413440"/>
            <a:chOff x="5615606" y="3018892"/>
            <a:chExt cx="2120797" cy="181325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09CA2D4-5CE5-A3E8-0132-361B57942704}"/>
                </a:ext>
              </a:extLst>
            </p:cNvPr>
            <p:cNvSpPr/>
            <p:nvPr/>
          </p:nvSpPr>
          <p:spPr>
            <a:xfrm>
              <a:off x="5615606" y="4753858"/>
              <a:ext cx="2120797" cy="78287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54B3B3-64DD-DA55-E848-97E7F388F29D}"/>
                </a:ext>
              </a:extLst>
            </p:cNvPr>
            <p:cNvGrpSpPr/>
            <p:nvPr/>
          </p:nvGrpSpPr>
          <p:grpSpPr>
            <a:xfrm>
              <a:off x="5838518" y="3018892"/>
              <a:ext cx="1805676" cy="1806776"/>
              <a:chOff x="5180012" y="819150"/>
              <a:chExt cx="5219700" cy="5222875"/>
            </a:xfrm>
          </p:grpSpPr>
          <p:sp>
            <p:nvSpPr>
              <p:cNvPr id="21" name="Oval 5">
                <a:extLst>
                  <a:ext uri="{FF2B5EF4-FFF2-40B4-BE49-F238E27FC236}">
                    <a16:creationId xmlns:a16="http://schemas.microsoft.com/office/drawing/2014/main" id="{901DC8D3-BFED-4DB4-35F2-D5B882094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0012" y="819150"/>
                <a:ext cx="5219700" cy="5222875"/>
              </a:xfrm>
              <a:prstGeom prst="ellipse">
                <a:avLst/>
              </a:prstGeom>
              <a:gradFill flip="none" rotWithShape="1">
                <a:gsLst>
                  <a:gs pos="0">
                    <a:srgbClr val="818284"/>
                  </a:gs>
                  <a:gs pos="50000">
                    <a:srgbClr val="A4A5A9"/>
                  </a:gs>
                  <a:gs pos="100000">
                    <a:srgbClr val="F8F8F8"/>
                  </a:gs>
                </a:gsLst>
                <a:lin ang="135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Oval 6">
                <a:extLst>
                  <a:ext uri="{FF2B5EF4-FFF2-40B4-BE49-F238E27FC236}">
                    <a16:creationId xmlns:a16="http://schemas.microsoft.com/office/drawing/2014/main" id="{0EB0E211-B2E8-50E3-5B83-3C22D55DE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1962" y="1179513"/>
                <a:ext cx="4497388" cy="4502150"/>
              </a:xfrm>
              <a:prstGeom prst="ellipse">
                <a:avLst/>
              </a:pr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Oval 7">
                <a:extLst>
                  <a:ext uri="{FF2B5EF4-FFF2-40B4-BE49-F238E27FC236}">
                    <a16:creationId xmlns:a16="http://schemas.microsoft.com/office/drawing/2014/main" id="{A1F1DC65-8BA8-AC4D-511E-B04C7A951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9612" y="1428750"/>
                <a:ext cx="4005263" cy="4005263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46000">
                    <a:srgbClr val="A1A2A6"/>
                  </a:gs>
                  <a:gs pos="93000">
                    <a:schemeClr val="bg1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C6F624F6-419C-1597-E499-3146D9B8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1612" y="2193925"/>
                <a:ext cx="2476500" cy="2473325"/>
              </a:xfrm>
              <a:prstGeom prst="ellipse">
                <a:avLst/>
              </a:prstGeom>
              <a:solidFill>
                <a:srgbClr val="7C7C7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86609617-23C3-EB28-AA2F-1539CA18B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8987" y="2806700"/>
                <a:ext cx="330200" cy="128588"/>
              </a:xfrm>
              <a:custGeom>
                <a:avLst/>
                <a:gdLst>
                  <a:gd name="T0" fmla="*/ 88 w 88"/>
                  <a:gd name="T1" fmla="*/ 31 h 34"/>
                  <a:gd name="T2" fmla="*/ 83 w 88"/>
                  <a:gd name="T3" fmla="*/ 34 h 34"/>
                  <a:gd name="T4" fmla="*/ 3 w 88"/>
                  <a:gd name="T5" fmla="*/ 8 h 34"/>
                  <a:gd name="T6" fmla="*/ 1 w 88"/>
                  <a:gd name="T7" fmla="*/ 3 h 34"/>
                  <a:gd name="T8" fmla="*/ 1 w 88"/>
                  <a:gd name="T9" fmla="*/ 3 h 34"/>
                  <a:gd name="T10" fmla="*/ 6 w 88"/>
                  <a:gd name="T11" fmla="*/ 1 h 34"/>
                  <a:gd name="T12" fmla="*/ 85 w 88"/>
                  <a:gd name="T13" fmla="*/ 26 h 34"/>
                  <a:gd name="T14" fmla="*/ 88 w 88"/>
                  <a:gd name="T15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34">
                    <a:moveTo>
                      <a:pt x="88" y="31"/>
                    </a:moveTo>
                    <a:cubicBezTo>
                      <a:pt x="87" y="33"/>
                      <a:pt x="85" y="34"/>
                      <a:pt x="83" y="3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5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7" y="27"/>
                      <a:pt x="88" y="29"/>
                      <a:pt x="88" y="3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AEE42AAF-C4DE-46BC-250B-11982F8B7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4850" y="3295650"/>
                <a:ext cx="219075" cy="41275"/>
              </a:xfrm>
              <a:custGeom>
                <a:avLst/>
                <a:gdLst>
                  <a:gd name="T0" fmla="*/ 57 w 58"/>
                  <a:gd name="T1" fmla="*/ 7 h 11"/>
                  <a:gd name="T2" fmla="*/ 53 w 58"/>
                  <a:gd name="T3" fmla="*/ 11 h 11"/>
                  <a:gd name="T4" fmla="*/ 4 w 58"/>
                  <a:gd name="T5" fmla="*/ 9 h 11"/>
                  <a:gd name="T6" fmla="*/ 0 w 58"/>
                  <a:gd name="T7" fmla="*/ 4 h 11"/>
                  <a:gd name="T8" fmla="*/ 0 w 58"/>
                  <a:gd name="T9" fmla="*/ 4 h 11"/>
                  <a:gd name="T10" fmla="*/ 4 w 58"/>
                  <a:gd name="T11" fmla="*/ 0 h 11"/>
                  <a:gd name="T12" fmla="*/ 54 w 58"/>
                  <a:gd name="T13" fmla="*/ 3 h 11"/>
                  <a:gd name="T14" fmla="*/ 57 w 58"/>
                  <a:gd name="T1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1">
                    <a:moveTo>
                      <a:pt x="57" y="7"/>
                    </a:moveTo>
                    <a:cubicBezTo>
                      <a:pt x="57" y="9"/>
                      <a:pt x="55" y="11"/>
                      <a:pt x="53" y="11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" y="8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6" y="3"/>
                      <a:pt x="58" y="5"/>
                      <a:pt x="57" y="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CE6EDDCE-9C39-2022-F390-E886E1287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7550" y="3171825"/>
                <a:ext cx="212725" cy="52388"/>
              </a:xfrm>
              <a:custGeom>
                <a:avLst/>
                <a:gdLst>
                  <a:gd name="T0" fmla="*/ 57 w 57"/>
                  <a:gd name="T1" fmla="*/ 10 h 14"/>
                  <a:gd name="T2" fmla="*/ 53 w 57"/>
                  <a:gd name="T3" fmla="*/ 14 h 14"/>
                  <a:gd name="T4" fmla="*/ 3 w 57"/>
                  <a:gd name="T5" fmla="*/ 8 h 14"/>
                  <a:gd name="T6" fmla="*/ 0 w 57"/>
                  <a:gd name="T7" fmla="*/ 4 h 14"/>
                  <a:gd name="T8" fmla="*/ 0 w 57"/>
                  <a:gd name="T9" fmla="*/ 4 h 14"/>
                  <a:gd name="T10" fmla="*/ 4 w 57"/>
                  <a:gd name="T11" fmla="*/ 0 h 14"/>
                  <a:gd name="T12" fmla="*/ 54 w 57"/>
                  <a:gd name="T13" fmla="*/ 6 h 14"/>
                  <a:gd name="T14" fmla="*/ 57 w 57"/>
                  <a:gd name="T15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14">
                    <a:moveTo>
                      <a:pt x="57" y="10"/>
                    </a:moveTo>
                    <a:cubicBezTo>
                      <a:pt x="57" y="13"/>
                      <a:pt x="55" y="14"/>
                      <a:pt x="53" y="1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6" y="6"/>
                      <a:pt x="57" y="8"/>
                      <a:pt x="57" y="1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085EE9A2-2A52-29BB-B1AC-BBCA0A1E8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1837" y="3048000"/>
                <a:ext cx="217488" cy="63500"/>
              </a:xfrm>
              <a:custGeom>
                <a:avLst/>
                <a:gdLst>
                  <a:gd name="T0" fmla="*/ 58 w 58"/>
                  <a:gd name="T1" fmla="*/ 14 h 17"/>
                  <a:gd name="T2" fmla="*/ 53 w 58"/>
                  <a:gd name="T3" fmla="*/ 17 h 17"/>
                  <a:gd name="T4" fmla="*/ 4 w 58"/>
                  <a:gd name="T5" fmla="*/ 8 h 17"/>
                  <a:gd name="T6" fmla="*/ 1 w 58"/>
                  <a:gd name="T7" fmla="*/ 4 h 17"/>
                  <a:gd name="T8" fmla="*/ 1 w 58"/>
                  <a:gd name="T9" fmla="*/ 4 h 17"/>
                  <a:gd name="T10" fmla="*/ 6 w 58"/>
                  <a:gd name="T11" fmla="*/ 0 h 17"/>
                  <a:gd name="T12" fmla="*/ 55 w 58"/>
                  <a:gd name="T13" fmla="*/ 9 h 17"/>
                  <a:gd name="T14" fmla="*/ 58 w 58"/>
                  <a:gd name="T15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7">
                    <a:moveTo>
                      <a:pt x="58" y="14"/>
                    </a:moveTo>
                    <a:cubicBezTo>
                      <a:pt x="57" y="16"/>
                      <a:pt x="55" y="17"/>
                      <a:pt x="53" y="1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2"/>
                      <a:pt x="3" y="0"/>
                      <a:pt x="6" y="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9"/>
                      <a:pt x="58" y="12"/>
                      <a:pt x="58" y="1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3">
                <a:extLst>
                  <a:ext uri="{FF2B5EF4-FFF2-40B4-BE49-F238E27FC236}">
                    <a16:creationId xmlns:a16="http://schemas.microsoft.com/office/drawing/2014/main" id="{391E2320-5A15-EE0D-6B55-21A67DC41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2000" y="2924175"/>
                <a:ext cx="214313" cy="77788"/>
              </a:xfrm>
              <a:custGeom>
                <a:avLst/>
                <a:gdLst>
                  <a:gd name="T0" fmla="*/ 56 w 57"/>
                  <a:gd name="T1" fmla="*/ 18 h 21"/>
                  <a:gd name="T2" fmla="*/ 51 w 57"/>
                  <a:gd name="T3" fmla="*/ 20 h 21"/>
                  <a:gd name="T4" fmla="*/ 3 w 57"/>
                  <a:gd name="T5" fmla="*/ 9 h 21"/>
                  <a:gd name="T6" fmla="*/ 0 w 57"/>
                  <a:gd name="T7" fmla="*/ 4 h 21"/>
                  <a:gd name="T8" fmla="*/ 0 w 57"/>
                  <a:gd name="T9" fmla="*/ 4 h 21"/>
                  <a:gd name="T10" fmla="*/ 5 w 57"/>
                  <a:gd name="T11" fmla="*/ 1 h 21"/>
                  <a:gd name="T12" fmla="*/ 53 w 57"/>
                  <a:gd name="T13" fmla="*/ 13 h 21"/>
                  <a:gd name="T14" fmla="*/ 56 w 57"/>
                  <a:gd name="T15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21">
                    <a:moveTo>
                      <a:pt x="56" y="18"/>
                    </a:moveTo>
                    <a:cubicBezTo>
                      <a:pt x="56" y="20"/>
                      <a:pt x="54" y="21"/>
                      <a:pt x="51" y="2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2"/>
                      <a:pt x="3" y="0"/>
                      <a:pt x="5" y="1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5" y="13"/>
                      <a:pt x="57" y="15"/>
                      <a:pt x="56" y="1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4">
                <a:extLst>
                  <a:ext uri="{FF2B5EF4-FFF2-40B4-BE49-F238E27FC236}">
                    <a16:creationId xmlns:a16="http://schemas.microsoft.com/office/drawing/2014/main" id="{1959B226-EE0A-8CD8-1C03-83A16ABFD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9975" y="2247900"/>
                <a:ext cx="285750" cy="217488"/>
              </a:xfrm>
              <a:custGeom>
                <a:avLst/>
                <a:gdLst>
                  <a:gd name="T0" fmla="*/ 75 w 76"/>
                  <a:gd name="T1" fmla="*/ 56 h 58"/>
                  <a:gd name="T2" fmla="*/ 69 w 76"/>
                  <a:gd name="T3" fmla="*/ 57 h 58"/>
                  <a:gd name="T4" fmla="*/ 2 w 76"/>
                  <a:gd name="T5" fmla="*/ 8 h 58"/>
                  <a:gd name="T6" fmla="*/ 1 w 76"/>
                  <a:gd name="T7" fmla="*/ 3 h 58"/>
                  <a:gd name="T8" fmla="*/ 1 w 76"/>
                  <a:gd name="T9" fmla="*/ 3 h 58"/>
                  <a:gd name="T10" fmla="*/ 7 w 76"/>
                  <a:gd name="T11" fmla="*/ 2 h 58"/>
                  <a:gd name="T12" fmla="*/ 74 w 76"/>
                  <a:gd name="T13" fmla="*/ 50 h 58"/>
                  <a:gd name="T14" fmla="*/ 75 w 76"/>
                  <a:gd name="T15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58">
                    <a:moveTo>
                      <a:pt x="75" y="56"/>
                    </a:moveTo>
                    <a:cubicBezTo>
                      <a:pt x="74" y="58"/>
                      <a:pt x="71" y="58"/>
                      <a:pt x="69" y="5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7"/>
                      <a:pt x="0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5" y="0"/>
                      <a:pt x="7" y="2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6" y="51"/>
                      <a:pt x="76" y="54"/>
                      <a:pt x="75" y="56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5">
                <a:extLst>
                  <a:ext uri="{FF2B5EF4-FFF2-40B4-BE49-F238E27FC236}">
                    <a16:creationId xmlns:a16="http://schemas.microsoft.com/office/drawing/2014/main" id="{2BDD403A-4644-FFB9-2E2B-AB0878CDA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6612" y="2687638"/>
                <a:ext cx="207963" cy="100013"/>
              </a:xfrm>
              <a:custGeom>
                <a:avLst/>
                <a:gdLst>
                  <a:gd name="T0" fmla="*/ 55 w 55"/>
                  <a:gd name="T1" fmla="*/ 24 h 27"/>
                  <a:gd name="T2" fmla="*/ 49 w 55"/>
                  <a:gd name="T3" fmla="*/ 26 h 27"/>
                  <a:gd name="T4" fmla="*/ 3 w 55"/>
                  <a:gd name="T5" fmla="*/ 8 h 27"/>
                  <a:gd name="T6" fmla="*/ 1 w 55"/>
                  <a:gd name="T7" fmla="*/ 3 h 27"/>
                  <a:gd name="T8" fmla="*/ 1 w 55"/>
                  <a:gd name="T9" fmla="*/ 3 h 27"/>
                  <a:gd name="T10" fmla="*/ 6 w 55"/>
                  <a:gd name="T11" fmla="*/ 1 h 27"/>
                  <a:gd name="T12" fmla="*/ 52 w 55"/>
                  <a:gd name="T13" fmla="*/ 18 h 27"/>
                  <a:gd name="T14" fmla="*/ 55 w 55"/>
                  <a:gd name="T15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27">
                    <a:moveTo>
                      <a:pt x="55" y="24"/>
                    </a:moveTo>
                    <a:cubicBezTo>
                      <a:pt x="54" y="26"/>
                      <a:pt x="51" y="27"/>
                      <a:pt x="49" y="26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5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4" y="0"/>
                      <a:pt x="6" y="1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4" y="19"/>
                      <a:pt x="55" y="21"/>
                      <a:pt x="55" y="2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6">
                <a:extLst>
                  <a:ext uri="{FF2B5EF4-FFF2-40B4-BE49-F238E27FC236}">
                    <a16:creationId xmlns:a16="http://schemas.microsoft.com/office/drawing/2014/main" id="{5FAF6994-6393-C826-05E2-DB79FE6A9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5825" y="2570163"/>
                <a:ext cx="203200" cy="112713"/>
              </a:xfrm>
              <a:custGeom>
                <a:avLst/>
                <a:gdLst>
                  <a:gd name="T0" fmla="*/ 53 w 54"/>
                  <a:gd name="T1" fmla="*/ 27 h 30"/>
                  <a:gd name="T2" fmla="*/ 48 w 54"/>
                  <a:gd name="T3" fmla="*/ 29 h 30"/>
                  <a:gd name="T4" fmla="*/ 3 w 54"/>
                  <a:gd name="T5" fmla="*/ 9 h 30"/>
                  <a:gd name="T6" fmla="*/ 1 w 54"/>
                  <a:gd name="T7" fmla="*/ 3 h 30"/>
                  <a:gd name="T8" fmla="*/ 1 w 54"/>
                  <a:gd name="T9" fmla="*/ 3 h 30"/>
                  <a:gd name="T10" fmla="*/ 6 w 54"/>
                  <a:gd name="T11" fmla="*/ 1 h 30"/>
                  <a:gd name="T12" fmla="*/ 51 w 54"/>
                  <a:gd name="T13" fmla="*/ 22 h 30"/>
                  <a:gd name="T14" fmla="*/ 53 w 54"/>
                  <a:gd name="T15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30">
                    <a:moveTo>
                      <a:pt x="53" y="27"/>
                    </a:moveTo>
                    <a:cubicBezTo>
                      <a:pt x="53" y="29"/>
                      <a:pt x="50" y="30"/>
                      <a:pt x="48" y="2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8"/>
                      <a:pt x="0" y="5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3" y="23"/>
                      <a:pt x="54" y="25"/>
                      <a:pt x="53" y="2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ED1A7818-FF5F-737E-9820-2E45AABB8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975" y="2460625"/>
                <a:ext cx="198438" cy="120650"/>
              </a:xfrm>
              <a:custGeom>
                <a:avLst/>
                <a:gdLst>
                  <a:gd name="T0" fmla="*/ 52 w 53"/>
                  <a:gd name="T1" fmla="*/ 29 h 32"/>
                  <a:gd name="T2" fmla="*/ 46 w 53"/>
                  <a:gd name="T3" fmla="*/ 31 h 32"/>
                  <a:gd name="T4" fmla="*/ 3 w 53"/>
                  <a:gd name="T5" fmla="*/ 8 h 32"/>
                  <a:gd name="T6" fmla="*/ 1 w 53"/>
                  <a:gd name="T7" fmla="*/ 2 h 32"/>
                  <a:gd name="T8" fmla="*/ 1 w 53"/>
                  <a:gd name="T9" fmla="*/ 2 h 32"/>
                  <a:gd name="T10" fmla="*/ 6 w 53"/>
                  <a:gd name="T11" fmla="*/ 1 h 32"/>
                  <a:gd name="T12" fmla="*/ 50 w 53"/>
                  <a:gd name="T13" fmla="*/ 24 h 32"/>
                  <a:gd name="T14" fmla="*/ 52 w 53"/>
                  <a:gd name="T15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2">
                    <a:moveTo>
                      <a:pt x="52" y="29"/>
                    </a:moveTo>
                    <a:cubicBezTo>
                      <a:pt x="51" y="31"/>
                      <a:pt x="48" y="32"/>
                      <a:pt x="46" y="3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52" y="25"/>
                      <a:pt x="53" y="27"/>
                      <a:pt x="52" y="29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254D8980-A2B0-7BC9-8F8A-ABD1C3950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6475" y="2352675"/>
                <a:ext cx="192088" cy="131763"/>
              </a:xfrm>
              <a:custGeom>
                <a:avLst/>
                <a:gdLst>
                  <a:gd name="T0" fmla="*/ 50 w 51"/>
                  <a:gd name="T1" fmla="*/ 33 h 35"/>
                  <a:gd name="T2" fmla="*/ 45 w 51"/>
                  <a:gd name="T3" fmla="*/ 34 h 35"/>
                  <a:gd name="T4" fmla="*/ 2 w 51"/>
                  <a:gd name="T5" fmla="*/ 8 h 35"/>
                  <a:gd name="T6" fmla="*/ 1 w 51"/>
                  <a:gd name="T7" fmla="*/ 2 h 35"/>
                  <a:gd name="T8" fmla="*/ 1 w 51"/>
                  <a:gd name="T9" fmla="*/ 2 h 35"/>
                  <a:gd name="T10" fmla="*/ 6 w 51"/>
                  <a:gd name="T11" fmla="*/ 1 h 35"/>
                  <a:gd name="T12" fmla="*/ 49 w 51"/>
                  <a:gd name="T13" fmla="*/ 27 h 35"/>
                  <a:gd name="T14" fmla="*/ 50 w 51"/>
                  <a:gd name="T15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5">
                    <a:moveTo>
                      <a:pt x="50" y="33"/>
                    </a:moveTo>
                    <a:cubicBezTo>
                      <a:pt x="49" y="34"/>
                      <a:pt x="46" y="35"/>
                      <a:pt x="45" y="34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7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1" y="28"/>
                      <a:pt x="51" y="31"/>
                      <a:pt x="50" y="3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4A41A737-E4FB-4B88-ADB5-4F71DBB30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6537" y="1803400"/>
                <a:ext cx="220663" cy="285750"/>
              </a:xfrm>
              <a:custGeom>
                <a:avLst/>
                <a:gdLst>
                  <a:gd name="T0" fmla="*/ 57 w 59"/>
                  <a:gd name="T1" fmla="*/ 75 h 76"/>
                  <a:gd name="T2" fmla="*/ 51 w 59"/>
                  <a:gd name="T3" fmla="*/ 74 h 76"/>
                  <a:gd name="T4" fmla="*/ 2 w 59"/>
                  <a:gd name="T5" fmla="*/ 7 h 76"/>
                  <a:gd name="T6" fmla="*/ 3 w 59"/>
                  <a:gd name="T7" fmla="*/ 1 h 76"/>
                  <a:gd name="T8" fmla="*/ 3 w 59"/>
                  <a:gd name="T9" fmla="*/ 1 h 76"/>
                  <a:gd name="T10" fmla="*/ 8 w 59"/>
                  <a:gd name="T11" fmla="*/ 2 h 76"/>
                  <a:gd name="T12" fmla="*/ 58 w 59"/>
                  <a:gd name="T13" fmla="*/ 69 h 76"/>
                  <a:gd name="T14" fmla="*/ 57 w 59"/>
                  <a:gd name="T15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76">
                    <a:moveTo>
                      <a:pt x="57" y="75"/>
                    </a:moveTo>
                    <a:cubicBezTo>
                      <a:pt x="55" y="76"/>
                      <a:pt x="52" y="76"/>
                      <a:pt x="51" y="74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5"/>
                      <a:pt x="1" y="3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7" y="0"/>
                      <a:pt x="8" y="2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71"/>
                      <a:pt x="59" y="73"/>
                      <a:pt x="57" y="7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AB383B93-6781-7EC7-C2CD-BC614983E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525" y="2149475"/>
                <a:ext cx="176213" cy="150813"/>
              </a:xfrm>
              <a:custGeom>
                <a:avLst/>
                <a:gdLst>
                  <a:gd name="T0" fmla="*/ 46 w 47"/>
                  <a:gd name="T1" fmla="*/ 38 h 40"/>
                  <a:gd name="T2" fmla="*/ 40 w 47"/>
                  <a:gd name="T3" fmla="*/ 39 h 40"/>
                  <a:gd name="T4" fmla="*/ 2 w 47"/>
                  <a:gd name="T5" fmla="*/ 8 h 40"/>
                  <a:gd name="T6" fmla="*/ 1 w 47"/>
                  <a:gd name="T7" fmla="*/ 2 h 40"/>
                  <a:gd name="T8" fmla="*/ 1 w 47"/>
                  <a:gd name="T9" fmla="*/ 2 h 40"/>
                  <a:gd name="T10" fmla="*/ 7 w 47"/>
                  <a:gd name="T11" fmla="*/ 1 h 40"/>
                  <a:gd name="T12" fmla="*/ 45 w 47"/>
                  <a:gd name="T13" fmla="*/ 32 h 40"/>
                  <a:gd name="T14" fmla="*/ 46 w 47"/>
                  <a:gd name="T15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40">
                    <a:moveTo>
                      <a:pt x="46" y="38"/>
                    </a:moveTo>
                    <a:cubicBezTo>
                      <a:pt x="45" y="40"/>
                      <a:pt x="42" y="40"/>
                      <a:pt x="40" y="3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5" y="0"/>
                      <a:pt x="7" y="1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7" y="34"/>
                      <a:pt x="47" y="36"/>
                      <a:pt x="46" y="3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1E5B120A-BC47-8611-FF99-587277EE3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5075" y="2055813"/>
                <a:ext cx="169863" cy="157163"/>
              </a:xfrm>
              <a:custGeom>
                <a:avLst/>
                <a:gdLst>
                  <a:gd name="T0" fmla="*/ 44 w 45"/>
                  <a:gd name="T1" fmla="*/ 41 h 42"/>
                  <a:gd name="T2" fmla="*/ 38 w 45"/>
                  <a:gd name="T3" fmla="*/ 41 h 42"/>
                  <a:gd name="T4" fmla="*/ 1 w 45"/>
                  <a:gd name="T5" fmla="*/ 7 h 42"/>
                  <a:gd name="T6" fmla="*/ 1 w 45"/>
                  <a:gd name="T7" fmla="*/ 2 h 42"/>
                  <a:gd name="T8" fmla="*/ 1 w 45"/>
                  <a:gd name="T9" fmla="*/ 2 h 42"/>
                  <a:gd name="T10" fmla="*/ 7 w 45"/>
                  <a:gd name="T11" fmla="*/ 1 h 42"/>
                  <a:gd name="T12" fmla="*/ 44 w 45"/>
                  <a:gd name="T13" fmla="*/ 35 h 42"/>
                  <a:gd name="T14" fmla="*/ 44 w 45"/>
                  <a:gd name="T1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42">
                    <a:moveTo>
                      <a:pt x="44" y="41"/>
                    </a:moveTo>
                    <a:cubicBezTo>
                      <a:pt x="42" y="42"/>
                      <a:pt x="40" y="42"/>
                      <a:pt x="38" y="41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5" y="36"/>
                      <a:pt x="45" y="39"/>
                      <a:pt x="44" y="4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0DC41362-CEA7-96C1-EF03-21FB548B3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2387" y="1965325"/>
                <a:ext cx="165100" cy="169863"/>
              </a:xfrm>
              <a:custGeom>
                <a:avLst/>
                <a:gdLst>
                  <a:gd name="T0" fmla="*/ 42 w 44"/>
                  <a:gd name="T1" fmla="*/ 43 h 45"/>
                  <a:gd name="T2" fmla="*/ 36 w 44"/>
                  <a:gd name="T3" fmla="*/ 43 h 45"/>
                  <a:gd name="T4" fmla="*/ 2 w 44"/>
                  <a:gd name="T5" fmla="*/ 8 h 45"/>
                  <a:gd name="T6" fmla="*/ 2 w 44"/>
                  <a:gd name="T7" fmla="*/ 2 h 45"/>
                  <a:gd name="T8" fmla="*/ 2 w 44"/>
                  <a:gd name="T9" fmla="*/ 2 h 45"/>
                  <a:gd name="T10" fmla="*/ 7 w 44"/>
                  <a:gd name="T11" fmla="*/ 2 h 45"/>
                  <a:gd name="T12" fmla="*/ 42 w 44"/>
                  <a:gd name="T13" fmla="*/ 38 h 45"/>
                  <a:gd name="T14" fmla="*/ 42 w 44"/>
                  <a:gd name="T15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45">
                    <a:moveTo>
                      <a:pt x="42" y="43"/>
                    </a:moveTo>
                    <a:cubicBezTo>
                      <a:pt x="40" y="45"/>
                      <a:pt x="38" y="45"/>
                      <a:pt x="36" y="43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6" y="0"/>
                      <a:pt x="7" y="2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4" y="39"/>
                      <a:pt x="43" y="42"/>
                      <a:pt x="42" y="4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798357FF-6F52-B992-245C-16A9616B0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5"/>
                <a:ext cx="153988" cy="176213"/>
              </a:xfrm>
              <a:custGeom>
                <a:avLst/>
                <a:gdLst>
                  <a:gd name="T0" fmla="*/ 39 w 41"/>
                  <a:gd name="T1" fmla="*/ 45 h 47"/>
                  <a:gd name="T2" fmla="*/ 34 w 41"/>
                  <a:gd name="T3" fmla="*/ 45 h 47"/>
                  <a:gd name="T4" fmla="*/ 1 w 41"/>
                  <a:gd name="T5" fmla="*/ 7 h 47"/>
                  <a:gd name="T6" fmla="*/ 2 w 41"/>
                  <a:gd name="T7" fmla="*/ 1 h 47"/>
                  <a:gd name="T8" fmla="*/ 2 w 41"/>
                  <a:gd name="T9" fmla="*/ 1 h 47"/>
                  <a:gd name="T10" fmla="*/ 7 w 41"/>
                  <a:gd name="T11" fmla="*/ 2 h 47"/>
                  <a:gd name="T12" fmla="*/ 40 w 41"/>
                  <a:gd name="T13" fmla="*/ 40 h 47"/>
                  <a:gd name="T14" fmla="*/ 39 w 41"/>
                  <a:gd name="T15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47">
                    <a:moveTo>
                      <a:pt x="39" y="45"/>
                    </a:moveTo>
                    <a:cubicBezTo>
                      <a:pt x="38" y="47"/>
                      <a:pt x="35" y="47"/>
                      <a:pt x="34" y="4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6" y="0"/>
                      <a:pt x="7" y="2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1" y="41"/>
                      <a:pt x="41" y="44"/>
                      <a:pt x="39" y="4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A256EDA3-1393-817D-12AA-0E6C33EE0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2162" y="1517650"/>
                <a:ext cx="131763" cy="331788"/>
              </a:xfrm>
              <a:custGeom>
                <a:avLst/>
                <a:gdLst>
                  <a:gd name="T0" fmla="*/ 32 w 35"/>
                  <a:gd name="T1" fmla="*/ 87 h 88"/>
                  <a:gd name="T2" fmla="*/ 27 w 35"/>
                  <a:gd name="T3" fmla="*/ 84 h 88"/>
                  <a:gd name="T4" fmla="*/ 1 w 35"/>
                  <a:gd name="T5" fmla="*/ 5 h 88"/>
                  <a:gd name="T6" fmla="*/ 3 w 35"/>
                  <a:gd name="T7" fmla="*/ 0 h 88"/>
                  <a:gd name="T8" fmla="*/ 3 w 35"/>
                  <a:gd name="T9" fmla="*/ 0 h 88"/>
                  <a:gd name="T10" fmla="*/ 8 w 35"/>
                  <a:gd name="T11" fmla="*/ 3 h 88"/>
                  <a:gd name="T12" fmla="*/ 35 w 35"/>
                  <a:gd name="T13" fmla="*/ 82 h 88"/>
                  <a:gd name="T14" fmla="*/ 32 w 35"/>
                  <a:gd name="T15" fmla="*/ 8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88">
                    <a:moveTo>
                      <a:pt x="32" y="87"/>
                    </a:moveTo>
                    <a:cubicBezTo>
                      <a:pt x="30" y="88"/>
                      <a:pt x="28" y="86"/>
                      <a:pt x="27" y="8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8" y="1"/>
                      <a:pt x="8" y="3"/>
                    </a:cubicBezTo>
                    <a:cubicBezTo>
                      <a:pt x="35" y="82"/>
                      <a:pt x="35" y="82"/>
                      <a:pt x="35" y="82"/>
                    </a:cubicBezTo>
                    <a:cubicBezTo>
                      <a:pt x="35" y="84"/>
                      <a:pt x="34" y="86"/>
                      <a:pt x="32" y="8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D99CAFC5-89AE-989C-E528-5C5FD0491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4487" y="1736725"/>
                <a:ext cx="139700" cy="187325"/>
              </a:xfrm>
              <a:custGeom>
                <a:avLst/>
                <a:gdLst>
                  <a:gd name="T0" fmla="*/ 35 w 37"/>
                  <a:gd name="T1" fmla="*/ 49 h 50"/>
                  <a:gd name="T2" fmla="*/ 29 w 37"/>
                  <a:gd name="T3" fmla="*/ 48 h 50"/>
                  <a:gd name="T4" fmla="*/ 2 w 37"/>
                  <a:gd name="T5" fmla="*/ 6 h 50"/>
                  <a:gd name="T6" fmla="*/ 3 w 37"/>
                  <a:gd name="T7" fmla="*/ 1 h 50"/>
                  <a:gd name="T8" fmla="*/ 3 w 37"/>
                  <a:gd name="T9" fmla="*/ 1 h 50"/>
                  <a:gd name="T10" fmla="*/ 8 w 37"/>
                  <a:gd name="T11" fmla="*/ 2 h 50"/>
                  <a:gd name="T12" fmla="*/ 36 w 37"/>
                  <a:gd name="T13" fmla="*/ 44 h 50"/>
                  <a:gd name="T14" fmla="*/ 35 w 37"/>
                  <a:gd name="T15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50">
                    <a:moveTo>
                      <a:pt x="35" y="49"/>
                    </a:moveTo>
                    <a:cubicBezTo>
                      <a:pt x="33" y="50"/>
                      <a:pt x="30" y="50"/>
                      <a:pt x="29" y="48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1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5" y="0"/>
                      <a:pt x="7" y="0"/>
                      <a:pt x="8" y="2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7" y="45"/>
                      <a:pt x="36" y="48"/>
                      <a:pt x="35" y="49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>
                <a:extLst>
                  <a:ext uri="{FF2B5EF4-FFF2-40B4-BE49-F238E27FC236}">
                    <a16:creationId xmlns:a16="http://schemas.microsoft.com/office/drawing/2014/main" id="{D1CE3530-F670-A697-C468-43D7BE6CD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4025" y="1668463"/>
                <a:ext cx="127000" cy="198438"/>
              </a:xfrm>
              <a:custGeom>
                <a:avLst/>
                <a:gdLst>
                  <a:gd name="T0" fmla="*/ 31 w 34"/>
                  <a:gd name="T1" fmla="*/ 52 h 53"/>
                  <a:gd name="T2" fmla="*/ 26 w 34"/>
                  <a:gd name="T3" fmla="*/ 50 h 53"/>
                  <a:gd name="T4" fmla="*/ 1 w 34"/>
                  <a:gd name="T5" fmla="*/ 7 h 53"/>
                  <a:gd name="T6" fmla="*/ 3 w 34"/>
                  <a:gd name="T7" fmla="*/ 2 h 53"/>
                  <a:gd name="T8" fmla="*/ 3 w 34"/>
                  <a:gd name="T9" fmla="*/ 2 h 53"/>
                  <a:gd name="T10" fmla="*/ 8 w 34"/>
                  <a:gd name="T11" fmla="*/ 3 h 53"/>
                  <a:gd name="T12" fmla="*/ 33 w 34"/>
                  <a:gd name="T13" fmla="*/ 46 h 53"/>
                  <a:gd name="T14" fmla="*/ 31 w 34"/>
                  <a:gd name="T15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53">
                    <a:moveTo>
                      <a:pt x="31" y="52"/>
                    </a:moveTo>
                    <a:cubicBezTo>
                      <a:pt x="29" y="53"/>
                      <a:pt x="27" y="52"/>
                      <a:pt x="26" y="5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0"/>
                      <a:pt x="7" y="1"/>
                      <a:pt x="8" y="3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4" y="48"/>
                      <a:pt x="33" y="51"/>
                      <a:pt x="31" y="5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7">
                <a:extLst>
                  <a:ext uri="{FF2B5EF4-FFF2-40B4-BE49-F238E27FC236}">
                    <a16:creationId xmlns:a16="http://schemas.microsoft.com/office/drawing/2014/main" id="{1C392586-9E03-D03E-B1E7-574AF44E1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37" y="1612900"/>
                <a:ext cx="115888" cy="201613"/>
              </a:xfrm>
              <a:custGeom>
                <a:avLst/>
                <a:gdLst>
                  <a:gd name="T0" fmla="*/ 28 w 31"/>
                  <a:gd name="T1" fmla="*/ 53 h 54"/>
                  <a:gd name="T2" fmla="*/ 22 w 31"/>
                  <a:gd name="T3" fmla="*/ 51 h 54"/>
                  <a:gd name="T4" fmla="*/ 0 w 31"/>
                  <a:gd name="T5" fmla="*/ 7 h 54"/>
                  <a:gd name="T6" fmla="*/ 2 w 31"/>
                  <a:gd name="T7" fmla="*/ 1 h 54"/>
                  <a:gd name="T8" fmla="*/ 2 w 31"/>
                  <a:gd name="T9" fmla="*/ 1 h 54"/>
                  <a:gd name="T10" fmla="*/ 8 w 31"/>
                  <a:gd name="T11" fmla="*/ 3 h 54"/>
                  <a:gd name="T12" fmla="*/ 30 w 31"/>
                  <a:gd name="T13" fmla="*/ 48 h 54"/>
                  <a:gd name="T14" fmla="*/ 28 w 31"/>
                  <a:gd name="T15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4">
                    <a:moveTo>
                      <a:pt x="28" y="53"/>
                    </a:moveTo>
                    <a:cubicBezTo>
                      <a:pt x="26" y="54"/>
                      <a:pt x="23" y="53"/>
                      <a:pt x="22" y="5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7" y="1"/>
                      <a:pt x="8" y="3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50"/>
                      <a:pt x="30" y="52"/>
                      <a:pt x="28" y="5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24F27C99-709B-FDDD-F9F4-433BFC173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9450" y="1563688"/>
                <a:ext cx="104775" cy="206375"/>
              </a:xfrm>
              <a:custGeom>
                <a:avLst/>
                <a:gdLst>
                  <a:gd name="T0" fmla="*/ 25 w 28"/>
                  <a:gd name="T1" fmla="*/ 54 h 55"/>
                  <a:gd name="T2" fmla="*/ 20 w 28"/>
                  <a:gd name="T3" fmla="*/ 52 h 55"/>
                  <a:gd name="T4" fmla="*/ 1 w 28"/>
                  <a:gd name="T5" fmla="*/ 6 h 55"/>
                  <a:gd name="T6" fmla="*/ 3 w 28"/>
                  <a:gd name="T7" fmla="*/ 1 h 55"/>
                  <a:gd name="T8" fmla="*/ 3 w 28"/>
                  <a:gd name="T9" fmla="*/ 1 h 55"/>
                  <a:gd name="T10" fmla="*/ 8 w 28"/>
                  <a:gd name="T11" fmla="*/ 3 h 55"/>
                  <a:gd name="T12" fmla="*/ 27 w 28"/>
                  <a:gd name="T13" fmla="*/ 49 h 55"/>
                  <a:gd name="T14" fmla="*/ 25 w 28"/>
                  <a:gd name="T15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55">
                    <a:moveTo>
                      <a:pt x="25" y="54"/>
                    </a:moveTo>
                    <a:cubicBezTo>
                      <a:pt x="23" y="55"/>
                      <a:pt x="21" y="54"/>
                      <a:pt x="20" y="52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5" y="0"/>
                      <a:pt x="8" y="1"/>
                      <a:pt x="8" y="3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8" y="51"/>
                      <a:pt x="27" y="53"/>
                      <a:pt x="25" y="5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920E9BEB-80E0-FFC1-1103-A248440B5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8112" y="1416050"/>
                <a:ext cx="34925" cy="342900"/>
              </a:xfrm>
              <a:custGeom>
                <a:avLst/>
                <a:gdLst>
                  <a:gd name="T0" fmla="*/ 5 w 9"/>
                  <a:gd name="T1" fmla="*/ 91 h 91"/>
                  <a:gd name="T2" fmla="*/ 1 w 9"/>
                  <a:gd name="T3" fmla="*/ 87 h 91"/>
                  <a:gd name="T4" fmla="*/ 0 w 9"/>
                  <a:gd name="T5" fmla="*/ 4 h 91"/>
                  <a:gd name="T6" fmla="*/ 4 w 9"/>
                  <a:gd name="T7" fmla="*/ 0 h 91"/>
                  <a:gd name="T8" fmla="*/ 4 w 9"/>
                  <a:gd name="T9" fmla="*/ 0 h 91"/>
                  <a:gd name="T10" fmla="*/ 9 w 9"/>
                  <a:gd name="T11" fmla="*/ 4 h 91"/>
                  <a:gd name="T12" fmla="*/ 9 w 9"/>
                  <a:gd name="T13" fmla="*/ 87 h 91"/>
                  <a:gd name="T14" fmla="*/ 5 w 9"/>
                  <a:gd name="T15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91">
                    <a:moveTo>
                      <a:pt x="5" y="91"/>
                    </a:moveTo>
                    <a:cubicBezTo>
                      <a:pt x="3" y="91"/>
                      <a:pt x="1" y="89"/>
                      <a:pt x="1" y="8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0"/>
                      <a:pt x="8" y="2"/>
                      <a:pt x="9" y="4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9"/>
                      <a:pt x="7" y="91"/>
                      <a:pt x="5" y="9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3A35FE55-1115-D6EE-CE7D-856F71EC6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987" y="1484313"/>
                <a:ext cx="82550" cy="214313"/>
              </a:xfrm>
              <a:custGeom>
                <a:avLst/>
                <a:gdLst>
                  <a:gd name="T0" fmla="*/ 19 w 22"/>
                  <a:gd name="T1" fmla="*/ 56 h 57"/>
                  <a:gd name="T2" fmla="*/ 14 w 22"/>
                  <a:gd name="T3" fmla="*/ 54 h 57"/>
                  <a:gd name="T4" fmla="*/ 1 w 22"/>
                  <a:gd name="T5" fmla="*/ 6 h 57"/>
                  <a:gd name="T6" fmla="*/ 4 w 22"/>
                  <a:gd name="T7" fmla="*/ 1 h 57"/>
                  <a:gd name="T8" fmla="*/ 4 w 22"/>
                  <a:gd name="T9" fmla="*/ 1 h 57"/>
                  <a:gd name="T10" fmla="*/ 9 w 22"/>
                  <a:gd name="T11" fmla="*/ 3 h 57"/>
                  <a:gd name="T12" fmla="*/ 22 w 22"/>
                  <a:gd name="T13" fmla="*/ 51 h 57"/>
                  <a:gd name="T14" fmla="*/ 19 w 22"/>
                  <a:gd name="T15" fmla="*/ 5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57">
                    <a:moveTo>
                      <a:pt x="19" y="56"/>
                    </a:moveTo>
                    <a:cubicBezTo>
                      <a:pt x="17" y="57"/>
                      <a:pt x="15" y="56"/>
                      <a:pt x="14" y="5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3"/>
                      <a:pt x="2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0"/>
                      <a:pt x="8" y="1"/>
                      <a:pt x="9" y="3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4"/>
                      <a:pt x="21" y="56"/>
                      <a:pt x="19" y="56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38B3E8C6-A7EF-26CA-46D6-2C30BC499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9812" y="1457325"/>
                <a:ext cx="71438" cy="214313"/>
              </a:xfrm>
              <a:custGeom>
                <a:avLst/>
                <a:gdLst>
                  <a:gd name="T0" fmla="*/ 15 w 19"/>
                  <a:gd name="T1" fmla="*/ 57 h 57"/>
                  <a:gd name="T2" fmla="*/ 10 w 19"/>
                  <a:gd name="T3" fmla="*/ 54 h 57"/>
                  <a:gd name="T4" fmla="*/ 0 w 19"/>
                  <a:gd name="T5" fmla="*/ 5 h 57"/>
                  <a:gd name="T6" fmla="*/ 3 w 19"/>
                  <a:gd name="T7" fmla="*/ 0 h 57"/>
                  <a:gd name="T8" fmla="*/ 3 w 19"/>
                  <a:gd name="T9" fmla="*/ 0 h 57"/>
                  <a:gd name="T10" fmla="*/ 8 w 19"/>
                  <a:gd name="T11" fmla="*/ 3 h 57"/>
                  <a:gd name="T12" fmla="*/ 18 w 19"/>
                  <a:gd name="T13" fmla="*/ 52 h 57"/>
                  <a:gd name="T14" fmla="*/ 15 w 19"/>
                  <a:gd name="T15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57">
                    <a:moveTo>
                      <a:pt x="15" y="57"/>
                    </a:moveTo>
                    <a:cubicBezTo>
                      <a:pt x="13" y="57"/>
                      <a:pt x="11" y="56"/>
                      <a:pt x="10" y="5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6" y="0"/>
                      <a:pt x="8" y="1"/>
                      <a:pt x="8" y="3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9" y="54"/>
                      <a:pt x="17" y="56"/>
                      <a:pt x="15" y="5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2">
                <a:extLst>
                  <a:ext uri="{FF2B5EF4-FFF2-40B4-BE49-F238E27FC236}">
                    <a16:creationId xmlns:a16="http://schemas.microsoft.com/office/drawing/2014/main" id="{844C85C1-5889-37E8-C7B0-9EA28F2CD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3637" y="1435100"/>
                <a:ext cx="57150" cy="219075"/>
              </a:xfrm>
              <a:custGeom>
                <a:avLst/>
                <a:gdLst>
                  <a:gd name="T0" fmla="*/ 12 w 15"/>
                  <a:gd name="T1" fmla="*/ 58 h 58"/>
                  <a:gd name="T2" fmla="*/ 7 w 15"/>
                  <a:gd name="T3" fmla="*/ 54 h 58"/>
                  <a:gd name="T4" fmla="*/ 0 w 15"/>
                  <a:gd name="T5" fmla="*/ 5 h 58"/>
                  <a:gd name="T6" fmla="*/ 4 w 15"/>
                  <a:gd name="T7" fmla="*/ 1 h 58"/>
                  <a:gd name="T8" fmla="*/ 4 w 15"/>
                  <a:gd name="T9" fmla="*/ 1 h 58"/>
                  <a:gd name="T10" fmla="*/ 8 w 15"/>
                  <a:gd name="T11" fmla="*/ 4 h 58"/>
                  <a:gd name="T12" fmla="*/ 15 w 15"/>
                  <a:gd name="T13" fmla="*/ 53 h 58"/>
                  <a:gd name="T14" fmla="*/ 12 w 15"/>
                  <a:gd name="T1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2" y="58"/>
                    </a:moveTo>
                    <a:cubicBezTo>
                      <a:pt x="10" y="58"/>
                      <a:pt x="7" y="57"/>
                      <a:pt x="7" y="5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5" y="56"/>
                      <a:pt x="14" y="58"/>
                      <a:pt x="12" y="5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DE2F2AA7-DF4D-62B9-17B7-29A75EDF8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462" y="1423988"/>
                <a:ext cx="46038" cy="217488"/>
              </a:xfrm>
              <a:custGeom>
                <a:avLst/>
                <a:gdLst>
                  <a:gd name="T0" fmla="*/ 9 w 12"/>
                  <a:gd name="T1" fmla="*/ 58 h 58"/>
                  <a:gd name="T2" fmla="*/ 4 w 12"/>
                  <a:gd name="T3" fmla="*/ 54 h 58"/>
                  <a:gd name="T4" fmla="*/ 0 w 12"/>
                  <a:gd name="T5" fmla="*/ 5 h 58"/>
                  <a:gd name="T6" fmla="*/ 4 w 12"/>
                  <a:gd name="T7" fmla="*/ 0 h 58"/>
                  <a:gd name="T8" fmla="*/ 4 w 12"/>
                  <a:gd name="T9" fmla="*/ 0 h 58"/>
                  <a:gd name="T10" fmla="*/ 8 w 12"/>
                  <a:gd name="T11" fmla="*/ 4 h 58"/>
                  <a:gd name="T12" fmla="*/ 12 w 12"/>
                  <a:gd name="T13" fmla="*/ 54 h 58"/>
                  <a:gd name="T14" fmla="*/ 9 w 12"/>
                  <a:gd name="T1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58">
                    <a:moveTo>
                      <a:pt x="9" y="58"/>
                    </a:moveTo>
                    <a:cubicBezTo>
                      <a:pt x="6" y="58"/>
                      <a:pt x="4" y="56"/>
                      <a:pt x="4" y="5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6"/>
                      <a:pt x="11" y="58"/>
                      <a:pt x="9" y="5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4">
                <a:extLst>
                  <a:ext uri="{FF2B5EF4-FFF2-40B4-BE49-F238E27FC236}">
                    <a16:creationId xmlns:a16="http://schemas.microsoft.com/office/drawing/2014/main" id="{9809BB42-7BE1-CF0A-6CBF-EC999716D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0400" y="1506538"/>
                <a:ext cx="128588" cy="331788"/>
              </a:xfrm>
              <a:custGeom>
                <a:avLst/>
                <a:gdLst>
                  <a:gd name="T0" fmla="*/ 4 w 34"/>
                  <a:gd name="T1" fmla="*/ 88 h 88"/>
                  <a:gd name="T2" fmla="*/ 1 w 34"/>
                  <a:gd name="T3" fmla="*/ 83 h 88"/>
                  <a:gd name="T4" fmla="*/ 26 w 34"/>
                  <a:gd name="T5" fmla="*/ 3 h 88"/>
                  <a:gd name="T6" fmla="*/ 31 w 34"/>
                  <a:gd name="T7" fmla="*/ 1 h 88"/>
                  <a:gd name="T8" fmla="*/ 31 w 34"/>
                  <a:gd name="T9" fmla="*/ 1 h 88"/>
                  <a:gd name="T10" fmla="*/ 34 w 34"/>
                  <a:gd name="T11" fmla="*/ 6 h 88"/>
                  <a:gd name="T12" fmla="*/ 9 w 34"/>
                  <a:gd name="T13" fmla="*/ 85 h 88"/>
                  <a:gd name="T14" fmla="*/ 4 w 34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88">
                    <a:moveTo>
                      <a:pt x="4" y="88"/>
                    </a:moveTo>
                    <a:cubicBezTo>
                      <a:pt x="1" y="87"/>
                      <a:pt x="0" y="85"/>
                      <a:pt x="1" y="8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1"/>
                      <a:pt x="29" y="0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3" y="1"/>
                      <a:pt x="34" y="4"/>
                      <a:pt x="34" y="6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8" y="87"/>
                      <a:pt x="6" y="88"/>
                      <a:pt x="4" y="8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35">
                <a:extLst>
                  <a:ext uri="{FF2B5EF4-FFF2-40B4-BE49-F238E27FC236}">
                    <a16:creationId xmlns:a16="http://schemas.microsoft.com/office/drawing/2014/main" id="{9DEBDCB2-00E3-BA9F-78A7-443EAFA45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8762" y="1423988"/>
                <a:ext cx="41275" cy="217488"/>
              </a:xfrm>
              <a:custGeom>
                <a:avLst/>
                <a:gdLst>
                  <a:gd name="T0" fmla="*/ 4 w 11"/>
                  <a:gd name="T1" fmla="*/ 58 h 58"/>
                  <a:gd name="T2" fmla="*/ 0 w 11"/>
                  <a:gd name="T3" fmla="*/ 53 h 58"/>
                  <a:gd name="T4" fmla="*/ 3 w 11"/>
                  <a:gd name="T5" fmla="*/ 4 h 58"/>
                  <a:gd name="T6" fmla="*/ 7 w 11"/>
                  <a:gd name="T7" fmla="*/ 0 h 58"/>
                  <a:gd name="T8" fmla="*/ 7 w 11"/>
                  <a:gd name="T9" fmla="*/ 0 h 58"/>
                  <a:gd name="T10" fmla="*/ 11 w 11"/>
                  <a:gd name="T11" fmla="*/ 4 h 58"/>
                  <a:gd name="T12" fmla="*/ 9 w 11"/>
                  <a:gd name="T13" fmla="*/ 54 h 58"/>
                  <a:gd name="T14" fmla="*/ 4 w 11"/>
                  <a:gd name="T1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58">
                    <a:moveTo>
                      <a:pt x="4" y="58"/>
                    </a:moveTo>
                    <a:cubicBezTo>
                      <a:pt x="2" y="58"/>
                      <a:pt x="0" y="56"/>
                      <a:pt x="0" y="5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2"/>
                      <a:pt x="5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1" y="2"/>
                      <a:pt x="11" y="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6"/>
                      <a:pt x="7" y="58"/>
                      <a:pt x="4" y="5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8C7AB501-128E-EF2A-8359-70F55D9894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1475" y="1435100"/>
                <a:ext cx="52388" cy="219075"/>
              </a:xfrm>
              <a:custGeom>
                <a:avLst/>
                <a:gdLst>
                  <a:gd name="T0" fmla="*/ 4 w 14"/>
                  <a:gd name="T1" fmla="*/ 57 h 58"/>
                  <a:gd name="T2" fmla="*/ 1 w 14"/>
                  <a:gd name="T3" fmla="*/ 53 h 58"/>
                  <a:gd name="T4" fmla="*/ 6 w 14"/>
                  <a:gd name="T5" fmla="*/ 3 h 58"/>
                  <a:gd name="T6" fmla="*/ 10 w 14"/>
                  <a:gd name="T7" fmla="*/ 0 h 58"/>
                  <a:gd name="T8" fmla="*/ 10 w 14"/>
                  <a:gd name="T9" fmla="*/ 0 h 58"/>
                  <a:gd name="T10" fmla="*/ 14 w 14"/>
                  <a:gd name="T11" fmla="*/ 4 h 58"/>
                  <a:gd name="T12" fmla="*/ 9 w 14"/>
                  <a:gd name="T13" fmla="*/ 54 h 58"/>
                  <a:gd name="T14" fmla="*/ 4 w 14"/>
                  <a:gd name="T1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58">
                    <a:moveTo>
                      <a:pt x="4" y="57"/>
                    </a:moveTo>
                    <a:cubicBezTo>
                      <a:pt x="2" y="57"/>
                      <a:pt x="0" y="55"/>
                      <a:pt x="1" y="5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3" y="0"/>
                      <a:pt x="14" y="2"/>
                      <a:pt x="14" y="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6"/>
                      <a:pt x="6" y="58"/>
                      <a:pt x="4" y="5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9AA0F807-5D78-19B7-A0A9-97DC90B6C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4187" y="1450975"/>
                <a:ext cx="63500" cy="217488"/>
              </a:xfrm>
              <a:custGeom>
                <a:avLst/>
                <a:gdLst>
                  <a:gd name="T0" fmla="*/ 4 w 17"/>
                  <a:gd name="T1" fmla="*/ 58 h 58"/>
                  <a:gd name="T2" fmla="*/ 0 w 17"/>
                  <a:gd name="T3" fmla="*/ 53 h 58"/>
                  <a:gd name="T4" fmla="*/ 9 w 17"/>
                  <a:gd name="T5" fmla="*/ 4 h 58"/>
                  <a:gd name="T6" fmla="*/ 14 w 17"/>
                  <a:gd name="T7" fmla="*/ 1 h 58"/>
                  <a:gd name="T8" fmla="*/ 14 w 17"/>
                  <a:gd name="T9" fmla="*/ 1 h 58"/>
                  <a:gd name="T10" fmla="*/ 17 w 17"/>
                  <a:gd name="T11" fmla="*/ 6 h 58"/>
                  <a:gd name="T12" fmla="*/ 8 w 17"/>
                  <a:gd name="T13" fmla="*/ 55 h 58"/>
                  <a:gd name="T14" fmla="*/ 4 w 17"/>
                  <a:gd name="T1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58">
                    <a:moveTo>
                      <a:pt x="4" y="58"/>
                    </a:moveTo>
                    <a:cubicBezTo>
                      <a:pt x="1" y="57"/>
                      <a:pt x="0" y="55"/>
                      <a:pt x="0" y="5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11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6" y="1"/>
                      <a:pt x="17" y="3"/>
                      <a:pt x="17" y="6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57"/>
                      <a:pt x="6" y="58"/>
                      <a:pt x="4" y="5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7A1E4356-5421-0116-58A5-C4595AAC37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3725" y="1476375"/>
                <a:ext cx="77788" cy="219075"/>
              </a:xfrm>
              <a:custGeom>
                <a:avLst/>
                <a:gdLst>
                  <a:gd name="T0" fmla="*/ 4 w 21"/>
                  <a:gd name="T1" fmla="*/ 57 h 58"/>
                  <a:gd name="T2" fmla="*/ 1 w 21"/>
                  <a:gd name="T3" fmla="*/ 52 h 58"/>
                  <a:gd name="T4" fmla="*/ 12 w 21"/>
                  <a:gd name="T5" fmla="*/ 4 h 58"/>
                  <a:gd name="T6" fmla="*/ 17 w 21"/>
                  <a:gd name="T7" fmla="*/ 1 h 58"/>
                  <a:gd name="T8" fmla="*/ 17 w 21"/>
                  <a:gd name="T9" fmla="*/ 1 h 58"/>
                  <a:gd name="T10" fmla="*/ 20 w 21"/>
                  <a:gd name="T11" fmla="*/ 6 h 58"/>
                  <a:gd name="T12" fmla="*/ 9 w 21"/>
                  <a:gd name="T13" fmla="*/ 54 h 58"/>
                  <a:gd name="T14" fmla="*/ 4 w 21"/>
                  <a:gd name="T1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8">
                    <a:moveTo>
                      <a:pt x="4" y="57"/>
                    </a:moveTo>
                    <a:cubicBezTo>
                      <a:pt x="2" y="57"/>
                      <a:pt x="0" y="55"/>
                      <a:pt x="1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20" y="1"/>
                      <a:pt x="21" y="4"/>
                      <a:pt x="20" y="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6"/>
                      <a:pt x="6" y="58"/>
                      <a:pt x="4" y="5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4E6A89F7-066C-DB79-AB81-243E8D81F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3475" y="1784350"/>
                <a:ext cx="214313" cy="290513"/>
              </a:xfrm>
              <a:custGeom>
                <a:avLst/>
                <a:gdLst>
                  <a:gd name="T0" fmla="*/ 2 w 57"/>
                  <a:gd name="T1" fmla="*/ 76 h 77"/>
                  <a:gd name="T2" fmla="*/ 1 w 57"/>
                  <a:gd name="T3" fmla="*/ 70 h 77"/>
                  <a:gd name="T4" fmla="*/ 49 w 57"/>
                  <a:gd name="T5" fmla="*/ 2 h 77"/>
                  <a:gd name="T6" fmla="*/ 55 w 57"/>
                  <a:gd name="T7" fmla="*/ 1 h 77"/>
                  <a:gd name="T8" fmla="*/ 55 w 57"/>
                  <a:gd name="T9" fmla="*/ 1 h 77"/>
                  <a:gd name="T10" fmla="*/ 56 w 57"/>
                  <a:gd name="T11" fmla="*/ 7 h 77"/>
                  <a:gd name="T12" fmla="*/ 8 w 57"/>
                  <a:gd name="T13" fmla="*/ 75 h 77"/>
                  <a:gd name="T14" fmla="*/ 2 w 57"/>
                  <a:gd name="T15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77">
                    <a:moveTo>
                      <a:pt x="2" y="76"/>
                    </a:moveTo>
                    <a:cubicBezTo>
                      <a:pt x="0" y="74"/>
                      <a:pt x="0" y="72"/>
                      <a:pt x="1" y="70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1" y="0"/>
                      <a:pt x="53" y="0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7" y="3"/>
                      <a:pt x="57" y="5"/>
                      <a:pt x="56" y="7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6" y="77"/>
                      <a:pt x="4" y="77"/>
                      <a:pt x="2" y="76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0">
                <a:extLst>
                  <a:ext uri="{FF2B5EF4-FFF2-40B4-BE49-F238E27FC236}">
                    <a16:creationId xmlns:a16="http://schemas.microsoft.com/office/drawing/2014/main" id="{7C51FD74-33A2-0EE2-0067-C16DCC0CF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1212" y="1552575"/>
                <a:ext cx="96838" cy="209550"/>
              </a:xfrm>
              <a:custGeom>
                <a:avLst/>
                <a:gdLst>
                  <a:gd name="T0" fmla="*/ 3 w 26"/>
                  <a:gd name="T1" fmla="*/ 55 h 56"/>
                  <a:gd name="T2" fmla="*/ 1 w 26"/>
                  <a:gd name="T3" fmla="*/ 50 h 56"/>
                  <a:gd name="T4" fmla="*/ 18 w 26"/>
                  <a:gd name="T5" fmla="*/ 4 h 56"/>
                  <a:gd name="T6" fmla="*/ 23 w 26"/>
                  <a:gd name="T7" fmla="*/ 1 h 56"/>
                  <a:gd name="T8" fmla="*/ 23 w 26"/>
                  <a:gd name="T9" fmla="*/ 1 h 56"/>
                  <a:gd name="T10" fmla="*/ 26 w 26"/>
                  <a:gd name="T11" fmla="*/ 6 h 56"/>
                  <a:gd name="T12" fmla="*/ 8 w 26"/>
                  <a:gd name="T13" fmla="*/ 53 h 56"/>
                  <a:gd name="T14" fmla="*/ 3 w 26"/>
                  <a:gd name="T15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56">
                    <a:moveTo>
                      <a:pt x="3" y="55"/>
                    </a:moveTo>
                    <a:cubicBezTo>
                      <a:pt x="1" y="55"/>
                      <a:pt x="0" y="52"/>
                      <a:pt x="1" y="5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2"/>
                      <a:pt x="21" y="0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2"/>
                      <a:pt x="26" y="4"/>
                      <a:pt x="26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" y="55"/>
                      <a:pt x="5" y="56"/>
                      <a:pt x="3" y="5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1">
                <a:extLst>
                  <a:ext uri="{FF2B5EF4-FFF2-40B4-BE49-F238E27FC236}">
                    <a16:creationId xmlns:a16="http://schemas.microsoft.com/office/drawing/2014/main" id="{F642CD88-F86D-283F-C35F-E7E3FDC5C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2812" y="1600200"/>
                <a:ext cx="112713" cy="207963"/>
              </a:xfrm>
              <a:custGeom>
                <a:avLst/>
                <a:gdLst>
                  <a:gd name="T0" fmla="*/ 3 w 30"/>
                  <a:gd name="T1" fmla="*/ 54 h 55"/>
                  <a:gd name="T2" fmla="*/ 1 w 30"/>
                  <a:gd name="T3" fmla="*/ 49 h 55"/>
                  <a:gd name="T4" fmla="*/ 22 w 30"/>
                  <a:gd name="T5" fmla="*/ 3 h 55"/>
                  <a:gd name="T6" fmla="*/ 27 w 30"/>
                  <a:gd name="T7" fmla="*/ 1 h 55"/>
                  <a:gd name="T8" fmla="*/ 27 w 30"/>
                  <a:gd name="T9" fmla="*/ 1 h 55"/>
                  <a:gd name="T10" fmla="*/ 29 w 30"/>
                  <a:gd name="T11" fmla="*/ 7 h 55"/>
                  <a:gd name="T12" fmla="*/ 9 w 30"/>
                  <a:gd name="T13" fmla="*/ 52 h 55"/>
                  <a:gd name="T14" fmla="*/ 3 w 30"/>
                  <a:gd name="T15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5">
                    <a:moveTo>
                      <a:pt x="3" y="54"/>
                    </a:moveTo>
                    <a:cubicBezTo>
                      <a:pt x="1" y="53"/>
                      <a:pt x="0" y="51"/>
                      <a:pt x="1" y="49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3" y="1"/>
                      <a:pt x="25" y="0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9" y="2"/>
                      <a:pt x="30" y="5"/>
                      <a:pt x="29" y="7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8" y="54"/>
                      <a:pt x="5" y="55"/>
                      <a:pt x="3" y="5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42">
                <a:extLst>
                  <a:ext uri="{FF2B5EF4-FFF2-40B4-BE49-F238E27FC236}">
                    <a16:creationId xmlns:a16="http://schemas.microsoft.com/office/drawing/2014/main" id="{6DC02234-C447-2631-CB9B-436C8E269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4412" y="1657350"/>
                <a:ext cx="123825" cy="203200"/>
              </a:xfrm>
              <a:custGeom>
                <a:avLst/>
                <a:gdLst>
                  <a:gd name="T0" fmla="*/ 3 w 33"/>
                  <a:gd name="T1" fmla="*/ 53 h 54"/>
                  <a:gd name="T2" fmla="*/ 1 w 33"/>
                  <a:gd name="T3" fmla="*/ 47 h 54"/>
                  <a:gd name="T4" fmla="*/ 25 w 33"/>
                  <a:gd name="T5" fmla="*/ 3 h 54"/>
                  <a:gd name="T6" fmla="*/ 30 w 33"/>
                  <a:gd name="T7" fmla="*/ 1 h 54"/>
                  <a:gd name="T8" fmla="*/ 30 w 33"/>
                  <a:gd name="T9" fmla="*/ 1 h 54"/>
                  <a:gd name="T10" fmla="*/ 32 w 33"/>
                  <a:gd name="T11" fmla="*/ 7 h 54"/>
                  <a:gd name="T12" fmla="*/ 9 w 33"/>
                  <a:gd name="T13" fmla="*/ 51 h 54"/>
                  <a:gd name="T14" fmla="*/ 3 w 33"/>
                  <a:gd name="T15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54">
                    <a:moveTo>
                      <a:pt x="3" y="53"/>
                    </a:moveTo>
                    <a:cubicBezTo>
                      <a:pt x="1" y="52"/>
                      <a:pt x="0" y="49"/>
                      <a:pt x="1" y="47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6" y="1"/>
                      <a:pt x="28" y="0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2" y="2"/>
                      <a:pt x="33" y="5"/>
                      <a:pt x="32" y="7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8" y="53"/>
                      <a:pt x="5" y="54"/>
                      <a:pt x="3" y="5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43">
                <a:extLst>
                  <a:ext uri="{FF2B5EF4-FFF2-40B4-BE49-F238E27FC236}">
                    <a16:creationId xmlns:a16="http://schemas.microsoft.com/office/drawing/2014/main" id="{BE304F0C-23E3-F447-0E2F-612A42E48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6012" y="1720850"/>
                <a:ext cx="131763" cy="195263"/>
              </a:xfrm>
              <a:custGeom>
                <a:avLst/>
                <a:gdLst>
                  <a:gd name="T0" fmla="*/ 2 w 35"/>
                  <a:gd name="T1" fmla="*/ 51 h 52"/>
                  <a:gd name="T2" fmla="*/ 1 w 35"/>
                  <a:gd name="T3" fmla="*/ 45 h 52"/>
                  <a:gd name="T4" fmla="*/ 27 w 35"/>
                  <a:gd name="T5" fmla="*/ 3 h 52"/>
                  <a:gd name="T6" fmla="*/ 32 w 35"/>
                  <a:gd name="T7" fmla="*/ 1 h 52"/>
                  <a:gd name="T8" fmla="*/ 32 w 35"/>
                  <a:gd name="T9" fmla="*/ 1 h 52"/>
                  <a:gd name="T10" fmla="*/ 33 w 35"/>
                  <a:gd name="T11" fmla="*/ 7 h 52"/>
                  <a:gd name="T12" fmla="*/ 8 w 35"/>
                  <a:gd name="T13" fmla="*/ 49 h 52"/>
                  <a:gd name="T14" fmla="*/ 2 w 35"/>
                  <a:gd name="T15" fmla="*/ 5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52">
                    <a:moveTo>
                      <a:pt x="2" y="51"/>
                    </a:moveTo>
                    <a:cubicBezTo>
                      <a:pt x="0" y="49"/>
                      <a:pt x="0" y="47"/>
                      <a:pt x="1" y="45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1"/>
                      <a:pt x="30" y="0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2"/>
                      <a:pt x="35" y="5"/>
                      <a:pt x="33" y="7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6" y="51"/>
                      <a:pt x="4" y="52"/>
                      <a:pt x="2" y="5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44">
                <a:extLst>
                  <a:ext uri="{FF2B5EF4-FFF2-40B4-BE49-F238E27FC236}">
                    <a16:creationId xmlns:a16="http://schemas.microsoft.com/office/drawing/2014/main" id="{8637042E-E1E2-D821-D361-602799EF7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9712" y="2220913"/>
                <a:ext cx="285750" cy="222250"/>
              </a:xfrm>
              <a:custGeom>
                <a:avLst/>
                <a:gdLst>
                  <a:gd name="T0" fmla="*/ 1 w 76"/>
                  <a:gd name="T1" fmla="*/ 57 h 59"/>
                  <a:gd name="T2" fmla="*/ 2 w 76"/>
                  <a:gd name="T3" fmla="*/ 51 h 59"/>
                  <a:gd name="T4" fmla="*/ 69 w 76"/>
                  <a:gd name="T5" fmla="*/ 2 h 59"/>
                  <a:gd name="T6" fmla="*/ 74 w 76"/>
                  <a:gd name="T7" fmla="*/ 3 h 59"/>
                  <a:gd name="T8" fmla="*/ 74 w 76"/>
                  <a:gd name="T9" fmla="*/ 3 h 59"/>
                  <a:gd name="T10" fmla="*/ 74 w 76"/>
                  <a:gd name="T11" fmla="*/ 8 h 59"/>
                  <a:gd name="T12" fmla="*/ 7 w 76"/>
                  <a:gd name="T13" fmla="*/ 58 h 59"/>
                  <a:gd name="T14" fmla="*/ 1 w 76"/>
                  <a:gd name="T15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59">
                    <a:moveTo>
                      <a:pt x="1" y="57"/>
                    </a:moveTo>
                    <a:cubicBezTo>
                      <a:pt x="0" y="55"/>
                      <a:pt x="0" y="53"/>
                      <a:pt x="2" y="51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71" y="0"/>
                      <a:pt x="73" y="1"/>
                      <a:pt x="74" y="3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6" y="4"/>
                      <a:pt x="75" y="7"/>
                      <a:pt x="74" y="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9"/>
                      <a:pt x="2" y="59"/>
                      <a:pt x="1" y="5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45">
                <a:extLst>
                  <a:ext uri="{FF2B5EF4-FFF2-40B4-BE49-F238E27FC236}">
                    <a16:creationId xmlns:a16="http://schemas.microsoft.com/office/drawing/2014/main" id="{B8D535C5-3083-B82F-F452-178452A06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0162" y="1866900"/>
                <a:ext cx="149225" cy="180975"/>
              </a:xfrm>
              <a:custGeom>
                <a:avLst/>
                <a:gdLst>
                  <a:gd name="T0" fmla="*/ 2 w 40"/>
                  <a:gd name="T1" fmla="*/ 47 h 48"/>
                  <a:gd name="T2" fmla="*/ 1 w 40"/>
                  <a:gd name="T3" fmla="*/ 41 h 48"/>
                  <a:gd name="T4" fmla="*/ 32 w 40"/>
                  <a:gd name="T5" fmla="*/ 2 h 48"/>
                  <a:gd name="T6" fmla="*/ 38 w 40"/>
                  <a:gd name="T7" fmla="*/ 1 h 48"/>
                  <a:gd name="T8" fmla="*/ 38 w 40"/>
                  <a:gd name="T9" fmla="*/ 1 h 48"/>
                  <a:gd name="T10" fmla="*/ 38 w 40"/>
                  <a:gd name="T11" fmla="*/ 7 h 48"/>
                  <a:gd name="T12" fmla="*/ 7 w 40"/>
                  <a:gd name="T13" fmla="*/ 46 h 48"/>
                  <a:gd name="T14" fmla="*/ 2 w 40"/>
                  <a:gd name="T15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48">
                    <a:moveTo>
                      <a:pt x="2" y="47"/>
                    </a:moveTo>
                    <a:cubicBezTo>
                      <a:pt x="0" y="45"/>
                      <a:pt x="0" y="43"/>
                      <a:pt x="1" y="41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3" y="0"/>
                      <a:pt x="36" y="0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9" y="3"/>
                      <a:pt x="40" y="5"/>
                      <a:pt x="38" y="7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8"/>
                      <a:pt x="3" y="48"/>
                      <a:pt x="2" y="4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46">
                <a:extLst>
                  <a:ext uri="{FF2B5EF4-FFF2-40B4-BE49-F238E27FC236}">
                    <a16:creationId xmlns:a16="http://schemas.microsoft.com/office/drawing/2014/main" id="{14E0EB88-4D80-1463-E1F7-8DB00E0B7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2712" y="1951038"/>
                <a:ext cx="161925" cy="171450"/>
              </a:xfrm>
              <a:custGeom>
                <a:avLst/>
                <a:gdLst>
                  <a:gd name="T0" fmla="*/ 2 w 43"/>
                  <a:gd name="T1" fmla="*/ 44 h 46"/>
                  <a:gd name="T2" fmla="*/ 2 w 43"/>
                  <a:gd name="T3" fmla="*/ 38 h 46"/>
                  <a:gd name="T4" fmla="*/ 35 w 43"/>
                  <a:gd name="T5" fmla="*/ 2 h 46"/>
                  <a:gd name="T6" fmla="*/ 41 w 43"/>
                  <a:gd name="T7" fmla="*/ 1 h 46"/>
                  <a:gd name="T8" fmla="*/ 41 w 43"/>
                  <a:gd name="T9" fmla="*/ 1 h 46"/>
                  <a:gd name="T10" fmla="*/ 41 w 43"/>
                  <a:gd name="T11" fmla="*/ 7 h 46"/>
                  <a:gd name="T12" fmla="*/ 8 w 43"/>
                  <a:gd name="T13" fmla="*/ 44 h 46"/>
                  <a:gd name="T14" fmla="*/ 2 w 43"/>
                  <a:gd name="T15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6">
                    <a:moveTo>
                      <a:pt x="2" y="44"/>
                    </a:moveTo>
                    <a:cubicBezTo>
                      <a:pt x="1" y="43"/>
                      <a:pt x="0" y="40"/>
                      <a:pt x="2" y="38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7" y="0"/>
                      <a:pt x="39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3" y="3"/>
                      <a:pt x="43" y="5"/>
                      <a:pt x="41" y="7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6" y="46"/>
                      <a:pt x="4" y="46"/>
                      <a:pt x="2" y="4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47">
                <a:extLst>
                  <a:ext uri="{FF2B5EF4-FFF2-40B4-BE49-F238E27FC236}">
                    <a16:creationId xmlns:a16="http://schemas.microsoft.com/office/drawing/2014/main" id="{35C56623-A7C6-EAA4-AF95-3CA0E8222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5262" y="2036763"/>
                <a:ext cx="165100" cy="165100"/>
              </a:xfrm>
              <a:custGeom>
                <a:avLst/>
                <a:gdLst>
                  <a:gd name="T0" fmla="*/ 1 w 44"/>
                  <a:gd name="T1" fmla="*/ 42 h 44"/>
                  <a:gd name="T2" fmla="*/ 2 w 44"/>
                  <a:gd name="T3" fmla="*/ 36 h 44"/>
                  <a:gd name="T4" fmla="*/ 37 w 44"/>
                  <a:gd name="T5" fmla="*/ 2 h 44"/>
                  <a:gd name="T6" fmla="*/ 43 w 44"/>
                  <a:gd name="T7" fmla="*/ 2 h 44"/>
                  <a:gd name="T8" fmla="*/ 43 w 44"/>
                  <a:gd name="T9" fmla="*/ 2 h 44"/>
                  <a:gd name="T10" fmla="*/ 43 w 44"/>
                  <a:gd name="T11" fmla="*/ 8 h 44"/>
                  <a:gd name="T12" fmla="*/ 7 w 44"/>
                  <a:gd name="T13" fmla="*/ 42 h 44"/>
                  <a:gd name="T14" fmla="*/ 1 w 44"/>
                  <a:gd name="T15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44">
                    <a:moveTo>
                      <a:pt x="1" y="42"/>
                    </a:moveTo>
                    <a:cubicBezTo>
                      <a:pt x="0" y="41"/>
                      <a:pt x="0" y="38"/>
                      <a:pt x="2" y="3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9" y="0"/>
                      <a:pt x="41" y="0"/>
                      <a:pt x="43" y="2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4" y="3"/>
                      <a:pt x="44" y="6"/>
                      <a:pt x="43" y="8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4"/>
                      <a:pt x="3" y="44"/>
                      <a:pt x="1" y="4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48">
                <a:extLst>
                  <a:ext uri="{FF2B5EF4-FFF2-40B4-BE49-F238E27FC236}">
                    <a16:creationId xmlns:a16="http://schemas.microsoft.com/office/drawing/2014/main" id="{8D3B74D1-5E84-9D02-37E5-9250E7E4A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9875" y="2130425"/>
                <a:ext cx="176213" cy="153988"/>
              </a:xfrm>
              <a:custGeom>
                <a:avLst/>
                <a:gdLst>
                  <a:gd name="T0" fmla="*/ 1 w 47"/>
                  <a:gd name="T1" fmla="*/ 40 h 41"/>
                  <a:gd name="T2" fmla="*/ 2 w 47"/>
                  <a:gd name="T3" fmla="*/ 34 h 41"/>
                  <a:gd name="T4" fmla="*/ 40 w 47"/>
                  <a:gd name="T5" fmla="*/ 1 h 41"/>
                  <a:gd name="T6" fmla="*/ 45 w 47"/>
                  <a:gd name="T7" fmla="*/ 2 h 41"/>
                  <a:gd name="T8" fmla="*/ 45 w 47"/>
                  <a:gd name="T9" fmla="*/ 2 h 41"/>
                  <a:gd name="T10" fmla="*/ 45 w 47"/>
                  <a:gd name="T11" fmla="*/ 8 h 41"/>
                  <a:gd name="T12" fmla="*/ 7 w 47"/>
                  <a:gd name="T13" fmla="*/ 40 h 41"/>
                  <a:gd name="T14" fmla="*/ 1 w 47"/>
                  <a:gd name="T15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41">
                    <a:moveTo>
                      <a:pt x="1" y="40"/>
                    </a:moveTo>
                    <a:cubicBezTo>
                      <a:pt x="0" y="38"/>
                      <a:pt x="0" y="35"/>
                      <a:pt x="2" y="34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4" y="0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7" y="4"/>
                      <a:pt x="47" y="6"/>
                      <a:pt x="45" y="8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5" y="41"/>
                      <a:pt x="3" y="41"/>
                      <a:pt x="1" y="4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49">
                <a:extLst>
                  <a:ext uri="{FF2B5EF4-FFF2-40B4-BE49-F238E27FC236}">
                    <a16:creationId xmlns:a16="http://schemas.microsoft.com/office/drawing/2014/main" id="{6712363C-8EF7-2DD7-48CC-3C6ACCC3B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4187" y="2776538"/>
                <a:ext cx="330200" cy="131763"/>
              </a:xfrm>
              <a:custGeom>
                <a:avLst/>
                <a:gdLst>
                  <a:gd name="T0" fmla="*/ 0 w 88"/>
                  <a:gd name="T1" fmla="*/ 32 h 35"/>
                  <a:gd name="T2" fmla="*/ 3 w 88"/>
                  <a:gd name="T3" fmla="*/ 27 h 35"/>
                  <a:gd name="T4" fmla="*/ 82 w 88"/>
                  <a:gd name="T5" fmla="*/ 1 h 35"/>
                  <a:gd name="T6" fmla="*/ 87 w 88"/>
                  <a:gd name="T7" fmla="*/ 3 h 35"/>
                  <a:gd name="T8" fmla="*/ 87 w 88"/>
                  <a:gd name="T9" fmla="*/ 3 h 35"/>
                  <a:gd name="T10" fmla="*/ 84 w 88"/>
                  <a:gd name="T11" fmla="*/ 8 h 35"/>
                  <a:gd name="T12" fmla="*/ 6 w 88"/>
                  <a:gd name="T13" fmla="*/ 35 h 35"/>
                  <a:gd name="T14" fmla="*/ 0 w 88"/>
                  <a:gd name="T15" fmla="*/ 3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35">
                    <a:moveTo>
                      <a:pt x="0" y="32"/>
                    </a:moveTo>
                    <a:cubicBezTo>
                      <a:pt x="0" y="30"/>
                      <a:pt x="1" y="28"/>
                      <a:pt x="3" y="27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4" y="0"/>
                      <a:pt x="86" y="1"/>
                      <a:pt x="87" y="3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8" y="5"/>
                      <a:pt x="87" y="8"/>
                      <a:pt x="84" y="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3" y="35"/>
                      <a:pt x="1" y="34"/>
                      <a:pt x="0" y="3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0">
                <a:extLst>
                  <a:ext uri="{FF2B5EF4-FFF2-40B4-BE49-F238E27FC236}">
                    <a16:creationId xmlns:a16="http://schemas.microsoft.com/office/drawing/2014/main" id="{27D2EE33-7ADB-2457-C5A8-2F827276A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812" y="2330450"/>
                <a:ext cx="188913" cy="138113"/>
              </a:xfrm>
              <a:custGeom>
                <a:avLst/>
                <a:gdLst>
                  <a:gd name="T0" fmla="*/ 1 w 50"/>
                  <a:gd name="T1" fmla="*/ 35 h 37"/>
                  <a:gd name="T2" fmla="*/ 2 w 50"/>
                  <a:gd name="T3" fmla="*/ 29 h 37"/>
                  <a:gd name="T4" fmla="*/ 43 w 50"/>
                  <a:gd name="T5" fmla="*/ 2 h 37"/>
                  <a:gd name="T6" fmla="*/ 49 w 50"/>
                  <a:gd name="T7" fmla="*/ 3 h 37"/>
                  <a:gd name="T8" fmla="*/ 49 w 50"/>
                  <a:gd name="T9" fmla="*/ 3 h 37"/>
                  <a:gd name="T10" fmla="*/ 48 w 50"/>
                  <a:gd name="T11" fmla="*/ 8 h 37"/>
                  <a:gd name="T12" fmla="*/ 6 w 50"/>
                  <a:gd name="T13" fmla="*/ 36 h 37"/>
                  <a:gd name="T14" fmla="*/ 1 w 50"/>
                  <a:gd name="T15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37">
                    <a:moveTo>
                      <a:pt x="1" y="35"/>
                    </a:moveTo>
                    <a:cubicBezTo>
                      <a:pt x="0" y="33"/>
                      <a:pt x="0" y="30"/>
                      <a:pt x="2" y="29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5" y="0"/>
                      <a:pt x="48" y="1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0" y="5"/>
                      <a:pt x="50" y="7"/>
                      <a:pt x="48" y="8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2" y="37"/>
                      <a:pt x="1" y="3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1">
                <a:extLst>
                  <a:ext uri="{FF2B5EF4-FFF2-40B4-BE49-F238E27FC236}">
                    <a16:creationId xmlns:a16="http://schemas.microsoft.com/office/drawing/2014/main" id="{992B9354-ED35-6020-4F79-729FE4ED0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1962" y="2438400"/>
                <a:ext cx="198438" cy="128588"/>
              </a:xfrm>
              <a:custGeom>
                <a:avLst/>
                <a:gdLst>
                  <a:gd name="T0" fmla="*/ 1 w 53"/>
                  <a:gd name="T1" fmla="*/ 31 h 34"/>
                  <a:gd name="T2" fmla="*/ 3 w 53"/>
                  <a:gd name="T3" fmla="*/ 26 h 34"/>
                  <a:gd name="T4" fmla="*/ 46 w 53"/>
                  <a:gd name="T5" fmla="*/ 1 h 34"/>
                  <a:gd name="T6" fmla="*/ 51 w 53"/>
                  <a:gd name="T7" fmla="*/ 3 h 34"/>
                  <a:gd name="T8" fmla="*/ 51 w 53"/>
                  <a:gd name="T9" fmla="*/ 3 h 34"/>
                  <a:gd name="T10" fmla="*/ 50 w 53"/>
                  <a:gd name="T11" fmla="*/ 8 h 34"/>
                  <a:gd name="T12" fmla="*/ 7 w 53"/>
                  <a:gd name="T13" fmla="*/ 33 h 34"/>
                  <a:gd name="T14" fmla="*/ 1 w 53"/>
                  <a:gd name="T15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4">
                    <a:moveTo>
                      <a:pt x="1" y="31"/>
                    </a:moveTo>
                    <a:cubicBezTo>
                      <a:pt x="0" y="29"/>
                      <a:pt x="1" y="27"/>
                      <a:pt x="3" y="2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8" y="0"/>
                      <a:pt x="50" y="1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3" y="4"/>
                      <a:pt x="52" y="7"/>
                      <a:pt x="50" y="8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5" y="34"/>
                      <a:pt x="2" y="33"/>
                      <a:pt x="1" y="3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52">
                <a:extLst>
                  <a:ext uri="{FF2B5EF4-FFF2-40B4-BE49-F238E27FC236}">
                    <a16:creationId xmlns:a16="http://schemas.microsoft.com/office/drawing/2014/main" id="{0E380420-9F49-2B2C-369D-A504787C2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350" y="2547938"/>
                <a:ext cx="203200" cy="120650"/>
              </a:xfrm>
              <a:custGeom>
                <a:avLst/>
                <a:gdLst>
                  <a:gd name="T0" fmla="*/ 1 w 54"/>
                  <a:gd name="T1" fmla="*/ 29 h 32"/>
                  <a:gd name="T2" fmla="*/ 3 w 54"/>
                  <a:gd name="T3" fmla="*/ 23 h 32"/>
                  <a:gd name="T4" fmla="*/ 47 w 54"/>
                  <a:gd name="T5" fmla="*/ 1 h 32"/>
                  <a:gd name="T6" fmla="*/ 53 w 54"/>
                  <a:gd name="T7" fmla="*/ 3 h 32"/>
                  <a:gd name="T8" fmla="*/ 53 w 54"/>
                  <a:gd name="T9" fmla="*/ 3 h 32"/>
                  <a:gd name="T10" fmla="*/ 51 w 54"/>
                  <a:gd name="T11" fmla="*/ 9 h 32"/>
                  <a:gd name="T12" fmla="*/ 6 w 54"/>
                  <a:gd name="T13" fmla="*/ 31 h 32"/>
                  <a:gd name="T14" fmla="*/ 1 w 54"/>
                  <a:gd name="T15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32">
                    <a:moveTo>
                      <a:pt x="1" y="29"/>
                    </a:moveTo>
                    <a:cubicBezTo>
                      <a:pt x="0" y="27"/>
                      <a:pt x="1" y="24"/>
                      <a:pt x="3" y="23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9" y="0"/>
                      <a:pt x="52" y="1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4" y="5"/>
                      <a:pt x="53" y="8"/>
                      <a:pt x="51" y="9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4" y="32"/>
                      <a:pt x="2" y="31"/>
                      <a:pt x="1" y="29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53">
                <a:extLst>
                  <a:ext uri="{FF2B5EF4-FFF2-40B4-BE49-F238E27FC236}">
                    <a16:creationId xmlns:a16="http://schemas.microsoft.com/office/drawing/2014/main" id="{CEACB5A9-7A5B-EB83-12AC-76D2A751F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8800" y="2663825"/>
                <a:ext cx="207963" cy="106363"/>
              </a:xfrm>
              <a:custGeom>
                <a:avLst/>
                <a:gdLst>
                  <a:gd name="T0" fmla="*/ 1 w 55"/>
                  <a:gd name="T1" fmla="*/ 25 h 28"/>
                  <a:gd name="T2" fmla="*/ 3 w 55"/>
                  <a:gd name="T3" fmla="*/ 20 h 28"/>
                  <a:gd name="T4" fmla="*/ 49 w 55"/>
                  <a:gd name="T5" fmla="*/ 1 h 28"/>
                  <a:gd name="T6" fmla="*/ 54 w 55"/>
                  <a:gd name="T7" fmla="*/ 3 h 28"/>
                  <a:gd name="T8" fmla="*/ 54 w 55"/>
                  <a:gd name="T9" fmla="*/ 3 h 28"/>
                  <a:gd name="T10" fmla="*/ 52 w 55"/>
                  <a:gd name="T11" fmla="*/ 8 h 28"/>
                  <a:gd name="T12" fmla="*/ 6 w 55"/>
                  <a:gd name="T13" fmla="*/ 27 h 28"/>
                  <a:gd name="T14" fmla="*/ 1 w 55"/>
                  <a:gd name="T15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28">
                    <a:moveTo>
                      <a:pt x="1" y="25"/>
                    </a:moveTo>
                    <a:cubicBezTo>
                      <a:pt x="0" y="23"/>
                      <a:pt x="1" y="21"/>
                      <a:pt x="3" y="20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51" y="0"/>
                      <a:pt x="54" y="1"/>
                      <a:pt x="54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5" y="5"/>
                      <a:pt x="54" y="7"/>
                      <a:pt x="52" y="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4" y="28"/>
                      <a:pt x="2" y="27"/>
                      <a:pt x="1" y="2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54">
                <a:extLst>
                  <a:ext uri="{FF2B5EF4-FFF2-40B4-BE49-F238E27FC236}">
                    <a16:creationId xmlns:a16="http://schemas.microsoft.com/office/drawing/2014/main" id="{D3F9C23C-9574-8726-BFEE-94D26D2D1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4675" y="3394075"/>
                <a:ext cx="341313" cy="33338"/>
              </a:xfrm>
              <a:custGeom>
                <a:avLst/>
                <a:gdLst>
                  <a:gd name="T0" fmla="*/ 0 w 91"/>
                  <a:gd name="T1" fmla="*/ 5 h 9"/>
                  <a:gd name="T2" fmla="*/ 4 w 91"/>
                  <a:gd name="T3" fmla="*/ 1 h 9"/>
                  <a:gd name="T4" fmla="*/ 87 w 91"/>
                  <a:gd name="T5" fmla="*/ 0 h 9"/>
                  <a:gd name="T6" fmla="*/ 91 w 91"/>
                  <a:gd name="T7" fmla="*/ 4 h 9"/>
                  <a:gd name="T8" fmla="*/ 91 w 91"/>
                  <a:gd name="T9" fmla="*/ 4 h 9"/>
                  <a:gd name="T10" fmla="*/ 87 w 91"/>
                  <a:gd name="T11" fmla="*/ 8 h 9"/>
                  <a:gd name="T12" fmla="*/ 4 w 91"/>
                  <a:gd name="T13" fmla="*/ 9 h 9"/>
                  <a:gd name="T14" fmla="*/ 0 w 91"/>
                  <a:gd name="T1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9">
                    <a:moveTo>
                      <a:pt x="0" y="5"/>
                    </a:moveTo>
                    <a:cubicBezTo>
                      <a:pt x="0" y="3"/>
                      <a:pt x="1" y="1"/>
                      <a:pt x="4" y="1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9" y="0"/>
                      <a:pt x="91" y="2"/>
                      <a:pt x="91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1" y="6"/>
                      <a:pt x="89" y="8"/>
                      <a:pt x="87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55">
                <a:extLst>
                  <a:ext uri="{FF2B5EF4-FFF2-40B4-BE49-F238E27FC236}">
                    <a16:creationId xmlns:a16="http://schemas.microsoft.com/office/drawing/2014/main" id="{F915479E-D6E3-EA2A-BFC7-2B4FA2507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0237" y="2900363"/>
                <a:ext cx="214313" cy="84138"/>
              </a:xfrm>
              <a:custGeom>
                <a:avLst/>
                <a:gdLst>
                  <a:gd name="T0" fmla="*/ 1 w 57"/>
                  <a:gd name="T1" fmla="*/ 19 h 22"/>
                  <a:gd name="T2" fmla="*/ 4 w 57"/>
                  <a:gd name="T3" fmla="*/ 14 h 22"/>
                  <a:gd name="T4" fmla="*/ 52 w 57"/>
                  <a:gd name="T5" fmla="*/ 1 h 22"/>
                  <a:gd name="T6" fmla="*/ 57 w 57"/>
                  <a:gd name="T7" fmla="*/ 4 h 22"/>
                  <a:gd name="T8" fmla="*/ 57 w 57"/>
                  <a:gd name="T9" fmla="*/ 4 h 22"/>
                  <a:gd name="T10" fmla="*/ 54 w 57"/>
                  <a:gd name="T11" fmla="*/ 9 h 22"/>
                  <a:gd name="T12" fmla="*/ 6 w 57"/>
                  <a:gd name="T13" fmla="*/ 22 h 22"/>
                  <a:gd name="T14" fmla="*/ 1 w 57"/>
                  <a:gd name="T15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22">
                    <a:moveTo>
                      <a:pt x="1" y="19"/>
                    </a:moveTo>
                    <a:cubicBezTo>
                      <a:pt x="0" y="17"/>
                      <a:pt x="2" y="15"/>
                      <a:pt x="4" y="14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4" y="0"/>
                      <a:pt x="56" y="1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6"/>
                      <a:pt x="56" y="8"/>
                      <a:pt x="54" y="9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4" y="22"/>
                      <a:pt x="2" y="21"/>
                      <a:pt x="1" y="19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56">
                <a:extLst>
                  <a:ext uri="{FF2B5EF4-FFF2-40B4-BE49-F238E27FC236}">
                    <a16:creationId xmlns:a16="http://schemas.microsoft.com/office/drawing/2014/main" id="{D01DEE1E-90C9-7EEA-4759-0049887AB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7225" y="3025775"/>
                <a:ext cx="217488" cy="71438"/>
              </a:xfrm>
              <a:custGeom>
                <a:avLst/>
                <a:gdLst>
                  <a:gd name="T0" fmla="*/ 1 w 58"/>
                  <a:gd name="T1" fmla="*/ 15 h 19"/>
                  <a:gd name="T2" fmla="*/ 4 w 58"/>
                  <a:gd name="T3" fmla="*/ 10 h 19"/>
                  <a:gd name="T4" fmla="*/ 53 w 58"/>
                  <a:gd name="T5" fmla="*/ 0 h 19"/>
                  <a:gd name="T6" fmla="*/ 57 w 58"/>
                  <a:gd name="T7" fmla="*/ 3 h 19"/>
                  <a:gd name="T8" fmla="*/ 57 w 58"/>
                  <a:gd name="T9" fmla="*/ 3 h 19"/>
                  <a:gd name="T10" fmla="*/ 54 w 58"/>
                  <a:gd name="T11" fmla="*/ 8 h 19"/>
                  <a:gd name="T12" fmla="*/ 6 w 58"/>
                  <a:gd name="T13" fmla="*/ 18 h 19"/>
                  <a:gd name="T14" fmla="*/ 1 w 58"/>
                  <a:gd name="T15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9">
                    <a:moveTo>
                      <a:pt x="1" y="15"/>
                    </a:moveTo>
                    <a:cubicBezTo>
                      <a:pt x="0" y="13"/>
                      <a:pt x="2" y="11"/>
                      <a:pt x="4" y="1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7" y="1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8" y="5"/>
                      <a:pt x="56" y="8"/>
                      <a:pt x="54" y="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9"/>
                      <a:pt x="1" y="17"/>
                      <a:pt x="1" y="1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57">
                <a:extLst>
                  <a:ext uri="{FF2B5EF4-FFF2-40B4-BE49-F238E27FC236}">
                    <a16:creationId xmlns:a16="http://schemas.microsoft.com/office/drawing/2014/main" id="{2D65DF74-1CAE-FB43-80F5-A332EA64C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6275" y="3149600"/>
                <a:ext cx="217488" cy="55563"/>
              </a:xfrm>
              <a:custGeom>
                <a:avLst/>
                <a:gdLst>
                  <a:gd name="T0" fmla="*/ 1 w 58"/>
                  <a:gd name="T1" fmla="*/ 12 h 15"/>
                  <a:gd name="T2" fmla="*/ 4 w 58"/>
                  <a:gd name="T3" fmla="*/ 7 h 15"/>
                  <a:gd name="T4" fmla="*/ 53 w 58"/>
                  <a:gd name="T5" fmla="*/ 0 h 15"/>
                  <a:gd name="T6" fmla="*/ 58 w 58"/>
                  <a:gd name="T7" fmla="*/ 3 h 15"/>
                  <a:gd name="T8" fmla="*/ 58 w 58"/>
                  <a:gd name="T9" fmla="*/ 3 h 15"/>
                  <a:gd name="T10" fmla="*/ 54 w 58"/>
                  <a:gd name="T11" fmla="*/ 8 h 15"/>
                  <a:gd name="T12" fmla="*/ 5 w 58"/>
                  <a:gd name="T13" fmla="*/ 15 h 15"/>
                  <a:gd name="T14" fmla="*/ 1 w 58"/>
                  <a:gd name="T15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5">
                    <a:moveTo>
                      <a:pt x="1" y="12"/>
                    </a:moveTo>
                    <a:cubicBezTo>
                      <a:pt x="0" y="9"/>
                      <a:pt x="2" y="7"/>
                      <a:pt x="4" y="7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8" y="1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6"/>
                      <a:pt x="57" y="8"/>
                      <a:pt x="54" y="8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3" y="15"/>
                      <a:pt x="1" y="14"/>
                      <a:pt x="1" y="1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58">
                <a:extLst>
                  <a:ext uri="{FF2B5EF4-FFF2-40B4-BE49-F238E27FC236}">
                    <a16:creationId xmlns:a16="http://schemas.microsoft.com/office/drawing/2014/main" id="{04FA7818-7486-5E6F-71C2-17A3D1903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7387" y="3273425"/>
                <a:ext cx="217488" cy="44450"/>
              </a:xfrm>
              <a:custGeom>
                <a:avLst/>
                <a:gdLst>
                  <a:gd name="T0" fmla="*/ 1 w 58"/>
                  <a:gd name="T1" fmla="*/ 8 h 12"/>
                  <a:gd name="T2" fmla="*/ 4 w 58"/>
                  <a:gd name="T3" fmla="*/ 4 h 12"/>
                  <a:gd name="T4" fmla="*/ 54 w 58"/>
                  <a:gd name="T5" fmla="*/ 0 h 12"/>
                  <a:gd name="T6" fmla="*/ 58 w 58"/>
                  <a:gd name="T7" fmla="*/ 4 h 12"/>
                  <a:gd name="T8" fmla="*/ 58 w 58"/>
                  <a:gd name="T9" fmla="*/ 4 h 12"/>
                  <a:gd name="T10" fmla="*/ 55 w 58"/>
                  <a:gd name="T11" fmla="*/ 8 h 12"/>
                  <a:gd name="T12" fmla="*/ 5 w 58"/>
                  <a:gd name="T13" fmla="*/ 12 h 12"/>
                  <a:gd name="T14" fmla="*/ 1 w 58"/>
                  <a:gd name="T15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2">
                    <a:moveTo>
                      <a:pt x="1" y="8"/>
                    </a:moveTo>
                    <a:cubicBezTo>
                      <a:pt x="0" y="6"/>
                      <a:pt x="2" y="4"/>
                      <a:pt x="4" y="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1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6"/>
                      <a:pt x="57" y="8"/>
                      <a:pt x="55" y="8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3" y="12"/>
                      <a:pt x="1" y="11"/>
                      <a:pt x="1" y="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9840403D-56A7-FF20-6761-AF8F96DB7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5300" y="3916363"/>
                <a:ext cx="330200" cy="127000"/>
              </a:xfrm>
              <a:custGeom>
                <a:avLst/>
                <a:gdLst>
                  <a:gd name="T0" fmla="*/ 0 w 88"/>
                  <a:gd name="T1" fmla="*/ 4 h 34"/>
                  <a:gd name="T2" fmla="*/ 5 w 88"/>
                  <a:gd name="T3" fmla="*/ 1 h 34"/>
                  <a:gd name="T4" fmla="*/ 85 w 88"/>
                  <a:gd name="T5" fmla="*/ 26 h 34"/>
                  <a:gd name="T6" fmla="*/ 87 w 88"/>
                  <a:gd name="T7" fmla="*/ 31 h 34"/>
                  <a:gd name="T8" fmla="*/ 87 w 88"/>
                  <a:gd name="T9" fmla="*/ 31 h 34"/>
                  <a:gd name="T10" fmla="*/ 82 w 88"/>
                  <a:gd name="T11" fmla="*/ 34 h 34"/>
                  <a:gd name="T12" fmla="*/ 3 w 88"/>
                  <a:gd name="T13" fmla="*/ 9 h 34"/>
                  <a:gd name="T14" fmla="*/ 0 w 88"/>
                  <a:gd name="T15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34">
                    <a:moveTo>
                      <a:pt x="0" y="4"/>
                    </a:moveTo>
                    <a:cubicBezTo>
                      <a:pt x="1" y="2"/>
                      <a:pt x="3" y="0"/>
                      <a:pt x="5" y="1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7" y="26"/>
                      <a:pt x="88" y="29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3"/>
                      <a:pt x="85" y="34"/>
                      <a:pt x="82" y="34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0">
                <a:extLst>
                  <a:ext uri="{FF2B5EF4-FFF2-40B4-BE49-F238E27FC236}">
                    <a16:creationId xmlns:a16="http://schemas.microsoft.com/office/drawing/2014/main" id="{E24A3C0C-D130-B469-0FDF-B107FC0B0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2" y="3513138"/>
                <a:ext cx="219075" cy="41275"/>
              </a:xfrm>
              <a:custGeom>
                <a:avLst/>
                <a:gdLst>
                  <a:gd name="T0" fmla="*/ 0 w 58"/>
                  <a:gd name="T1" fmla="*/ 4 h 11"/>
                  <a:gd name="T2" fmla="*/ 4 w 58"/>
                  <a:gd name="T3" fmla="*/ 0 h 11"/>
                  <a:gd name="T4" fmla="*/ 54 w 58"/>
                  <a:gd name="T5" fmla="*/ 3 h 11"/>
                  <a:gd name="T6" fmla="*/ 58 w 58"/>
                  <a:gd name="T7" fmla="*/ 7 h 11"/>
                  <a:gd name="T8" fmla="*/ 58 w 58"/>
                  <a:gd name="T9" fmla="*/ 7 h 11"/>
                  <a:gd name="T10" fmla="*/ 54 w 58"/>
                  <a:gd name="T11" fmla="*/ 11 h 11"/>
                  <a:gd name="T12" fmla="*/ 4 w 58"/>
                  <a:gd name="T13" fmla="*/ 8 h 11"/>
                  <a:gd name="T14" fmla="*/ 0 w 58"/>
                  <a:gd name="T15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1"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6" y="3"/>
                      <a:pt x="58" y="5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9"/>
                      <a:pt x="56" y="11"/>
                      <a:pt x="54" y="11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1">
                <a:extLst>
                  <a:ext uri="{FF2B5EF4-FFF2-40B4-BE49-F238E27FC236}">
                    <a16:creationId xmlns:a16="http://schemas.microsoft.com/office/drawing/2014/main" id="{2C999544-38F9-F12A-18F4-7C6856F82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9450" y="3625850"/>
                <a:ext cx="217488" cy="52388"/>
              </a:xfrm>
              <a:custGeom>
                <a:avLst/>
                <a:gdLst>
                  <a:gd name="T0" fmla="*/ 1 w 58"/>
                  <a:gd name="T1" fmla="*/ 4 h 14"/>
                  <a:gd name="T2" fmla="*/ 5 w 58"/>
                  <a:gd name="T3" fmla="*/ 0 h 14"/>
                  <a:gd name="T4" fmla="*/ 54 w 58"/>
                  <a:gd name="T5" fmla="*/ 6 h 14"/>
                  <a:gd name="T6" fmla="*/ 58 w 58"/>
                  <a:gd name="T7" fmla="*/ 10 h 14"/>
                  <a:gd name="T8" fmla="*/ 58 w 58"/>
                  <a:gd name="T9" fmla="*/ 10 h 14"/>
                  <a:gd name="T10" fmla="*/ 54 w 58"/>
                  <a:gd name="T11" fmla="*/ 14 h 14"/>
                  <a:gd name="T12" fmla="*/ 4 w 58"/>
                  <a:gd name="T13" fmla="*/ 9 h 14"/>
                  <a:gd name="T14" fmla="*/ 1 w 58"/>
                  <a:gd name="T15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4">
                    <a:moveTo>
                      <a:pt x="1" y="4"/>
                    </a:moveTo>
                    <a:cubicBezTo>
                      <a:pt x="1" y="2"/>
                      <a:pt x="3" y="0"/>
                      <a:pt x="5" y="0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7" y="6"/>
                      <a:pt x="58" y="8"/>
                      <a:pt x="58" y="1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58" y="12"/>
                      <a:pt x="56" y="14"/>
                      <a:pt x="54" y="14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8"/>
                      <a:pt x="0" y="6"/>
                      <a:pt x="1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62">
                <a:extLst>
                  <a:ext uri="{FF2B5EF4-FFF2-40B4-BE49-F238E27FC236}">
                    <a16:creationId xmlns:a16="http://schemas.microsoft.com/office/drawing/2014/main" id="{9FC60889-66B5-62DF-DFA8-87511DEDD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5162" y="3738563"/>
                <a:ext cx="214313" cy="65088"/>
              </a:xfrm>
              <a:custGeom>
                <a:avLst/>
                <a:gdLst>
                  <a:gd name="T0" fmla="*/ 0 w 57"/>
                  <a:gd name="T1" fmla="*/ 4 h 17"/>
                  <a:gd name="T2" fmla="*/ 5 w 57"/>
                  <a:gd name="T3" fmla="*/ 0 h 17"/>
                  <a:gd name="T4" fmla="*/ 54 w 57"/>
                  <a:gd name="T5" fmla="*/ 9 h 17"/>
                  <a:gd name="T6" fmla="*/ 57 w 57"/>
                  <a:gd name="T7" fmla="*/ 13 h 17"/>
                  <a:gd name="T8" fmla="*/ 57 w 57"/>
                  <a:gd name="T9" fmla="*/ 13 h 17"/>
                  <a:gd name="T10" fmla="*/ 52 w 57"/>
                  <a:gd name="T11" fmla="*/ 17 h 17"/>
                  <a:gd name="T12" fmla="*/ 3 w 57"/>
                  <a:gd name="T13" fmla="*/ 8 h 17"/>
                  <a:gd name="T14" fmla="*/ 0 w 57"/>
                  <a:gd name="T15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17">
                    <a:moveTo>
                      <a:pt x="0" y="4"/>
                    </a:moveTo>
                    <a:cubicBezTo>
                      <a:pt x="0" y="1"/>
                      <a:pt x="3" y="0"/>
                      <a:pt x="5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6" y="9"/>
                      <a:pt x="57" y="11"/>
                      <a:pt x="5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7" y="16"/>
                      <a:pt x="55" y="17"/>
                      <a:pt x="52" y="1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63">
                <a:extLst>
                  <a:ext uri="{FF2B5EF4-FFF2-40B4-BE49-F238E27FC236}">
                    <a16:creationId xmlns:a16="http://schemas.microsoft.com/office/drawing/2014/main" id="{0CA38BFB-584A-7C61-DA32-13AA534B8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175" y="3848100"/>
                <a:ext cx="217488" cy="79375"/>
              </a:xfrm>
              <a:custGeom>
                <a:avLst/>
                <a:gdLst>
                  <a:gd name="T0" fmla="*/ 1 w 58"/>
                  <a:gd name="T1" fmla="*/ 4 h 21"/>
                  <a:gd name="T2" fmla="*/ 6 w 58"/>
                  <a:gd name="T3" fmla="*/ 1 h 21"/>
                  <a:gd name="T4" fmla="*/ 54 w 58"/>
                  <a:gd name="T5" fmla="*/ 12 h 21"/>
                  <a:gd name="T6" fmla="*/ 57 w 58"/>
                  <a:gd name="T7" fmla="*/ 17 h 21"/>
                  <a:gd name="T8" fmla="*/ 57 w 58"/>
                  <a:gd name="T9" fmla="*/ 17 h 21"/>
                  <a:gd name="T10" fmla="*/ 52 w 58"/>
                  <a:gd name="T11" fmla="*/ 20 h 21"/>
                  <a:gd name="T12" fmla="*/ 4 w 58"/>
                  <a:gd name="T13" fmla="*/ 9 h 21"/>
                  <a:gd name="T14" fmla="*/ 1 w 58"/>
                  <a:gd name="T15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21">
                    <a:moveTo>
                      <a:pt x="1" y="4"/>
                    </a:moveTo>
                    <a:cubicBezTo>
                      <a:pt x="1" y="2"/>
                      <a:pt x="3" y="0"/>
                      <a:pt x="6" y="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6" y="13"/>
                      <a:pt x="58" y="15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19"/>
                      <a:pt x="54" y="21"/>
                      <a:pt x="52" y="20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8"/>
                      <a:pt x="0" y="6"/>
                      <a:pt x="1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D710DEBE-88A3-5978-B48A-35183057D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8762" y="4389438"/>
                <a:ext cx="288925" cy="214313"/>
              </a:xfrm>
              <a:custGeom>
                <a:avLst/>
                <a:gdLst>
                  <a:gd name="T0" fmla="*/ 2 w 77"/>
                  <a:gd name="T1" fmla="*/ 2 h 57"/>
                  <a:gd name="T2" fmla="*/ 7 w 77"/>
                  <a:gd name="T3" fmla="*/ 1 h 57"/>
                  <a:gd name="T4" fmla="*/ 75 w 77"/>
                  <a:gd name="T5" fmla="*/ 49 h 57"/>
                  <a:gd name="T6" fmla="*/ 76 w 77"/>
                  <a:gd name="T7" fmla="*/ 55 h 57"/>
                  <a:gd name="T8" fmla="*/ 76 w 77"/>
                  <a:gd name="T9" fmla="*/ 55 h 57"/>
                  <a:gd name="T10" fmla="*/ 71 w 77"/>
                  <a:gd name="T11" fmla="*/ 56 h 57"/>
                  <a:gd name="T12" fmla="*/ 3 w 77"/>
                  <a:gd name="T13" fmla="*/ 8 h 57"/>
                  <a:gd name="T14" fmla="*/ 2 w 77"/>
                  <a:gd name="T15" fmla="*/ 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57">
                    <a:moveTo>
                      <a:pt x="2" y="2"/>
                    </a:moveTo>
                    <a:cubicBezTo>
                      <a:pt x="3" y="0"/>
                      <a:pt x="6" y="0"/>
                      <a:pt x="7" y="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51"/>
                      <a:pt x="77" y="53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5" y="57"/>
                      <a:pt x="72" y="57"/>
                      <a:pt x="71" y="56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4"/>
                      <a:pt x="2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65">
                <a:extLst>
                  <a:ext uri="{FF2B5EF4-FFF2-40B4-BE49-F238E27FC236}">
                    <a16:creationId xmlns:a16="http://schemas.microsoft.com/office/drawing/2014/main" id="{86BC63DC-5106-2491-12AE-91710DF50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1500" y="4065588"/>
                <a:ext cx="209550" cy="98425"/>
              </a:xfrm>
              <a:custGeom>
                <a:avLst/>
                <a:gdLst>
                  <a:gd name="T0" fmla="*/ 1 w 56"/>
                  <a:gd name="T1" fmla="*/ 3 h 26"/>
                  <a:gd name="T2" fmla="*/ 6 w 56"/>
                  <a:gd name="T3" fmla="*/ 1 h 26"/>
                  <a:gd name="T4" fmla="*/ 53 w 56"/>
                  <a:gd name="T5" fmla="*/ 18 h 26"/>
                  <a:gd name="T6" fmla="*/ 55 w 56"/>
                  <a:gd name="T7" fmla="*/ 23 h 26"/>
                  <a:gd name="T8" fmla="*/ 55 w 56"/>
                  <a:gd name="T9" fmla="*/ 23 h 26"/>
                  <a:gd name="T10" fmla="*/ 50 w 56"/>
                  <a:gd name="T11" fmla="*/ 26 h 26"/>
                  <a:gd name="T12" fmla="*/ 3 w 56"/>
                  <a:gd name="T13" fmla="*/ 8 h 26"/>
                  <a:gd name="T14" fmla="*/ 1 w 56"/>
                  <a:gd name="T15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26">
                    <a:moveTo>
                      <a:pt x="1" y="3"/>
                    </a:moveTo>
                    <a:cubicBezTo>
                      <a:pt x="2" y="1"/>
                      <a:pt x="4" y="0"/>
                      <a:pt x="6" y="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5" y="19"/>
                      <a:pt x="56" y="21"/>
                      <a:pt x="55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5"/>
                      <a:pt x="52" y="26"/>
                      <a:pt x="50" y="26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1" y="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66">
                <a:extLst>
                  <a:ext uri="{FF2B5EF4-FFF2-40B4-BE49-F238E27FC236}">
                    <a16:creationId xmlns:a16="http://schemas.microsoft.com/office/drawing/2014/main" id="{E6F8514E-389B-A6CA-231D-B6C5FA555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5462" y="4171950"/>
                <a:ext cx="206375" cy="107950"/>
              </a:xfrm>
              <a:custGeom>
                <a:avLst/>
                <a:gdLst>
                  <a:gd name="T0" fmla="*/ 1 w 55"/>
                  <a:gd name="T1" fmla="*/ 3 h 29"/>
                  <a:gd name="T2" fmla="*/ 6 w 55"/>
                  <a:gd name="T3" fmla="*/ 0 h 29"/>
                  <a:gd name="T4" fmla="*/ 52 w 55"/>
                  <a:gd name="T5" fmla="*/ 21 h 29"/>
                  <a:gd name="T6" fmla="*/ 54 w 55"/>
                  <a:gd name="T7" fmla="*/ 26 h 29"/>
                  <a:gd name="T8" fmla="*/ 54 w 55"/>
                  <a:gd name="T9" fmla="*/ 26 h 29"/>
                  <a:gd name="T10" fmla="*/ 49 w 55"/>
                  <a:gd name="T11" fmla="*/ 28 h 29"/>
                  <a:gd name="T12" fmla="*/ 3 w 55"/>
                  <a:gd name="T13" fmla="*/ 8 h 29"/>
                  <a:gd name="T14" fmla="*/ 1 w 55"/>
                  <a:gd name="T1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29">
                    <a:moveTo>
                      <a:pt x="1" y="3"/>
                    </a:moveTo>
                    <a:cubicBezTo>
                      <a:pt x="2" y="0"/>
                      <a:pt x="4" y="0"/>
                      <a:pt x="6" y="0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4" y="22"/>
                      <a:pt x="55" y="24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3" y="28"/>
                      <a:pt x="51" y="29"/>
                      <a:pt x="49" y="2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1" y="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67">
                <a:extLst>
                  <a:ext uri="{FF2B5EF4-FFF2-40B4-BE49-F238E27FC236}">
                    <a16:creationId xmlns:a16="http://schemas.microsoft.com/office/drawing/2014/main" id="{72364ECB-D198-8C8F-80DC-AD03A0A81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0" y="4271963"/>
                <a:ext cx="200025" cy="120650"/>
              </a:xfrm>
              <a:custGeom>
                <a:avLst/>
                <a:gdLst>
                  <a:gd name="T0" fmla="*/ 1 w 53"/>
                  <a:gd name="T1" fmla="*/ 2 h 32"/>
                  <a:gd name="T2" fmla="*/ 6 w 53"/>
                  <a:gd name="T3" fmla="*/ 1 h 32"/>
                  <a:gd name="T4" fmla="*/ 50 w 53"/>
                  <a:gd name="T5" fmla="*/ 24 h 32"/>
                  <a:gd name="T6" fmla="*/ 52 w 53"/>
                  <a:gd name="T7" fmla="*/ 29 h 32"/>
                  <a:gd name="T8" fmla="*/ 52 w 53"/>
                  <a:gd name="T9" fmla="*/ 29 h 32"/>
                  <a:gd name="T10" fmla="*/ 47 w 53"/>
                  <a:gd name="T11" fmla="*/ 31 h 32"/>
                  <a:gd name="T12" fmla="*/ 2 w 53"/>
                  <a:gd name="T13" fmla="*/ 8 h 32"/>
                  <a:gd name="T14" fmla="*/ 1 w 53"/>
                  <a:gd name="T15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2">
                    <a:moveTo>
                      <a:pt x="1" y="2"/>
                    </a:moveTo>
                    <a:cubicBezTo>
                      <a:pt x="2" y="0"/>
                      <a:pt x="4" y="0"/>
                      <a:pt x="6" y="1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52" y="25"/>
                      <a:pt x="53" y="27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1" y="31"/>
                      <a:pt x="48" y="32"/>
                      <a:pt x="47" y="31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7"/>
                      <a:pt x="0" y="4"/>
                      <a:pt x="1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68">
                <a:extLst>
                  <a:ext uri="{FF2B5EF4-FFF2-40B4-BE49-F238E27FC236}">
                    <a16:creationId xmlns:a16="http://schemas.microsoft.com/office/drawing/2014/main" id="{A4EEC38C-B807-699C-251E-7DA984FDF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10687" y="4370388"/>
                <a:ext cx="192088" cy="131763"/>
              </a:xfrm>
              <a:custGeom>
                <a:avLst/>
                <a:gdLst>
                  <a:gd name="T0" fmla="*/ 1 w 51"/>
                  <a:gd name="T1" fmla="*/ 2 h 35"/>
                  <a:gd name="T2" fmla="*/ 6 w 51"/>
                  <a:gd name="T3" fmla="*/ 1 h 35"/>
                  <a:gd name="T4" fmla="*/ 49 w 51"/>
                  <a:gd name="T5" fmla="*/ 27 h 35"/>
                  <a:gd name="T6" fmla="*/ 50 w 51"/>
                  <a:gd name="T7" fmla="*/ 32 h 35"/>
                  <a:gd name="T8" fmla="*/ 50 w 51"/>
                  <a:gd name="T9" fmla="*/ 32 h 35"/>
                  <a:gd name="T10" fmla="*/ 45 w 51"/>
                  <a:gd name="T11" fmla="*/ 34 h 35"/>
                  <a:gd name="T12" fmla="*/ 2 w 51"/>
                  <a:gd name="T13" fmla="*/ 8 h 35"/>
                  <a:gd name="T14" fmla="*/ 1 w 51"/>
                  <a:gd name="T1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5">
                    <a:moveTo>
                      <a:pt x="1" y="2"/>
                    </a:moveTo>
                    <a:cubicBezTo>
                      <a:pt x="2" y="0"/>
                      <a:pt x="4" y="0"/>
                      <a:pt x="6" y="1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1" y="28"/>
                      <a:pt x="51" y="30"/>
                      <a:pt x="50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49" y="34"/>
                      <a:pt x="47" y="35"/>
                      <a:pt x="45" y="34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7"/>
                      <a:pt x="0" y="4"/>
                      <a:pt x="1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69">
                <a:extLst>
                  <a:ext uri="{FF2B5EF4-FFF2-40B4-BE49-F238E27FC236}">
                    <a16:creationId xmlns:a16="http://schemas.microsoft.com/office/drawing/2014/main" id="{87ACC7EB-FFDA-A222-E399-56CB97C57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3637" y="4765675"/>
                <a:ext cx="219075" cy="284163"/>
              </a:xfrm>
              <a:custGeom>
                <a:avLst/>
                <a:gdLst>
                  <a:gd name="T0" fmla="*/ 2 w 58"/>
                  <a:gd name="T1" fmla="*/ 2 h 76"/>
                  <a:gd name="T2" fmla="*/ 7 w 58"/>
                  <a:gd name="T3" fmla="*/ 3 h 76"/>
                  <a:gd name="T4" fmla="*/ 57 w 58"/>
                  <a:gd name="T5" fmla="*/ 69 h 76"/>
                  <a:gd name="T6" fmla="*/ 56 w 58"/>
                  <a:gd name="T7" fmla="*/ 75 h 76"/>
                  <a:gd name="T8" fmla="*/ 56 w 58"/>
                  <a:gd name="T9" fmla="*/ 75 h 76"/>
                  <a:gd name="T10" fmla="*/ 51 w 58"/>
                  <a:gd name="T11" fmla="*/ 74 h 76"/>
                  <a:gd name="T12" fmla="*/ 1 w 58"/>
                  <a:gd name="T13" fmla="*/ 7 h 76"/>
                  <a:gd name="T14" fmla="*/ 2 w 58"/>
                  <a:gd name="T15" fmla="*/ 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76">
                    <a:moveTo>
                      <a:pt x="2" y="2"/>
                    </a:moveTo>
                    <a:cubicBezTo>
                      <a:pt x="3" y="0"/>
                      <a:pt x="6" y="1"/>
                      <a:pt x="7" y="3"/>
                    </a:cubicBezTo>
                    <a:cubicBezTo>
                      <a:pt x="57" y="69"/>
                      <a:pt x="57" y="69"/>
                      <a:pt x="57" y="69"/>
                    </a:cubicBezTo>
                    <a:cubicBezTo>
                      <a:pt x="58" y="71"/>
                      <a:pt x="58" y="73"/>
                      <a:pt x="56" y="75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4" y="76"/>
                      <a:pt x="52" y="76"/>
                      <a:pt x="51" y="7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3"/>
                      <a:pt x="2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0">
                <a:extLst>
                  <a:ext uri="{FF2B5EF4-FFF2-40B4-BE49-F238E27FC236}">
                    <a16:creationId xmlns:a16="http://schemas.microsoft.com/office/drawing/2014/main" id="{90E76425-4FCD-1FD2-EBB4-7C4803059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8925" y="4554538"/>
                <a:ext cx="180975" cy="150813"/>
              </a:xfrm>
              <a:custGeom>
                <a:avLst/>
                <a:gdLst>
                  <a:gd name="T0" fmla="*/ 1 w 48"/>
                  <a:gd name="T1" fmla="*/ 2 h 40"/>
                  <a:gd name="T2" fmla="*/ 7 w 48"/>
                  <a:gd name="T3" fmla="*/ 1 h 40"/>
                  <a:gd name="T4" fmla="*/ 46 w 48"/>
                  <a:gd name="T5" fmla="*/ 32 h 40"/>
                  <a:gd name="T6" fmla="*/ 46 w 48"/>
                  <a:gd name="T7" fmla="*/ 38 h 40"/>
                  <a:gd name="T8" fmla="*/ 46 w 48"/>
                  <a:gd name="T9" fmla="*/ 38 h 40"/>
                  <a:gd name="T10" fmla="*/ 41 w 48"/>
                  <a:gd name="T11" fmla="*/ 38 h 40"/>
                  <a:gd name="T12" fmla="*/ 2 w 48"/>
                  <a:gd name="T13" fmla="*/ 8 h 40"/>
                  <a:gd name="T14" fmla="*/ 1 w 48"/>
                  <a:gd name="T15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0">
                    <a:moveTo>
                      <a:pt x="1" y="2"/>
                    </a:moveTo>
                    <a:cubicBezTo>
                      <a:pt x="2" y="0"/>
                      <a:pt x="5" y="0"/>
                      <a:pt x="7" y="1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7" y="33"/>
                      <a:pt x="48" y="36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5" y="40"/>
                      <a:pt x="42" y="40"/>
                      <a:pt x="41" y="3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4"/>
                      <a:pt x="1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71">
                <a:extLst>
                  <a:ext uri="{FF2B5EF4-FFF2-40B4-BE49-F238E27FC236}">
                    <a16:creationId xmlns:a16="http://schemas.microsoft.com/office/drawing/2014/main" id="{5D26C7E1-BDFA-009E-5E73-60F8BA25E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4312" y="4640263"/>
                <a:ext cx="173038" cy="158750"/>
              </a:xfrm>
              <a:custGeom>
                <a:avLst/>
                <a:gdLst>
                  <a:gd name="T0" fmla="*/ 1 w 46"/>
                  <a:gd name="T1" fmla="*/ 1 h 42"/>
                  <a:gd name="T2" fmla="*/ 7 w 46"/>
                  <a:gd name="T3" fmla="*/ 1 h 42"/>
                  <a:gd name="T4" fmla="*/ 44 w 46"/>
                  <a:gd name="T5" fmla="*/ 34 h 42"/>
                  <a:gd name="T6" fmla="*/ 44 w 46"/>
                  <a:gd name="T7" fmla="*/ 40 h 42"/>
                  <a:gd name="T8" fmla="*/ 44 w 46"/>
                  <a:gd name="T9" fmla="*/ 40 h 42"/>
                  <a:gd name="T10" fmla="*/ 39 w 46"/>
                  <a:gd name="T11" fmla="*/ 40 h 42"/>
                  <a:gd name="T12" fmla="*/ 2 w 46"/>
                  <a:gd name="T13" fmla="*/ 7 h 42"/>
                  <a:gd name="T14" fmla="*/ 1 w 46"/>
                  <a:gd name="T15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2">
                    <a:moveTo>
                      <a:pt x="1" y="1"/>
                    </a:moveTo>
                    <a:cubicBezTo>
                      <a:pt x="3" y="0"/>
                      <a:pt x="5" y="0"/>
                      <a:pt x="7" y="1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6" y="36"/>
                      <a:pt x="46" y="39"/>
                      <a:pt x="44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3" y="42"/>
                      <a:pt x="40" y="42"/>
                      <a:pt x="39" y="4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72">
                <a:extLst>
                  <a:ext uri="{FF2B5EF4-FFF2-40B4-BE49-F238E27FC236}">
                    <a16:creationId xmlns:a16="http://schemas.microsoft.com/office/drawing/2014/main" id="{4C7280E2-BDB4-B085-4BB4-9C0EF0815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4937" y="4719638"/>
                <a:ext cx="165100" cy="169863"/>
              </a:xfrm>
              <a:custGeom>
                <a:avLst/>
                <a:gdLst>
                  <a:gd name="T0" fmla="*/ 1 w 44"/>
                  <a:gd name="T1" fmla="*/ 2 h 45"/>
                  <a:gd name="T2" fmla="*/ 7 w 44"/>
                  <a:gd name="T3" fmla="*/ 2 h 45"/>
                  <a:gd name="T4" fmla="*/ 42 w 44"/>
                  <a:gd name="T5" fmla="*/ 37 h 45"/>
                  <a:gd name="T6" fmla="*/ 42 w 44"/>
                  <a:gd name="T7" fmla="*/ 43 h 45"/>
                  <a:gd name="T8" fmla="*/ 42 w 44"/>
                  <a:gd name="T9" fmla="*/ 43 h 45"/>
                  <a:gd name="T10" fmla="*/ 36 w 44"/>
                  <a:gd name="T11" fmla="*/ 43 h 45"/>
                  <a:gd name="T12" fmla="*/ 1 w 44"/>
                  <a:gd name="T13" fmla="*/ 8 h 45"/>
                  <a:gd name="T14" fmla="*/ 1 w 44"/>
                  <a:gd name="T15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45">
                    <a:moveTo>
                      <a:pt x="1" y="2"/>
                    </a:moveTo>
                    <a:cubicBezTo>
                      <a:pt x="3" y="0"/>
                      <a:pt x="6" y="0"/>
                      <a:pt x="7" y="2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4" y="39"/>
                      <a:pt x="44" y="42"/>
                      <a:pt x="4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0" y="45"/>
                      <a:pt x="38" y="45"/>
                      <a:pt x="36" y="43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3"/>
                      <a:pt x="1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73">
                <a:extLst>
                  <a:ext uri="{FF2B5EF4-FFF2-40B4-BE49-F238E27FC236}">
                    <a16:creationId xmlns:a16="http://schemas.microsoft.com/office/drawing/2014/main" id="{3EEA33FF-1389-D7CE-8BE6-F74781BA2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7625" y="4794250"/>
                <a:ext cx="158750" cy="177800"/>
              </a:xfrm>
              <a:custGeom>
                <a:avLst/>
                <a:gdLst>
                  <a:gd name="T0" fmla="*/ 2 w 42"/>
                  <a:gd name="T1" fmla="*/ 2 h 47"/>
                  <a:gd name="T2" fmla="*/ 8 w 42"/>
                  <a:gd name="T3" fmla="*/ 2 h 47"/>
                  <a:gd name="T4" fmla="*/ 40 w 42"/>
                  <a:gd name="T5" fmla="*/ 40 h 47"/>
                  <a:gd name="T6" fmla="*/ 40 w 42"/>
                  <a:gd name="T7" fmla="*/ 46 h 47"/>
                  <a:gd name="T8" fmla="*/ 40 w 42"/>
                  <a:gd name="T9" fmla="*/ 46 h 47"/>
                  <a:gd name="T10" fmla="*/ 34 w 42"/>
                  <a:gd name="T11" fmla="*/ 45 h 47"/>
                  <a:gd name="T12" fmla="*/ 2 w 42"/>
                  <a:gd name="T13" fmla="*/ 8 h 47"/>
                  <a:gd name="T14" fmla="*/ 2 w 42"/>
                  <a:gd name="T15" fmla="*/ 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7">
                    <a:moveTo>
                      <a:pt x="2" y="2"/>
                    </a:moveTo>
                    <a:cubicBezTo>
                      <a:pt x="4" y="0"/>
                      <a:pt x="6" y="1"/>
                      <a:pt x="8" y="2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2" y="42"/>
                      <a:pt x="42" y="44"/>
                      <a:pt x="40" y="46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38" y="47"/>
                      <a:pt x="36" y="47"/>
                      <a:pt x="34" y="45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3"/>
                      <a:pt x="2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74">
                <a:extLst>
                  <a:ext uri="{FF2B5EF4-FFF2-40B4-BE49-F238E27FC236}">
                    <a16:creationId xmlns:a16="http://schemas.microsoft.com/office/drawing/2014/main" id="{3A12F893-921F-AA95-005D-959C21934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5325" y="5013325"/>
                <a:ext cx="134938" cy="327025"/>
              </a:xfrm>
              <a:custGeom>
                <a:avLst/>
                <a:gdLst>
                  <a:gd name="T0" fmla="*/ 4 w 36"/>
                  <a:gd name="T1" fmla="*/ 0 h 87"/>
                  <a:gd name="T2" fmla="*/ 9 w 36"/>
                  <a:gd name="T3" fmla="*/ 3 h 87"/>
                  <a:gd name="T4" fmla="*/ 36 w 36"/>
                  <a:gd name="T5" fmla="*/ 82 h 87"/>
                  <a:gd name="T6" fmla="*/ 33 w 36"/>
                  <a:gd name="T7" fmla="*/ 87 h 87"/>
                  <a:gd name="T8" fmla="*/ 33 w 36"/>
                  <a:gd name="T9" fmla="*/ 87 h 87"/>
                  <a:gd name="T10" fmla="*/ 28 w 36"/>
                  <a:gd name="T11" fmla="*/ 84 h 87"/>
                  <a:gd name="T12" fmla="*/ 1 w 36"/>
                  <a:gd name="T13" fmla="*/ 5 h 87"/>
                  <a:gd name="T14" fmla="*/ 4 w 36"/>
                  <a:gd name="T1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87">
                    <a:moveTo>
                      <a:pt x="4" y="0"/>
                    </a:moveTo>
                    <a:cubicBezTo>
                      <a:pt x="6" y="0"/>
                      <a:pt x="8" y="1"/>
                      <a:pt x="9" y="3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4"/>
                      <a:pt x="35" y="86"/>
                      <a:pt x="33" y="87"/>
                    </a:cubicBezTo>
                    <a:cubicBezTo>
                      <a:pt x="33" y="87"/>
                      <a:pt x="33" y="87"/>
                      <a:pt x="33" y="87"/>
                    </a:cubicBezTo>
                    <a:cubicBezTo>
                      <a:pt x="31" y="87"/>
                      <a:pt x="29" y="86"/>
                      <a:pt x="28" y="8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2" y="1"/>
                      <a:pt x="4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75">
                <a:extLst>
                  <a:ext uri="{FF2B5EF4-FFF2-40B4-BE49-F238E27FC236}">
                    <a16:creationId xmlns:a16="http://schemas.microsoft.com/office/drawing/2014/main" id="{43050EC7-81B8-C179-CE9F-F2677E032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8237" y="4930775"/>
                <a:ext cx="138113" cy="190500"/>
              </a:xfrm>
              <a:custGeom>
                <a:avLst/>
                <a:gdLst>
                  <a:gd name="T0" fmla="*/ 2 w 37"/>
                  <a:gd name="T1" fmla="*/ 1 h 51"/>
                  <a:gd name="T2" fmla="*/ 8 w 37"/>
                  <a:gd name="T3" fmla="*/ 3 h 51"/>
                  <a:gd name="T4" fmla="*/ 35 w 37"/>
                  <a:gd name="T5" fmla="*/ 44 h 51"/>
                  <a:gd name="T6" fmla="*/ 34 w 37"/>
                  <a:gd name="T7" fmla="*/ 50 h 51"/>
                  <a:gd name="T8" fmla="*/ 34 w 37"/>
                  <a:gd name="T9" fmla="*/ 50 h 51"/>
                  <a:gd name="T10" fmla="*/ 29 w 37"/>
                  <a:gd name="T11" fmla="*/ 48 h 51"/>
                  <a:gd name="T12" fmla="*/ 1 w 37"/>
                  <a:gd name="T13" fmla="*/ 7 h 51"/>
                  <a:gd name="T14" fmla="*/ 2 w 37"/>
                  <a:gd name="T15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51">
                    <a:moveTo>
                      <a:pt x="2" y="1"/>
                    </a:moveTo>
                    <a:cubicBezTo>
                      <a:pt x="4" y="0"/>
                      <a:pt x="6" y="1"/>
                      <a:pt x="8" y="3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7" y="46"/>
                      <a:pt x="36" y="48"/>
                      <a:pt x="34" y="50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32" y="51"/>
                      <a:pt x="30" y="50"/>
                      <a:pt x="29" y="4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2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76">
                <a:extLst>
                  <a:ext uri="{FF2B5EF4-FFF2-40B4-BE49-F238E27FC236}">
                    <a16:creationId xmlns:a16="http://schemas.microsoft.com/office/drawing/2014/main" id="{C2C66C99-A2E8-CC2A-8AFB-A9301E716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9812" y="4991100"/>
                <a:ext cx="128588" cy="195263"/>
              </a:xfrm>
              <a:custGeom>
                <a:avLst/>
                <a:gdLst>
                  <a:gd name="T0" fmla="*/ 3 w 34"/>
                  <a:gd name="T1" fmla="*/ 1 h 52"/>
                  <a:gd name="T2" fmla="*/ 8 w 34"/>
                  <a:gd name="T3" fmla="*/ 2 h 52"/>
                  <a:gd name="T4" fmla="*/ 33 w 34"/>
                  <a:gd name="T5" fmla="*/ 45 h 52"/>
                  <a:gd name="T6" fmla="*/ 31 w 34"/>
                  <a:gd name="T7" fmla="*/ 51 h 52"/>
                  <a:gd name="T8" fmla="*/ 31 w 34"/>
                  <a:gd name="T9" fmla="*/ 51 h 52"/>
                  <a:gd name="T10" fmla="*/ 26 w 34"/>
                  <a:gd name="T11" fmla="*/ 49 h 52"/>
                  <a:gd name="T12" fmla="*/ 1 w 34"/>
                  <a:gd name="T13" fmla="*/ 6 h 52"/>
                  <a:gd name="T14" fmla="*/ 3 w 34"/>
                  <a:gd name="T15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52">
                    <a:moveTo>
                      <a:pt x="3" y="1"/>
                    </a:moveTo>
                    <a:cubicBezTo>
                      <a:pt x="4" y="0"/>
                      <a:pt x="7" y="0"/>
                      <a:pt x="8" y="2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4" y="47"/>
                      <a:pt x="33" y="50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0" y="52"/>
                      <a:pt x="27" y="51"/>
                      <a:pt x="26" y="4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1" y="2"/>
                      <a:pt x="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77">
                <a:extLst>
                  <a:ext uri="{FF2B5EF4-FFF2-40B4-BE49-F238E27FC236}">
                    <a16:creationId xmlns:a16="http://schemas.microsoft.com/office/drawing/2014/main" id="{A3954435-53D8-6660-4C31-412549845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8212" y="5043488"/>
                <a:ext cx="120650" cy="203200"/>
              </a:xfrm>
              <a:custGeom>
                <a:avLst/>
                <a:gdLst>
                  <a:gd name="T0" fmla="*/ 3 w 32"/>
                  <a:gd name="T1" fmla="*/ 1 h 54"/>
                  <a:gd name="T2" fmla="*/ 8 w 32"/>
                  <a:gd name="T3" fmla="*/ 3 h 54"/>
                  <a:gd name="T4" fmla="*/ 31 w 32"/>
                  <a:gd name="T5" fmla="*/ 47 h 54"/>
                  <a:gd name="T6" fmla="*/ 29 w 32"/>
                  <a:gd name="T7" fmla="*/ 53 h 54"/>
                  <a:gd name="T8" fmla="*/ 29 w 32"/>
                  <a:gd name="T9" fmla="*/ 53 h 54"/>
                  <a:gd name="T10" fmla="*/ 23 w 32"/>
                  <a:gd name="T11" fmla="*/ 51 h 54"/>
                  <a:gd name="T12" fmla="*/ 1 w 32"/>
                  <a:gd name="T13" fmla="*/ 6 h 54"/>
                  <a:gd name="T14" fmla="*/ 3 w 32"/>
                  <a:gd name="T15" fmla="*/ 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4">
                    <a:moveTo>
                      <a:pt x="3" y="1"/>
                    </a:moveTo>
                    <a:cubicBezTo>
                      <a:pt x="5" y="0"/>
                      <a:pt x="7" y="1"/>
                      <a:pt x="8" y="3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2" y="49"/>
                      <a:pt x="31" y="52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7" y="54"/>
                      <a:pt x="24" y="53"/>
                      <a:pt x="23" y="5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1" y="2"/>
                      <a:pt x="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78">
                <a:extLst>
                  <a:ext uri="{FF2B5EF4-FFF2-40B4-BE49-F238E27FC236}">
                    <a16:creationId xmlns:a16="http://schemas.microsoft.com/office/drawing/2014/main" id="{211F75B9-3417-AB56-A513-0E267103D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6612" y="5087938"/>
                <a:ext cx="106363" cy="206375"/>
              </a:xfrm>
              <a:custGeom>
                <a:avLst/>
                <a:gdLst>
                  <a:gd name="T0" fmla="*/ 3 w 28"/>
                  <a:gd name="T1" fmla="*/ 1 h 55"/>
                  <a:gd name="T2" fmla="*/ 8 w 28"/>
                  <a:gd name="T3" fmla="*/ 3 h 55"/>
                  <a:gd name="T4" fmla="*/ 27 w 28"/>
                  <a:gd name="T5" fmla="*/ 49 h 55"/>
                  <a:gd name="T6" fmla="*/ 25 w 28"/>
                  <a:gd name="T7" fmla="*/ 54 h 55"/>
                  <a:gd name="T8" fmla="*/ 25 w 28"/>
                  <a:gd name="T9" fmla="*/ 54 h 55"/>
                  <a:gd name="T10" fmla="*/ 20 w 28"/>
                  <a:gd name="T11" fmla="*/ 52 h 55"/>
                  <a:gd name="T12" fmla="*/ 0 w 28"/>
                  <a:gd name="T13" fmla="*/ 6 h 55"/>
                  <a:gd name="T14" fmla="*/ 3 w 28"/>
                  <a:gd name="T15" fmla="*/ 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55">
                    <a:moveTo>
                      <a:pt x="3" y="1"/>
                    </a:moveTo>
                    <a:cubicBezTo>
                      <a:pt x="5" y="0"/>
                      <a:pt x="7" y="1"/>
                      <a:pt x="8" y="3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8" y="51"/>
                      <a:pt x="27" y="53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3" y="55"/>
                      <a:pt x="21" y="54"/>
                      <a:pt x="2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79">
                <a:extLst>
                  <a:ext uri="{FF2B5EF4-FFF2-40B4-BE49-F238E27FC236}">
                    <a16:creationId xmlns:a16="http://schemas.microsoft.com/office/drawing/2014/main" id="{B6B33390-C999-A4A2-D9C6-4882EC4DA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387" y="5103813"/>
                <a:ext cx="34925" cy="341313"/>
              </a:xfrm>
              <a:custGeom>
                <a:avLst/>
                <a:gdLst>
                  <a:gd name="T0" fmla="*/ 4 w 9"/>
                  <a:gd name="T1" fmla="*/ 0 h 91"/>
                  <a:gd name="T2" fmla="*/ 8 w 9"/>
                  <a:gd name="T3" fmla="*/ 4 h 91"/>
                  <a:gd name="T4" fmla="*/ 9 w 9"/>
                  <a:gd name="T5" fmla="*/ 87 h 91"/>
                  <a:gd name="T6" fmla="*/ 5 w 9"/>
                  <a:gd name="T7" fmla="*/ 91 h 91"/>
                  <a:gd name="T8" fmla="*/ 5 w 9"/>
                  <a:gd name="T9" fmla="*/ 91 h 91"/>
                  <a:gd name="T10" fmla="*/ 1 w 9"/>
                  <a:gd name="T11" fmla="*/ 87 h 91"/>
                  <a:gd name="T12" fmla="*/ 0 w 9"/>
                  <a:gd name="T13" fmla="*/ 4 h 91"/>
                  <a:gd name="T14" fmla="*/ 4 w 9"/>
                  <a:gd name="T1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91">
                    <a:moveTo>
                      <a:pt x="4" y="0"/>
                    </a:moveTo>
                    <a:cubicBezTo>
                      <a:pt x="6" y="0"/>
                      <a:pt x="8" y="2"/>
                      <a:pt x="8" y="4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9"/>
                      <a:pt x="7" y="91"/>
                      <a:pt x="5" y="91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3" y="91"/>
                      <a:pt x="1" y="89"/>
                      <a:pt x="1" y="8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80">
                <a:extLst>
                  <a:ext uri="{FF2B5EF4-FFF2-40B4-BE49-F238E27FC236}">
                    <a16:creationId xmlns:a16="http://schemas.microsoft.com/office/drawing/2014/main" id="{7A62F323-20DC-3BFE-1AE7-B54FA5E40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3887" y="5159375"/>
                <a:ext cx="82550" cy="214313"/>
              </a:xfrm>
              <a:custGeom>
                <a:avLst/>
                <a:gdLst>
                  <a:gd name="T0" fmla="*/ 3 w 22"/>
                  <a:gd name="T1" fmla="*/ 1 h 57"/>
                  <a:gd name="T2" fmla="*/ 8 w 22"/>
                  <a:gd name="T3" fmla="*/ 4 h 57"/>
                  <a:gd name="T4" fmla="*/ 21 w 22"/>
                  <a:gd name="T5" fmla="*/ 52 h 57"/>
                  <a:gd name="T6" fmla="*/ 19 w 22"/>
                  <a:gd name="T7" fmla="*/ 57 h 57"/>
                  <a:gd name="T8" fmla="*/ 19 w 22"/>
                  <a:gd name="T9" fmla="*/ 57 h 57"/>
                  <a:gd name="T10" fmla="*/ 14 w 22"/>
                  <a:gd name="T11" fmla="*/ 54 h 57"/>
                  <a:gd name="T12" fmla="*/ 0 w 22"/>
                  <a:gd name="T13" fmla="*/ 6 h 57"/>
                  <a:gd name="T14" fmla="*/ 3 w 22"/>
                  <a:gd name="T15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57">
                    <a:moveTo>
                      <a:pt x="3" y="1"/>
                    </a:moveTo>
                    <a:cubicBezTo>
                      <a:pt x="5" y="0"/>
                      <a:pt x="7" y="2"/>
                      <a:pt x="8" y="4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2" y="54"/>
                      <a:pt x="21" y="56"/>
                      <a:pt x="19" y="57"/>
                    </a:cubicBezTo>
                    <a:cubicBezTo>
                      <a:pt x="19" y="57"/>
                      <a:pt x="19" y="57"/>
                      <a:pt x="19" y="57"/>
                    </a:cubicBezTo>
                    <a:cubicBezTo>
                      <a:pt x="16" y="57"/>
                      <a:pt x="14" y="56"/>
                      <a:pt x="14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81">
                <a:extLst>
                  <a:ext uri="{FF2B5EF4-FFF2-40B4-BE49-F238E27FC236}">
                    <a16:creationId xmlns:a16="http://schemas.microsoft.com/office/drawing/2014/main" id="{5FC20F43-620F-09EB-6671-7A7305BFF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5" y="5186363"/>
                <a:ext cx="71438" cy="217488"/>
              </a:xfrm>
              <a:custGeom>
                <a:avLst/>
                <a:gdLst>
                  <a:gd name="T0" fmla="*/ 4 w 19"/>
                  <a:gd name="T1" fmla="*/ 1 h 58"/>
                  <a:gd name="T2" fmla="*/ 9 w 19"/>
                  <a:gd name="T3" fmla="*/ 4 h 58"/>
                  <a:gd name="T4" fmla="*/ 19 w 19"/>
                  <a:gd name="T5" fmla="*/ 52 h 58"/>
                  <a:gd name="T6" fmla="*/ 16 w 19"/>
                  <a:gd name="T7" fmla="*/ 57 h 58"/>
                  <a:gd name="T8" fmla="*/ 16 w 19"/>
                  <a:gd name="T9" fmla="*/ 57 h 58"/>
                  <a:gd name="T10" fmla="*/ 11 w 19"/>
                  <a:gd name="T11" fmla="*/ 54 h 58"/>
                  <a:gd name="T12" fmla="*/ 1 w 19"/>
                  <a:gd name="T13" fmla="*/ 6 h 58"/>
                  <a:gd name="T14" fmla="*/ 4 w 19"/>
                  <a:gd name="T15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58">
                    <a:moveTo>
                      <a:pt x="4" y="1"/>
                    </a:moveTo>
                    <a:cubicBezTo>
                      <a:pt x="6" y="0"/>
                      <a:pt x="8" y="2"/>
                      <a:pt x="9" y="4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5"/>
                      <a:pt x="18" y="57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4" y="58"/>
                      <a:pt x="12" y="56"/>
                      <a:pt x="11" y="5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3"/>
                      <a:pt x="2" y="1"/>
                      <a:pt x="4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2">
                <a:extLst>
                  <a:ext uri="{FF2B5EF4-FFF2-40B4-BE49-F238E27FC236}">
                    <a16:creationId xmlns:a16="http://schemas.microsoft.com/office/drawing/2014/main" id="{40111E4B-9A52-37B1-2899-834B7755D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1637" y="5203825"/>
                <a:ext cx="60325" cy="219075"/>
              </a:xfrm>
              <a:custGeom>
                <a:avLst/>
                <a:gdLst>
                  <a:gd name="T0" fmla="*/ 3 w 16"/>
                  <a:gd name="T1" fmla="*/ 1 h 58"/>
                  <a:gd name="T2" fmla="*/ 8 w 16"/>
                  <a:gd name="T3" fmla="*/ 4 h 58"/>
                  <a:gd name="T4" fmla="*/ 15 w 16"/>
                  <a:gd name="T5" fmla="*/ 53 h 58"/>
                  <a:gd name="T6" fmla="*/ 12 w 16"/>
                  <a:gd name="T7" fmla="*/ 58 h 58"/>
                  <a:gd name="T8" fmla="*/ 12 w 16"/>
                  <a:gd name="T9" fmla="*/ 58 h 58"/>
                  <a:gd name="T10" fmla="*/ 7 w 16"/>
                  <a:gd name="T11" fmla="*/ 54 h 58"/>
                  <a:gd name="T12" fmla="*/ 0 w 16"/>
                  <a:gd name="T13" fmla="*/ 5 h 58"/>
                  <a:gd name="T14" fmla="*/ 3 w 16"/>
                  <a:gd name="T15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58">
                    <a:moveTo>
                      <a:pt x="3" y="1"/>
                    </a:moveTo>
                    <a:cubicBezTo>
                      <a:pt x="5" y="0"/>
                      <a:pt x="8" y="2"/>
                      <a:pt x="8" y="4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6"/>
                      <a:pt x="14" y="58"/>
                      <a:pt x="12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0" y="58"/>
                      <a:pt x="8" y="57"/>
                      <a:pt x="7" y="5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1"/>
                      <a:pt x="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3">
                <a:extLst>
                  <a:ext uri="{FF2B5EF4-FFF2-40B4-BE49-F238E27FC236}">
                    <a16:creationId xmlns:a16="http://schemas.microsoft.com/office/drawing/2014/main" id="{3C58D453-736C-0D59-091A-D1CAD7CB8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8925" y="5219700"/>
                <a:ext cx="44450" cy="217488"/>
              </a:xfrm>
              <a:custGeom>
                <a:avLst/>
                <a:gdLst>
                  <a:gd name="T0" fmla="*/ 4 w 12"/>
                  <a:gd name="T1" fmla="*/ 0 h 58"/>
                  <a:gd name="T2" fmla="*/ 8 w 12"/>
                  <a:gd name="T3" fmla="*/ 4 h 58"/>
                  <a:gd name="T4" fmla="*/ 12 w 12"/>
                  <a:gd name="T5" fmla="*/ 53 h 58"/>
                  <a:gd name="T6" fmla="*/ 8 w 12"/>
                  <a:gd name="T7" fmla="*/ 57 h 58"/>
                  <a:gd name="T8" fmla="*/ 8 w 12"/>
                  <a:gd name="T9" fmla="*/ 57 h 58"/>
                  <a:gd name="T10" fmla="*/ 4 w 12"/>
                  <a:gd name="T11" fmla="*/ 54 h 58"/>
                  <a:gd name="T12" fmla="*/ 0 w 12"/>
                  <a:gd name="T13" fmla="*/ 4 h 58"/>
                  <a:gd name="T14" fmla="*/ 4 w 12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58"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5"/>
                      <a:pt x="11" y="57"/>
                      <a:pt x="8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6" y="58"/>
                      <a:pt x="4" y="56"/>
                      <a:pt x="4" y="5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4">
                <a:extLst>
                  <a:ext uri="{FF2B5EF4-FFF2-40B4-BE49-F238E27FC236}">
                    <a16:creationId xmlns:a16="http://schemas.microsoft.com/office/drawing/2014/main" id="{0B114891-BAFA-CBF1-09D0-494D4C36F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3437" y="5024438"/>
                <a:ext cx="123825" cy="334963"/>
              </a:xfrm>
              <a:custGeom>
                <a:avLst/>
                <a:gdLst>
                  <a:gd name="T0" fmla="*/ 30 w 33"/>
                  <a:gd name="T1" fmla="*/ 1 h 89"/>
                  <a:gd name="T2" fmla="*/ 33 w 33"/>
                  <a:gd name="T3" fmla="*/ 6 h 89"/>
                  <a:gd name="T4" fmla="*/ 8 w 33"/>
                  <a:gd name="T5" fmla="*/ 85 h 89"/>
                  <a:gd name="T6" fmla="*/ 3 w 33"/>
                  <a:gd name="T7" fmla="*/ 88 h 89"/>
                  <a:gd name="T8" fmla="*/ 3 w 33"/>
                  <a:gd name="T9" fmla="*/ 88 h 89"/>
                  <a:gd name="T10" fmla="*/ 1 w 33"/>
                  <a:gd name="T11" fmla="*/ 83 h 89"/>
                  <a:gd name="T12" fmla="*/ 25 w 33"/>
                  <a:gd name="T13" fmla="*/ 4 h 89"/>
                  <a:gd name="T14" fmla="*/ 30 w 33"/>
                  <a:gd name="T15" fmla="*/ 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89">
                    <a:moveTo>
                      <a:pt x="30" y="1"/>
                    </a:moveTo>
                    <a:cubicBezTo>
                      <a:pt x="32" y="2"/>
                      <a:pt x="33" y="4"/>
                      <a:pt x="33" y="6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8"/>
                      <a:pt x="5" y="89"/>
                      <a:pt x="3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5"/>
                      <a:pt x="1" y="83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2"/>
                      <a:pt x="28" y="0"/>
                      <a:pt x="30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85">
                <a:extLst>
                  <a:ext uri="{FF2B5EF4-FFF2-40B4-BE49-F238E27FC236}">
                    <a16:creationId xmlns:a16="http://schemas.microsoft.com/office/drawing/2014/main" id="{50DAAADB-C6BB-DBF3-DC20-DB1D78B32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2387" y="5219700"/>
                <a:ext cx="41275" cy="217488"/>
              </a:xfrm>
              <a:custGeom>
                <a:avLst/>
                <a:gdLst>
                  <a:gd name="T0" fmla="*/ 7 w 11"/>
                  <a:gd name="T1" fmla="*/ 0 h 58"/>
                  <a:gd name="T2" fmla="*/ 11 w 11"/>
                  <a:gd name="T3" fmla="*/ 5 h 58"/>
                  <a:gd name="T4" fmla="*/ 9 w 11"/>
                  <a:gd name="T5" fmla="*/ 54 h 58"/>
                  <a:gd name="T6" fmla="*/ 4 w 11"/>
                  <a:gd name="T7" fmla="*/ 58 h 58"/>
                  <a:gd name="T8" fmla="*/ 4 w 11"/>
                  <a:gd name="T9" fmla="*/ 58 h 58"/>
                  <a:gd name="T10" fmla="*/ 0 w 11"/>
                  <a:gd name="T11" fmla="*/ 54 h 58"/>
                  <a:gd name="T12" fmla="*/ 3 w 11"/>
                  <a:gd name="T13" fmla="*/ 4 h 58"/>
                  <a:gd name="T14" fmla="*/ 7 w 11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58">
                    <a:moveTo>
                      <a:pt x="7" y="0"/>
                    </a:moveTo>
                    <a:cubicBezTo>
                      <a:pt x="9" y="1"/>
                      <a:pt x="11" y="2"/>
                      <a:pt x="11" y="5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7"/>
                      <a:pt x="7" y="58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2" y="58"/>
                      <a:pt x="0" y="56"/>
                      <a:pt x="0" y="5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6">
                <a:extLst>
                  <a:ext uri="{FF2B5EF4-FFF2-40B4-BE49-F238E27FC236}">
                    <a16:creationId xmlns:a16="http://schemas.microsoft.com/office/drawing/2014/main" id="{7DBE15DD-58B5-F87D-1319-087BEE2CB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8562" y="5211763"/>
                <a:ext cx="52388" cy="219075"/>
              </a:xfrm>
              <a:custGeom>
                <a:avLst/>
                <a:gdLst>
                  <a:gd name="T0" fmla="*/ 10 w 14"/>
                  <a:gd name="T1" fmla="*/ 0 h 58"/>
                  <a:gd name="T2" fmla="*/ 14 w 14"/>
                  <a:gd name="T3" fmla="*/ 4 h 58"/>
                  <a:gd name="T4" fmla="*/ 8 w 14"/>
                  <a:gd name="T5" fmla="*/ 54 h 58"/>
                  <a:gd name="T6" fmla="*/ 4 w 14"/>
                  <a:gd name="T7" fmla="*/ 57 h 58"/>
                  <a:gd name="T8" fmla="*/ 4 w 14"/>
                  <a:gd name="T9" fmla="*/ 57 h 58"/>
                  <a:gd name="T10" fmla="*/ 0 w 14"/>
                  <a:gd name="T11" fmla="*/ 53 h 58"/>
                  <a:gd name="T12" fmla="*/ 5 w 14"/>
                  <a:gd name="T13" fmla="*/ 4 h 58"/>
                  <a:gd name="T14" fmla="*/ 10 w 14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58">
                    <a:moveTo>
                      <a:pt x="10" y="0"/>
                    </a:moveTo>
                    <a:cubicBezTo>
                      <a:pt x="12" y="0"/>
                      <a:pt x="14" y="2"/>
                      <a:pt x="14" y="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6"/>
                      <a:pt x="6" y="58"/>
                      <a:pt x="4" y="57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2" y="57"/>
                      <a:pt x="0" y="55"/>
                      <a:pt x="0" y="5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1"/>
                      <a:pt x="8" y="0"/>
                      <a:pt x="10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7">
                <a:extLst>
                  <a:ext uri="{FF2B5EF4-FFF2-40B4-BE49-F238E27FC236}">
                    <a16:creationId xmlns:a16="http://schemas.microsoft.com/office/drawing/2014/main" id="{8BD4870B-6FC2-1AA4-4125-0403347E7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4737" y="5192713"/>
                <a:ext cx="63500" cy="219075"/>
              </a:xfrm>
              <a:custGeom>
                <a:avLst/>
                <a:gdLst>
                  <a:gd name="T0" fmla="*/ 13 w 17"/>
                  <a:gd name="T1" fmla="*/ 1 h 58"/>
                  <a:gd name="T2" fmla="*/ 17 w 17"/>
                  <a:gd name="T3" fmla="*/ 5 h 58"/>
                  <a:gd name="T4" fmla="*/ 8 w 17"/>
                  <a:gd name="T5" fmla="*/ 54 h 58"/>
                  <a:gd name="T6" fmla="*/ 4 w 17"/>
                  <a:gd name="T7" fmla="*/ 58 h 58"/>
                  <a:gd name="T8" fmla="*/ 4 w 17"/>
                  <a:gd name="T9" fmla="*/ 58 h 58"/>
                  <a:gd name="T10" fmla="*/ 0 w 17"/>
                  <a:gd name="T11" fmla="*/ 53 h 58"/>
                  <a:gd name="T12" fmla="*/ 9 w 17"/>
                  <a:gd name="T13" fmla="*/ 4 h 58"/>
                  <a:gd name="T14" fmla="*/ 13 w 17"/>
                  <a:gd name="T15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58">
                    <a:moveTo>
                      <a:pt x="13" y="1"/>
                    </a:moveTo>
                    <a:cubicBezTo>
                      <a:pt x="16" y="1"/>
                      <a:pt x="17" y="3"/>
                      <a:pt x="17" y="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6"/>
                      <a:pt x="6" y="58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2" y="57"/>
                      <a:pt x="0" y="55"/>
                      <a:pt x="0" y="5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11" y="0"/>
                      <a:pt x="1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8">
                <a:extLst>
                  <a:ext uri="{FF2B5EF4-FFF2-40B4-BE49-F238E27FC236}">
                    <a16:creationId xmlns:a16="http://schemas.microsoft.com/office/drawing/2014/main" id="{8E6138E3-7DE2-FFC5-EB35-1E3BBE1FB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99325" y="5170488"/>
                <a:ext cx="79375" cy="214313"/>
              </a:xfrm>
              <a:custGeom>
                <a:avLst/>
                <a:gdLst>
                  <a:gd name="T0" fmla="*/ 17 w 21"/>
                  <a:gd name="T1" fmla="*/ 0 h 57"/>
                  <a:gd name="T2" fmla="*/ 20 w 21"/>
                  <a:gd name="T3" fmla="*/ 5 h 57"/>
                  <a:gd name="T4" fmla="*/ 9 w 21"/>
                  <a:gd name="T5" fmla="*/ 54 h 57"/>
                  <a:gd name="T6" fmla="*/ 4 w 21"/>
                  <a:gd name="T7" fmla="*/ 57 h 57"/>
                  <a:gd name="T8" fmla="*/ 4 w 21"/>
                  <a:gd name="T9" fmla="*/ 57 h 57"/>
                  <a:gd name="T10" fmla="*/ 1 w 21"/>
                  <a:gd name="T11" fmla="*/ 52 h 57"/>
                  <a:gd name="T12" fmla="*/ 12 w 21"/>
                  <a:gd name="T13" fmla="*/ 3 h 57"/>
                  <a:gd name="T14" fmla="*/ 17 w 21"/>
                  <a:gd name="T1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7">
                    <a:moveTo>
                      <a:pt x="17" y="0"/>
                    </a:moveTo>
                    <a:cubicBezTo>
                      <a:pt x="19" y="1"/>
                      <a:pt x="21" y="3"/>
                      <a:pt x="20" y="5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6"/>
                      <a:pt x="6" y="57"/>
                      <a:pt x="4" y="57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2" y="56"/>
                      <a:pt x="0" y="54"/>
                      <a:pt x="1" y="52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1"/>
                      <a:pt x="15" y="0"/>
                      <a:pt x="17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89">
                <a:extLst>
                  <a:ext uri="{FF2B5EF4-FFF2-40B4-BE49-F238E27FC236}">
                    <a16:creationId xmlns:a16="http://schemas.microsoft.com/office/drawing/2014/main" id="{0680310F-A7B8-AFA9-1DEA-7CDBF17BF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3050" y="4791075"/>
                <a:ext cx="214313" cy="293688"/>
              </a:xfrm>
              <a:custGeom>
                <a:avLst/>
                <a:gdLst>
                  <a:gd name="T0" fmla="*/ 54 w 57"/>
                  <a:gd name="T1" fmla="*/ 2 h 78"/>
                  <a:gd name="T2" fmla="*/ 55 w 57"/>
                  <a:gd name="T3" fmla="*/ 7 h 78"/>
                  <a:gd name="T4" fmla="*/ 8 w 57"/>
                  <a:gd name="T5" fmla="*/ 75 h 78"/>
                  <a:gd name="T6" fmla="*/ 2 w 57"/>
                  <a:gd name="T7" fmla="*/ 76 h 78"/>
                  <a:gd name="T8" fmla="*/ 2 w 57"/>
                  <a:gd name="T9" fmla="*/ 76 h 78"/>
                  <a:gd name="T10" fmla="*/ 1 w 57"/>
                  <a:gd name="T11" fmla="*/ 71 h 78"/>
                  <a:gd name="T12" fmla="*/ 49 w 57"/>
                  <a:gd name="T13" fmla="*/ 3 h 78"/>
                  <a:gd name="T14" fmla="*/ 54 w 57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78">
                    <a:moveTo>
                      <a:pt x="54" y="2"/>
                    </a:moveTo>
                    <a:cubicBezTo>
                      <a:pt x="56" y="3"/>
                      <a:pt x="57" y="6"/>
                      <a:pt x="55" y="7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6" y="77"/>
                      <a:pt x="4" y="78"/>
                      <a:pt x="2" y="7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0" y="75"/>
                      <a:pt x="0" y="72"/>
                      <a:pt x="1" y="71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0" y="1"/>
                      <a:pt x="53" y="0"/>
                      <a:pt x="54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0">
                <a:extLst>
                  <a:ext uri="{FF2B5EF4-FFF2-40B4-BE49-F238E27FC236}">
                    <a16:creationId xmlns:a16="http://schemas.microsoft.com/office/drawing/2014/main" id="{7696C6A3-86C2-17E1-6370-C59D3336F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2787" y="5103813"/>
                <a:ext cx="98425" cy="206375"/>
              </a:xfrm>
              <a:custGeom>
                <a:avLst/>
                <a:gdLst>
                  <a:gd name="T0" fmla="*/ 23 w 26"/>
                  <a:gd name="T1" fmla="*/ 0 h 55"/>
                  <a:gd name="T2" fmla="*/ 25 w 26"/>
                  <a:gd name="T3" fmla="*/ 6 h 55"/>
                  <a:gd name="T4" fmla="*/ 8 w 26"/>
                  <a:gd name="T5" fmla="*/ 52 h 55"/>
                  <a:gd name="T6" fmla="*/ 3 w 26"/>
                  <a:gd name="T7" fmla="*/ 55 h 55"/>
                  <a:gd name="T8" fmla="*/ 3 w 26"/>
                  <a:gd name="T9" fmla="*/ 55 h 55"/>
                  <a:gd name="T10" fmla="*/ 0 w 26"/>
                  <a:gd name="T11" fmla="*/ 50 h 55"/>
                  <a:gd name="T12" fmla="*/ 18 w 26"/>
                  <a:gd name="T13" fmla="*/ 3 h 55"/>
                  <a:gd name="T14" fmla="*/ 23 w 26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55">
                    <a:moveTo>
                      <a:pt x="23" y="0"/>
                    </a:moveTo>
                    <a:cubicBezTo>
                      <a:pt x="25" y="1"/>
                      <a:pt x="26" y="4"/>
                      <a:pt x="25" y="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7" y="54"/>
                      <a:pt x="5" y="55"/>
                      <a:pt x="3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" y="54"/>
                      <a:pt x="0" y="52"/>
                      <a:pt x="0" y="5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1"/>
                      <a:pt x="21" y="0"/>
                      <a:pt x="23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91">
                <a:extLst>
                  <a:ext uri="{FF2B5EF4-FFF2-40B4-BE49-F238E27FC236}">
                    <a16:creationId xmlns:a16="http://schemas.microsoft.com/office/drawing/2014/main" id="{BAB456A5-2EA5-8481-856F-2156C146D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900" y="5057775"/>
                <a:ext cx="109538" cy="206375"/>
              </a:xfrm>
              <a:custGeom>
                <a:avLst/>
                <a:gdLst>
                  <a:gd name="T0" fmla="*/ 26 w 29"/>
                  <a:gd name="T1" fmla="*/ 1 h 55"/>
                  <a:gd name="T2" fmla="*/ 28 w 29"/>
                  <a:gd name="T3" fmla="*/ 6 h 55"/>
                  <a:gd name="T4" fmla="*/ 8 w 29"/>
                  <a:gd name="T5" fmla="*/ 52 h 55"/>
                  <a:gd name="T6" fmla="*/ 3 w 29"/>
                  <a:gd name="T7" fmla="*/ 54 h 55"/>
                  <a:gd name="T8" fmla="*/ 3 w 29"/>
                  <a:gd name="T9" fmla="*/ 54 h 55"/>
                  <a:gd name="T10" fmla="*/ 1 w 29"/>
                  <a:gd name="T11" fmla="*/ 48 h 55"/>
                  <a:gd name="T12" fmla="*/ 21 w 29"/>
                  <a:gd name="T13" fmla="*/ 3 h 55"/>
                  <a:gd name="T14" fmla="*/ 26 w 29"/>
                  <a:gd name="T15" fmla="*/ 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5">
                    <a:moveTo>
                      <a:pt x="26" y="1"/>
                    </a:moveTo>
                    <a:cubicBezTo>
                      <a:pt x="28" y="2"/>
                      <a:pt x="29" y="4"/>
                      <a:pt x="28" y="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7" y="54"/>
                      <a:pt x="5" y="55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3"/>
                      <a:pt x="0" y="50"/>
                      <a:pt x="1" y="4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1"/>
                      <a:pt x="24" y="0"/>
                      <a:pt x="26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2">
                <a:extLst>
                  <a:ext uri="{FF2B5EF4-FFF2-40B4-BE49-F238E27FC236}">
                    <a16:creationId xmlns:a16="http://schemas.microsoft.com/office/drawing/2014/main" id="{AF06B17D-7C22-CD61-7759-37631BB2B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4187" y="5008563"/>
                <a:ext cx="120650" cy="200025"/>
              </a:xfrm>
              <a:custGeom>
                <a:avLst/>
                <a:gdLst>
                  <a:gd name="T0" fmla="*/ 30 w 32"/>
                  <a:gd name="T1" fmla="*/ 1 h 53"/>
                  <a:gd name="T2" fmla="*/ 31 w 32"/>
                  <a:gd name="T3" fmla="*/ 6 h 53"/>
                  <a:gd name="T4" fmla="*/ 8 w 32"/>
                  <a:gd name="T5" fmla="*/ 50 h 53"/>
                  <a:gd name="T6" fmla="*/ 3 w 32"/>
                  <a:gd name="T7" fmla="*/ 52 h 53"/>
                  <a:gd name="T8" fmla="*/ 3 w 32"/>
                  <a:gd name="T9" fmla="*/ 52 h 53"/>
                  <a:gd name="T10" fmla="*/ 1 w 32"/>
                  <a:gd name="T11" fmla="*/ 46 h 53"/>
                  <a:gd name="T12" fmla="*/ 24 w 32"/>
                  <a:gd name="T13" fmla="*/ 2 h 53"/>
                  <a:gd name="T14" fmla="*/ 30 w 32"/>
                  <a:gd name="T15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3">
                    <a:moveTo>
                      <a:pt x="30" y="1"/>
                    </a:moveTo>
                    <a:cubicBezTo>
                      <a:pt x="32" y="2"/>
                      <a:pt x="32" y="4"/>
                      <a:pt x="31" y="6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7" y="52"/>
                      <a:pt x="5" y="53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1"/>
                      <a:pt x="0" y="48"/>
                      <a:pt x="1" y="46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5" y="0"/>
                      <a:pt x="28" y="0"/>
                      <a:pt x="30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93">
                <a:extLst>
                  <a:ext uri="{FF2B5EF4-FFF2-40B4-BE49-F238E27FC236}">
                    <a16:creationId xmlns:a16="http://schemas.microsoft.com/office/drawing/2014/main" id="{BAF45F37-FB08-A09F-B436-3F96939AB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4650" y="4953000"/>
                <a:ext cx="131763" cy="192088"/>
              </a:xfrm>
              <a:custGeom>
                <a:avLst/>
                <a:gdLst>
                  <a:gd name="T0" fmla="*/ 33 w 35"/>
                  <a:gd name="T1" fmla="*/ 1 h 51"/>
                  <a:gd name="T2" fmla="*/ 34 w 35"/>
                  <a:gd name="T3" fmla="*/ 6 h 51"/>
                  <a:gd name="T4" fmla="*/ 8 w 35"/>
                  <a:gd name="T5" fmla="*/ 49 h 51"/>
                  <a:gd name="T6" fmla="*/ 3 w 35"/>
                  <a:gd name="T7" fmla="*/ 50 h 51"/>
                  <a:gd name="T8" fmla="*/ 3 w 35"/>
                  <a:gd name="T9" fmla="*/ 50 h 51"/>
                  <a:gd name="T10" fmla="*/ 1 w 35"/>
                  <a:gd name="T11" fmla="*/ 45 h 51"/>
                  <a:gd name="T12" fmla="*/ 27 w 35"/>
                  <a:gd name="T13" fmla="*/ 2 h 51"/>
                  <a:gd name="T14" fmla="*/ 33 w 35"/>
                  <a:gd name="T15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51">
                    <a:moveTo>
                      <a:pt x="33" y="1"/>
                    </a:moveTo>
                    <a:cubicBezTo>
                      <a:pt x="35" y="2"/>
                      <a:pt x="35" y="4"/>
                      <a:pt x="34" y="6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7" y="51"/>
                      <a:pt x="5" y="51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1" y="49"/>
                      <a:pt x="0" y="47"/>
                      <a:pt x="1" y="45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0"/>
                      <a:pt x="31" y="0"/>
                      <a:pt x="3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4">
                <a:extLst>
                  <a:ext uri="{FF2B5EF4-FFF2-40B4-BE49-F238E27FC236}">
                    <a16:creationId xmlns:a16="http://schemas.microsoft.com/office/drawing/2014/main" id="{F648E147-AEC6-C14A-3457-4432E8790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2200" y="4425950"/>
                <a:ext cx="285750" cy="222250"/>
              </a:xfrm>
              <a:custGeom>
                <a:avLst/>
                <a:gdLst>
                  <a:gd name="T0" fmla="*/ 75 w 76"/>
                  <a:gd name="T1" fmla="*/ 2 h 59"/>
                  <a:gd name="T2" fmla="*/ 74 w 76"/>
                  <a:gd name="T3" fmla="*/ 8 h 59"/>
                  <a:gd name="T4" fmla="*/ 7 w 76"/>
                  <a:gd name="T5" fmla="*/ 57 h 59"/>
                  <a:gd name="T6" fmla="*/ 2 w 76"/>
                  <a:gd name="T7" fmla="*/ 57 h 59"/>
                  <a:gd name="T8" fmla="*/ 2 w 76"/>
                  <a:gd name="T9" fmla="*/ 57 h 59"/>
                  <a:gd name="T10" fmla="*/ 3 w 76"/>
                  <a:gd name="T11" fmla="*/ 51 h 59"/>
                  <a:gd name="T12" fmla="*/ 69 w 76"/>
                  <a:gd name="T13" fmla="*/ 1 h 59"/>
                  <a:gd name="T14" fmla="*/ 75 w 76"/>
                  <a:gd name="T15" fmla="*/ 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59">
                    <a:moveTo>
                      <a:pt x="75" y="2"/>
                    </a:moveTo>
                    <a:cubicBezTo>
                      <a:pt x="76" y="4"/>
                      <a:pt x="76" y="6"/>
                      <a:pt x="74" y="8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6" y="59"/>
                      <a:pt x="3" y="58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5"/>
                      <a:pt x="1" y="52"/>
                      <a:pt x="3" y="5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71" y="0"/>
                      <a:pt x="73" y="0"/>
                      <a:pt x="75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5">
                <a:extLst>
                  <a:ext uri="{FF2B5EF4-FFF2-40B4-BE49-F238E27FC236}">
                    <a16:creationId xmlns:a16="http://schemas.microsoft.com/office/drawing/2014/main" id="{5E3D001E-E495-8BCB-B7F1-54F30439D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1450" y="4821238"/>
                <a:ext cx="150813" cy="180975"/>
              </a:xfrm>
              <a:custGeom>
                <a:avLst/>
                <a:gdLst>
                  <a:gd name="T0" fmla="*/ 38 w 40"/>
                  <a:gd name="T1" fmla="*/ 1 h 48"/>
                  <a:gd name="T2" fmla="*/ 39 w 40"/>
                  <a:gd name="T3" fmla="*/ 7 h 48"/>
                  <a:gd name="T4" fmla="*/ 8 w 40"/>
                  <a:gd name="T5" fmla="*/ 46 h 48"/>
                  <a:gd name="T6" fmla="*/ 2 w 40"/>
                  <a:gd name="T7" fmla="*/ 46 h 48"/>
                  <a:gd name="T8" fmla="*/ 2 w 40"/>
                  <a:gd name="T9" fmla="*/ 46 h 48"/>
                  <a:gd name="T10" fmla="*/ 1 w 40"/>
                  <a:gd name="T11" fmla="*/ 41 h 48"/>
                  <a:gd name="T12" fmla="*/ 32 w 40"/>
                  <a:gd name="T13" fmla="*/ 2 h 48"/>
                  <a:gd name="T14" fmla="*/ 38 w 40"/>
                  <a:gd name="T15" fmla="*/ 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48">
                    <a:moveTo>
                      <a:pt x="38" y="1"/>
                    </a:moveTo>
                    <a:cubicBezTo>
                      <a:pt x="40" y="2"/>
                      <a:pt x="40" y="5"/>
                      <a:pt x="39" y="7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6" y="48"/>
                      <a:pt x="4" y="48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0" y="45"/>
                      <a:pt x="0" y="43"/>
                      <a:pt x="1" y="41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4" y="0"/>
                      <a:pt x="36" y="0"/>
                      <a:pt x="38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6">
                <a:extLst>
                  <a:ext uri="{FF2B5EF4-FFF2-40B4-BE49-F238E27FC236}">
                    <a16:creationId xmlns:a16="http://schemas.microsoft.com/office/drawing/2014/main" id="{40CC25AE-A530-A49F-B6C1-6C44EF98F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7787" y="4746625"/>
                <a:ext cx="158750" cy="173038"/>
              </a:xfrm>
              <a:custGeom>
                <a:avLst/>
                <a:gdLst>
                  <a:gd name="T0" fmla="*/ 40 w 42"/>
                  <a:gd name="T1" fmla="*/ 2 h 46"/>
                  <a:gd name="T2" fmla="*/ 40 w 42"/>
                  <a:gd name="T3" fmla="*/ 7 h 46"/>
                  <a:gd name="T4" fmla="*/ 7 w 42"/>
                  <a:gd name="T5" fmla="*/ 44 h 46"/>
                  <a:gd name="T6" fmla="*/ 2 w 42"/>
                  <a:gd name="T7" fmla="*/ 45 h 46"/>
                  <a:gd name="T8" fmla="*/ 2 w 42"/>
                  <a:gd name="T9" fmla="*/ 45 h 46"/>
                  <a:gd name="T10" fmla="*/ 1 w 42"/>
                  <a:gd name="T11" fmla="*/ 39 h 46"/>
                  <a:gd name="T12" fmla="*/ 34 w 42"/>
                  <a:gd name="T13" fmla="*/ 2 h 46"/>
                  <a:gd name="T14" fmla="*/ 40 w 42"/>
                  <a:gd name="T15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6">
                    <a:moveTo>
                      <a:pt x="40" y="2"/>
                    </a:moveTo>
                    <a:cubicBezTo>
                      <a:pt x="42" y="3"/>
                      <a:pt x="42" y="6"/>
                      <a:pt x="40" y="7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3" y="46"/>
                      <a:pt x="2" y="45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0" y="43"/>
                      <a:pt x="0" y="41"/>
                      <a:pt x="1" y="39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6" y="0"/>
                      <a:pt x="39" y="0"/>
                      <a:pt x="40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7">
                <a:extLst>
                  <a:ext uri="{FF2B5EF4-FFF2-40B4-BE49-F238E27FC236}">
                    <a16:creationId xmlns:a16="http://schemas.microsoft.com/office/drawing/2014/main" id="{870E094C-616A-35C2-E761-EF6207C8A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7300" y="4667250"/>
                <a:ext cx="166688" cy="165100"/>
              </a:xfrm>
              <a:custGeom>
                <a:avLst/>
                <a:gdLst>
                  <a:gd name="T0" fmla="*/ 43 w 44"/>
                  <a:gd name="T1" fmla="*/ 2 h 44"/>
                  <a:gd name="T2" fmla="*/ 43 w 44"/>
                  <a:gd name="T3" fmla="*/ 7 h 44"/>
                  <a:gd name="T4" fmla="*/ 7 w 44"/>
                  <a:gd name="T5" fmla="*/ 42 h 44"/>
                  <a:gd name="T6" fmla="*/ 2 w 44"/>
                  <a:gd name="T7" fmla="*/ 42 h 44"/>
                  <a:gd name="T8" fmla="*/ 2 w 44"/>
                  <a:gd name="T9" fmla="*/ 42 h 44"/>
                  <a:gd name="T10" fmla="*/ 2 w 44"/>
                  <a:gd name="T11" fmla="*/ 36 h 44"/>
                  <a:gd name="T12" fmla="*/ 37 w 44"/>
                  <a:gd name="T13" fmla="*/ 2 h 44"/>
                  <a:gd name="T14" fmla="*/ 43 w 44"/>
                  <a:gd name="T15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44">
                    <a:moveTo>
                      <a:pt x="43" y="2"/>
                    </a:moveTo>
                    <a:cubicBezTo>
                      <a:pt x="44" y="3"/>
                      <a:pt x="44" y="6"/>
                      <a:pt x="43" y="7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4"/>
                      <a:pt x="3" y="44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0" y="41"/>
                      <a:pt x="0" y="38"/>
                      <a:pt x="2" y="3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9" y="0"/>
                      <a:pt x="41" y="0"/>
                      <a:pt x="43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8">
                <a:extLst>
                  <a:ext uri="{FF2B5EF4-FFF2-40B4-BE49-F238E27FC236}">
                    <a16:creationId xmlns:a16="http://schemas.microsoft.com/office/drawing/2014/main" id="{E9BE5E37-C673-FE9B-D43A-804D5E011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750" y="4584700"/>
                <a:ext cx="173038" cy="153988"/>
              </a:xfrm>
              <a:custGeom>
                <a:avLst/>
                <a:gdLst>
                  <a:gd name="T0" fmla="*/ 45 w 46"/>
                  <a:gd name="T1" fmla="*/ 1 h 41"/>
                  <a:gd name="T2" fmla="*/ 44 w 46"/>
                  <a:gd name="T3" fmla="*/ 7 h 41"/>
                  <a:gd name="T4" fmla="*/ 7 w 46"/>
                  <a:gd name="T5" fmla="*/ 40 h 41"/>
                  <a:gd name="T6" fmla="*/ 1 w 46"/>
                  <a:gd name="T7" fmla="*/ 39 h 41"/>
                  <a:gd name="T8" fmla="*/ 1 w 46"/>
                  <a:gd name="T9" fmla="*/ 39 h 41"/>
                  <a:gd name="T10" fmla="*/ 1 w 46"/>
                  <a:gd name="T11" fmla="*/ 34 h 41"/>
                  <a:gd name="T12" fmla="*/ 39 w 46"/>
                  <a:gd name="T13" fmla="*/ 1 h 41"/>
                  <a:gd name="T14" fmla="*/ 45 w 46"/>
                  <a:gd name="T15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1">
                    <a:moveTo>
                      <a:pt x="45" y="1"/>
                    </a:moveTo>
                    <a:cubicBezTo>
                      <a:pt x="46" y="3"/>
                      <a:pt x="46" y="6"/>
                      <a:pt x="44" y="7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5" y="41"/>
                      <a:pt x="3" y="41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8"/>
                      <a:pt x="0" y="35"/>
                      <a:pt x="1" y="34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41" y="0"/>
                      <a:pt x="43" y="0"/>
                      <a:pt x="45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99">
                <a:extLst>
                  <a:ext uri="{FF2B5EF4-FFF2-40B4-BE49-F238E27FC236}">
                    <a16:creationId xmlns:a16="http://schemas.microsoft.com/office/drawing/2014/main" id="{58D2E7C0-0570-2BEA-BD22-F1815DED3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3275" y="3960813"/>
                <a:ext cx="327025" cy="134938"/>
              </a:xfrm>
              <a:custGeom>
                <a:avLst/>
                <a:gdLst>
                  <a:gd name="T0" fmla="*/ 87 w 87"/>
                  <a:gd name="T1" fmla="*/ 3 h 36"/>
                  <a:gd name="T2" fmla="*/ 84 w 87"/>
                  <a:gd name="T3" fmla="*/ 8 h 36"/>
                  <a:gd name="T4" fmla="*/ 6 w 87"/>
                  <a:gd name="T5" fmla="*/ 35 h 36"/>
                  <a:gd name="T6" fmla="*/ 0 w 87"/>
                  <a:gd name="T7" fmla="*/ 33 h 36"/>
                  <a:gd name="T8" fmla="*/ 0 w 87"/>
                  <a:gd name="T9" fmla="*/ 33 h 36"/>
                  <a:gd name="T10" fmla="*/ 3 w 87"/>
                  <a:gd name="T11" fmla="*/ 27 h 36"/>
                  <a:gd name="T12" fmla="*/ 82 w 87"/>
                  <a:gd name="T13" fmla="*/ 1 h 36"/>
                  <a:gd name="T14" fmla="*/ 87 w 87"/>
                  <a:gd name="T1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36">
                    <a:moveTo>
                      <a:pt x="87" y="3"/>
                    </a:moveTo>
                    <a:cubicBezTo>
                      <a:pt x="87" y="5"/>
                      <a:pt x="86" y="7"/>
                      <a:pt x="84" y="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3" y="36"/>
                      <a:pt x="1" y="35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0"/>
                      <a:pt x="1" y="28"/>
                      <a:pt x="3" y="27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4" y="0"/>
                      <a:pt x="86" y="1"/>
                      <a:pt x="87" y="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00">
                <a:extLst>
                  <a:ext uri="{FF2B5EF4-FFF2-40B4-BE49-F238E27FC236}">
                    <a16:creationId xmlns:a16="http://schemas.microsoft.com/office/drawing/2014/main" id="{A300958D-1FEA-4B2E-1CD7-654B874E1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5525" y="4400550"/>
                <a:ext cx="187325" cy="139700"/>
              </a:xfrm>
              <a:custGeom>
                <a:avLst/>
                <a:gdLst>
                  <a:gd name="T0" fmla="*/ 49 w 50"/>
                  <a:gd name="T1" fmla="*/ 2 h 37"/>
                  <a:gd name="T2" fmla="*/ 48 w 50"/>
                  <a:gd name="T3" fmla="*/ 8 h 37"/>
                  <a:gd name="T4" fmla="*/ 7 w 50"/>
                  <a:gd name="T5" fmla="*/ 36 h 37"/>
                  <a:gd name="T6" fmla="*/ 1 w 50"/>
                  <a:gd name="T7" fmla="*/ 35 h 37"/>
                  <a:gd name="T8" fmla="*/ 1 w 50"/>
                  <a:gd name="T9" fmla="*/ 35 h 37"/>
                  <a:gd name="T10" fmla="*/ 2 w 50"/>
                  <a:gd name="T11" fmla="*/ 29 h 37"/>
                  <a:gd name="T12" fmla="*/ 43 w 50"/>
                  <a:gd name="T13" fmla="*/ 1 h 37"/>
                  <a:gd name="T14" fmla="*/ 49 w 50"/>
                  <a:gd name="T15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37">
                    <a:moveTo>
                      <a:pt x="49" y="2"/>
                    </a:moveTo>
                    <a:cubicBezTo>
                      <a:pt x="50" y="4"/>
                      <a:pt x="50" y="7"/>
                      <a:pt x="48" y="8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5" y="37"/>
                      <a:pt x="2" y="36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3"/>
                      <a:pt x="0" y="30"/>
                      <a:pt x="2" y="29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5" y="0"/>
                      <a:pt x="48" y="1"/>
                      <a:pt x="49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1">
                <a:extLst>
                  <a:ext uri="{FF2B5EF4-FFF2-40B4-BE49-F238E27FC236}">
                    <a16:creationId xmlns:a16="http://schemas.microsoft.com/office/drawing/2014/main" id="{76634C35-68DF-8064-EEFF-F75289EE6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7262" y="4302125"/>
                <a:ext cx="200025" cy="131763"/>
              </a:xfrm>
              <a:custGeom>
                <a:avLst/>
                <a:gdLst>
                  <a:gd name="T0" fmla="*/ 51 w 53"/>
                  <a:gd name="T1" fmla="*/ 3 h 35"/>
                  <a:gd name="T2" fmla="*/ 50 w 53"/>
                  <a:gd name="T3" fmla="*/ 8 h 35"/>
                  <a:gd name="T4" fmla="*/ 7 w 53"/>
                  <a:gd name="T5" fmla="*/ 33 h 35"/>
                  <a:gd name="T6" fmla="*/ 1 w 53"/>
                  <a:gd name="T7" fmla="*/ 32 h 35"/>
                  <a:gd name="T8" fmla="*/ 1 w 53"/>
                  <a:gd name="T9" fmla="*/ 32 h 35"/>
                  <a:gd name="T10" fmla="*/ 3 w 53"/>
                  <a:gd name="T11" fmla="*/ 26 h 35"/>
                  <a:gd name="T12" fmla="*/ 46 w 53"/>
                  <a:gd name="T13" fmla="*/ 1 h 35"/>
                  <a:gd name="T14" fmla="*/ 51 w 53"/>
                  <a:gd name="T15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5">
                    <a:moveTo>
                      <a:pt x="51" y="3"/>
                    </a:moveTo>
                    <a:cubicBezTo>
                      <a:pt x="53" y="5"/>
                      <a:pt x="52" y="7"/>
                      <a:pt x="50" y="8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5" y="35"/>
                      <a:pt x="3" y="34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0"/>
                      <a:pt x="1" y="28"/>
                      <a:pt x="3" y="2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8" y="0"/>
                      <a:pt x="50" y="1"/>
                      <a:pt x="51" y="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02">
                <a:extLst>
                  <a:ext uri="{FF2B5EF4-FFF2-40B4-BE49-F238E27FC236}">
                    <a16:creationId xmlns:a16="http://schemas.microsoft.com/office/drawing/2014/main" id="{C194ACF4-0E91-DAA0-4962-B3701D8EE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1700" y="4205288"/>
                <a:ext cx="201613" cy="115888"/>
              </a:xfrm>
              <a:custGeom>
                <a:avLst/>
                <a:gdLst>
                  <a:gd name="T0" fmla="*/ 53 w 54"/>
                  <a:gd name="T1" fmla="*/ 2 h 31"/>
                  <a:gd name="T2" fmla="*/ 51 w 54"/>
                  <a:gd name="T3" fmla="*/ 8 h 31"/>
                  <a:gd name="T4" fmla="*/ 6 w 54"/>
                  <a:gd name="T5" fmla="*/ 30 h 31"/>
                  <a:gd name="T6" fmla="*/ 1 w 54"/>
                  <a:gd name="T7" fmla="*/ 28 h 31"/>
                  <a:gd name="T8" fmla="*/ 1 w 54"/>
                  <a:gd name="T9" fmla="*/ 28 h 31"/>
                  <a:gd name="T10" fmla="*/ 3 w 54"/>
                  <a:gd name="T11" fmla="*/ 23 h 31"/>
                  <a:gd name="T12" fmla="*/ 47 w 54"/>
                  <a:gd name="T13" fmla="*/ 1 h 31"/>
                  <a:gd name="T14" fmla="*/ 53 w 54"/>
                  <a:gd name="T15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31">
                    <a:moveTo>
                      <a:pt x="53" y="2"/>
                    </a:moveTo>
                    <a:cubicBezTo>
                      <a:pt x="54" y="4"/>
                      <a:pt x="53" y="7"/>
                      <a:pt x="51" y="8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4" y="31"/>
                      <a:pt x="2" y="30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6"/>
                      <a:pt x="1" y="24"/>
                      <a:pt x="3" y="23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9" y="0"/>
                      <a:pt x="52" y="0"/>
                      <a:pt x="53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03">
                <a:extLst>
                  <a:ext uri="{FF2B5EF4-FFF2-40B4-BE49-F238E27FC236}">
                    <a16:creationId xmlns:a16="http://schemas.microsoft.com/office/drawing/2014/main" id="{0A8AE9CD-468F-7CD7-FCC3-7774A2CFD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725" y="4100513"/>
                <a:ext cx="207963" cy="107950"/>
              </a:xfrm>
              <a:custGeom>
                <a:avLst/>
                <a:gdLst>
                  <a:gd name="T0" fmla="*/ 54 w 55"/>
                  <a:gd name="T1" fmla="*/ 3 h 29"/>
                  <a:gd name="T2" fmla="*/ 52 w 55"/>
                  <a:gd name="T3" fmla="*/ 8 h 29"/>
                  <a:gd name="T4" fmla="*/ 6 w 55"/>
                  <a:gd name="T5" fmla="*/ 28 h 29"/>
                  <a:gd name="T6" fmla="*/ 1 w 55"/>
                  <a:gd name="T7" fmla="*/ 26 h 29"/>
                  <a:gd name="T8" fmla="*/ 1 w 55"/>
                  <a:gd name="T9" fmla="*/ 26 h 29"/>
                  <a:gd name="T10" fmla="*/ 3 w 55"/>
                  <a:gd name="T11" fmla="*/ 20 h 29"/>
                  <a:gd name="T12" fmla="*/ 49 w 55"/>
                  <a:gd name="T13" fmla="*/ 1 h 29"/>
                  <a:gd name="T14" fmla="*/ 54 w 55"/>
                  <a:gd name="T1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29">
                    <a:moveTo>
                      <a:pt x="54" y="3"/>
                    </a:moveTo>
                    <a:cubicBezTo>
                      <a:pt x="55" y="5"/>
                      <a:pt x="54" y="7"/>
                      <a:pt x="52" y="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4" y="29"/>
                      <a:pt x="2" y="28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4"/>
                      <a:pt x="1" y="21"/>
                      <a:pt x="3" y="20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51" y="0"/>
                      <a:pt x="53" y="1"/>
                      <a:pt x="54" y="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04">
                <a:extLst>
                  <a:ext uri="{FF2B5EF4-FFF2-40B4-BE49-F238E27FC236}">
                    <a16:creationId xmlns:a16="http://schemas.microsoft.com/office/drawing/2014/main" id="{18777586-7D44-2EEC-11D6-C04ED19FB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3416300"/>
                <a:ext cx="341313" cy="33338"/>
              </a:xfrm>
              <a:custGeom>
                <a:avLst/>
                <a:gdLst>
                  <a:gd name="T0" fmla="*/ 91 w 91"/>
                  <a:gd name="T1" fmla="*/ 4 h 9"/>
                  <a:gd name="T2" fmla="*/ 87 w 91"/>
                  <a:gd name="T3" fmla="*/ 9 h 9"/>
                  <a:gd name="T4" fmla="*/ 4 w 91"/>
                  <a:gd name="T5" fmla="*/ 9 h 9"/>
                  <a:gd name="T6" fmla="*/ 0 w 91"/>
                  <a:gd name="T7" fmla="*/ 5 h 9"/>
                  <a:gd name="T8" fmla="*/ 0 w 91"/>
                  <a:gd name="T9" fmla="*/ 5 h 9"/>
                  <a:gd name="T10" fmla="*/ 4 w 91"/>
                  <a:gd name="T11" fmla="*/ 1 h 9"/>
                  <a:gd name="T12" fmla="*/ 87 w 91"/>
                  <a:gd name="T13" fmla="*/ 0 h 9"/>
                  <a:gd name="T14" fmla="*/ 91 w 91"/>
                  <a:gd name="T1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9">
                    <a:moveTo>
                      <a:pt x="91" y="4"/>
                    </a:moveTo>
                    <a:cubicBezTo>
                      <a:pt x="91" y="7"/>
                      <a:pt x="89" y="9"/>
                      <a:pt x="8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" y="9"/>
                      <a:pt x="0" y="7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1" y="1"/>
                      <a:pt x="4" y="1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9" y="0"/>
                      <a:pt x="91" y="2"/>
                      <a:pt x="91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05">
                <a:extLst>
                  <a:ext uri="{FF2B5EF4-FFF2-40B4-BE49-F238E27FC236}">
                    <a16:creationId xmlns:a16="http://schemas.microsoft.com/office/drawing/2014/main" id="{E2FC9564-E444-F05C-4F18-63DFB51A8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2000" y="3859213"/>
                <a:ext cx="214313" cy="82550"/>
              </a:xfrm>
              <a:custGeom>
                <a:avLst/>
                <a:gdLst>
                  <a:gd name="T0" fmla="*/ 56 w 57"/>
                  <a:gd name="T1" fmla="*/ 4 h 22"/>
                  <a:gd name="T2" fmla="*/ 53 w 57"/>
                  <a:gd name="T3" fmla="*/ 8 h 22"/>
                  <a:gd name="T4" fmla="*/ 5 w 57"/>
                  <a:gd name="T5" fmla="*/ 21 h 22"/>
                  <a:gd name="T6" fmla="*/ 0 w 57"/>
                  <a:gd name="T7" fmla="*/ 18 h 22"/>
                  <a:gd name="T8" fmla="*/ 0 w 57"/>
                  <a:gd name="T9" fmla="*/ 18 h 22"/>
                  <a:gd name="T10" fmla="*/ 3 w 57"/>
                  <a:gd name="T11" fmla="*/ 13 h 22"/>
                  <a:gd name="T12" fmla="*/ 51 w 57"/>
                  <a:gd name="T13" fmla="*/ 1 h 22"/>
                  <a:gd name="T14" fmla="*/ 56 w 57"/>
                  <a:gd name="T1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22">
                    <a:moveTo>
                      <a:pt x="56" y="4"/>
                    </a:moveTo>
                    <a:cubicBezTo>
                      <a:pt x="57" y="6"/>
                      <a:pt x="56" y="8"/>
                      <a:pt x="53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2"/>
                      <a:pt x="1" y="21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1" y="14"/>
                      <a:pt x="3" y="13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4" y="0"/>
                      <a:pt x="56" y="1"/>
                      <a:pt x="56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06">
                <a:extLst>
                  <a:ext uri="{FF2B5EF4-FFF2-40B4-BE49-F238E27FC236}">
                    <a16:creationId xmlns:a16="http://schemas.microsoft.com/office/drawing/2014/main" id="{56A04D57-3A7B-D3B4-2BAC-F40139F0B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5012" y="3749675"/>
                <a:ext cx="214313" cy="68263"/>
              </a:xfrm>
              <a:custGeom>
                <a:avLst/>
                <a:gdLst>
                  <a:gd name="T0" fmla="*/ 57 w 57"/>
                  <a:gd name="T1" fmla="*/ 3 h 18"/>
                  <a:gd name="T2" fmla="*/ 54 w 57"/>
                  <a:gd name="T3" fmla="*/ 8 h 18"/>
                  <a:gd name="T4" fmla="*/ 5 w 57"/>
                  <a:gd name="T5" fmla="*/ 18 h 18"/>
                  <a:gd name="T6" fmla="*/ 0 w 57"/>
                  <a:gd name="T7" fmla="*/ 15 h 18"/>
                  <a:gd name="T8" fmla="*/ 0 w 57"/>
                  <a:gd name="T9" fmla="*/ 15 h 18"/>
                  <a:gd name="T10" fmla="*/ 3 w 57"/>
                  <a:gd name="T11" fmla="*/ 10 h 18"/>
                  <a:gd name="T12" fmla="*/ 52 w 57"/>
                  <a:gd name="T13" fmla="*/ 0 h 18"/>
                  <a:gd name="T14" fmla="*/ 57 w 57"/>
                  <a:gd name="T15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18">
                    <a:moveTo>
                      <a:pt x="57" y="3"/>
                    </a:moveTo>
                    <a:cubicBezTo>
                      <a:pt x="57" y="5"/>
                      <a:pt x="56" y="8"/>
                      <a:pt x="54" y="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3" y="18"/>
                      <a:pt x="1" y="1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1" y="10"/>
                      <a:pt x="3" y="1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7" y="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07">
                <a:extLst>
                  <a:ext uri="{FF2B5EF4-FFF2-40B4-BE49-F238E27FC236}">
                    <a16:creationId xmlns:a16="http://schemas.microsoft.com/office/drawing/2014/main" id="{9B0F916F-3971-67F0-C02F-1EC69A9A5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7550" y="3636963"/>
                <a:ext cx="217488" cy="57150"/>
              </a:xfrm>
              <a:custGeom>
                <a:avLst/>
                <a:gdLst>
                  <a:gd name="T0" fmla="*/ 57 w 58"/>
                  <a:gd name="T1" fmla="*/ 4 h 15"/>
                  <a:gd name="T2" fmla="*/ 54 w 58"/>
                  <a:gd name="T3" fmla="*/ 8 h 15"/>
                  <a:gd name="T4" fmla="*/ 5 w 58"/>
                  <a:gd name="T5" fmla="*/ 15 h 15"/>
                  <a:gd name="T6" fmla="*/ 0 w 58"/>
                  <a:gd name="T7" fmla="*/ 12 h 15"/>
                  <a:gd name="T8" fmla="*/ 0 w 58"/>
                  <a:gd name="T9" fmla="*/ 12 h 15"/>
                  <a:gd name="T10" fmla="*/ 3 w 58"/>
                  <a:gd name="T11" fmla="*/ 7 h 15"/>
                  <a:gd name="T12" fmla="*/ 53 w 58"/>
                  <a:gd name="T13" fmla="*/ 0 h 15"/>
                  <a:gd name="T14" fmla="*/ 57 w 58"/>
                  <a:gd name="T1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5">
                    <a:moveTo>
                      <a:pt x="57" y="4"/>
                    </a:moveTo>
                    <a:cubicBezTo>
                      <a:pt x="58" y="6"/>
                      <a:pt x="56" y="8"/>
                      <a:pt x="54" y="8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2" y="15"/>
                      <a:pt x="0" y="14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1" y="7"/>
                      <a:pt x="3" y="7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7" y="1"/>
                      <a:pt x="57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08">
                <a:extLst>
                  <a:ext uri="{FF2B5EF4-FFF2-40B4-BE49-F238E27FC236}">
                    <a16:creationId xmlns:a16="http://schemas.microsoft.com/office/drawing/2014/main" id="{1141B403-93C5-4869-41E9-8B3644FAD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4850" y="3524250"/>
                <a:ext cx="219075" cy="46038"/>
              </a:xfrm>
              <a:custGeom>
                <a:avLst/>
                <a:gdLst>
                  <a:gd name="T0" fmla="*/ 57 w 58"/>
                  <a:gd name="T1" fmla="*/ 4 h 12"/>
                  <a:gd name="T2" fmla="*/ 54 w 58"/>
                  <a:gd name="T3" fmla="*/ 8 h 12"/>
                  <a:gd name="T4" fmla="*/ 4 w 58"/>
                  <a:gd name="T5" fmla="*/ 12 h 12"/>
                  <a:gd name="T6" fmla="*/ 0 w 58"/>
                  <a:gd name="T7" fmla="*/ 8 h 12"/>
                  <a:gd name="T8" fmla="*/ 0 w 58"/>
                  <a:gd name="T9" fmla="*/ 8 h 12"/>
                  <a:gd name="T10" fmla="*/ 4 w 58"/>
                  <a:gd name="T11" fmla="*/ 4 h 12"/>
                  <a:gd name="T12" fmla="*/ 53 w 58"/>
                  <a:gd name="T13" fmla="*/ 0 h 12"/>
                  <a:gd name="T14" fmla="*/ 57 w 58"/>
                  <a:gd name="T15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2">
                    <a:moveTo>
                      <a:pt x="57" y="4"/>
                    </a:moveTo>
                    <a:cubicBezTo>
                      <a:pt x="58" y="6"/>
                      <a:pt x="56" y="8"/>
                      <a:pt x="54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1" y="4"/>
                      <a:pt x="4" y="4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7" y="2"/>
                      <a:pt x="57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09">
                <a:extLst>
                  <a:ext uri="{FF2B5EF4-FFF2-40B4-BE49-F238E27FC236}">
                    <a16:creationId xmlns:a16="http://schemas.microsoft.com/office/drawing/2014/main" id="{7A6E8E4C-3C78-BF33-3496-206EEF3DC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0987" y="2270125"/>
                <a:ext cx="2322513" cy="2322513"/>
              </a:xfrm>
              <a:custGeom>
                <a:avLst/>
                <a:gdLst>
                  <a:gd name="T0" fmla="*/ 618 w 618"/>
                  <a:gd name="T1" fmla="*/ 278 h 618"/>
                  <a:gd name="T2" fmla="*/ 571 w 618"/>
                  <a:gd name="T3" fmla="*/ 234 h 618"/>
                  <a:gd name="T4" fmla="*/ 583 w 618"/>
                  <a:gd name="T5" fmla="*/ 163 h 618"/>
                  <a:gd name="T6" fmla="*/ 522 w 618"/>
                  <a:gd name="T7" fmla="*/ 139 h 618"/>
                  <a:gd name="T8" fmla="*/ 506 w 618"/>
                  <a:gd name="T9" fmla="*/ 69 h 618"/>
                  <a:gd name="T10" fmla="*/ 441 w 618"/>
                  <a:gd name="T11" fmla="*/ 71 h 618"/>
                  <a:gd name="T12" fmla="*/ 399 w 618"/>
                  <a:gd name="T13" fmla="*/ 12 h 618"/>
                  <a:gd name="T14" fmla="*/ 339 w 618"/>
                  <a:gd name="T15" fmla="*/ 38 h 618"/>
                  <a:gd name="T16" fmla="*/ 278 w 618"/>
                  <a:gd name="T17" fmla="*/ 0 h 618"/>
                  <a:gd name="T18" fmla="*/ 234 w 618"/>
                  <a:gd name="T19" fmla="*/ 47 h 618"/>
                  <a:gd name="T20" fmla="*/ 163 w 618"/>
                  <a:gd name="T21" fmla="*/ 35 h 618"/>
                  <a:gd name="T22" fmla="*/ 139 w 618"/>
                  <a:gd name="T23" fmla="*/ 96 h 618"/>
                  <a:gd name="T24" fmla="*/ 69 w 618"/>
                  <a:gd name="T25" fmla="*/ 112 h 618"/>
                  <a:gd name="T26" fmla="*/ 70 w 618"/>
                  <a:gd name="T27" fmla="*/ 177 h 618"/>
                  <a:gd name="T28" fmla="*/ 12 w 618"/>
                  <a:gd name="T29" fmla="*/ 219 h 618"/>
                  <a:gd name="T30" fmla="*/ 38 w 618"/>
                  <a:gd name="T31" fmla="*/ 278 h 618"/>
                  <a:gd name="T32" fmla="*/ 0 w 618"/>
                  <a:gd name="T33" fmla="*/ 340 h 618"/>
                  <a:gd name="T34" fmla="*/ 47 w 618"/>
                  <a:gd name="T35" fmla="*/ 384 h 618"/>
                  <a:gd name="T36" fmla="*/ 35 w 618"/>
                  <a:gd name="T37" fmla="*/ 455 h 618"/>
                  <a:gd name="T38" fmla="*/ 96 w 618"/>
                  <a:gd name="T39" fmla="*/ 479 h 618"/>
                  <a:gd name="T40" fmla="*/ 112 w 618"/>
                  <a:gd name="T41" fmla="*/ 549 h 618"/>
                  <a:gd name="T42" fmla="*/ 177 w 618"/>
                  <a:gd name="T43" fmla="*/ 547 h 618"/>
                  <a:gd name="T44" fmla="*/ 218 w 618"/>
                  <a:gd name="T45" fmla="*/ 606 h 618"/>
                  <a:gd name="T46" fmla="*/ 278 w 618"/>
                  <a:gd name="T47" fmla="*/ 580 h 618"/>
                  <a:gd name="T48" fmla="*/ 339 w 618"/>
                  <a:gd name="T49" fmla="*/ 618 h 618"/>
                  <a:gd name="T50" fmla="*/ 384 w 618"/>
                  <a:gd name="T51" fmla="*/ 571 h 618"/>
                  <a:gd name="T52" fmla="*/ 455 w 618"/>
                  <a:gd name="T53" fmla="*/ 583 h 618"/>
                  <a:gd name="T54" fmla="*/ 479 w 618"/>
                  <a:gd name="T55" fmla="*/ 522 h 618"/>
                  <a:gd name="T56" fmla="*/ 549 w 618"/>
                  <a:gd name="T57" fmla="*/ 506 h 618"/>
                  <a:gd name="T58" fmla="*/ 547 w 618"/>
                  <a:gd name="T59" fmla="*/ 441 h 618"/>
                  <a:gd name="T60" fmla="*/ 606 w 618"/>
                  <a:gd name="T61" fmla="*/ 399 h 618"/>
                  <a:gd name="T62" fmla="*/ 579 w 618"/>
                  <a:gd name="T63" fmla="*/ 34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8" h="618">
                    <a:moveTo>
                      <a:pt x="618" y="340"/>
                    </a:moveTo>
                    <a:cubicBezTo>
                      <a:pt x="618" y="278"/>
                      <a:pt x="618" y="278"/>
                      <a:pt x="618" y="278"/>
                    </a:cubicBezTo>
                    <a:cubicBezTo>
                      <a:pt x="579" y="278"/>
                      <a:pt x="579" y="278"/>
                      <a:pt x="579" y="278"/>
                    </a:cubicBezTo>
                    <a:cubicBezTo>
                      <a:pt x="578" y="263"/>
                      <a:pt x="575" y="248"/>
                      <a:pt x="571" y="234"/>
                    </a:cubicBezTo>
                    <a:cubicBezTo>
                      <a:pt x="606" y="219"/>
                      <a:pt x="606" y="219"/>
                      <a:pt x="606" y="219"/>
                    </a:cubicBezTo>
                    <a:cubicBezTo>
                      <a:pt x="583" y="163"/>
                      <a:pt x="583" y="163"/>
                      <a:pt x="583" y="163"/>
                    </a:cubicBezTo>
                    <a:cubicBezTo>
                      <a:pt x="547" y="177"/>
                      <a:pt x="547" y="177"/>
                      <a:pt x="547" y="177"/>
                    </a:cubicBezTo>
                    <a:cubicBezTo>
                      <a:pt x="540" y="164"/>
                      <a:pt x="531" y="151"/>
                      <a:pt x="522" y="139"/>
                    </a:cubicBezTo>
                    <a:cubicBezTo>
                      <a:pt x="549" y="112"/>
                      <a:pt x="549" y="112"/>
                      <a:pt x="549" y="112"/>
                    </a:cubicBezTo>
                    <a:cubicBezTo>
                      <a:pt x="506" y="69"/>
                      <a:pt x="506" y="69"/>
                      <a:pt x="506" y="69"/>
                    </a:cubicBezTo>
                    <a:cubicBezTo>
                      <a:pt x="479" y="96"/>
                      <a:pt x="479" y="96"/>
                      <a:pt x="479" y="96"/>
                    </a:cubicBezTo>
                    <a:cubicBezTo>
                      <a:pt x="467" y="86"/>
                      <a:pt x="454" y="78"/>
                      <a:pt x="441" y="71"/>
                    </a:cubicBezTo>
                    <a:cubicBezTo>
                      <a:pt x="456" y="35"/>
                      <a:pt x="456" y="35"/>
                      <a:pt x="456" y="35"/>
                    </a:cubicBezTo>
                    <a:cubicBezTo>
                      <a:pt x="399" y="12"/>
                      <a:pt x="399" y="12"/>
                      <a:pt x="399" y="12"/>
                    </a:cubicBezTo>
                    <a:cubicBezTo>
                      <a:pt x="384" y="47"/>
                      <a:pt x="384" y="47"/>
                      <a:pt x="384" y="47"/>
                    </a:cubicBezTo>
                    <a:cubicBezTo>
                      <a:pt x="370" y="43"/>
                      <a:pt x="355" y="40"/>
                      <a:pt x="339" y="38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278" y="38"/>
                      <a:pt x="278" y="38"/>
                      <a:pt x="278" y="38"/>
                    </a:cubicBezTo>
                    <a:cubicBezTo>
                      <a:pt x="263" y="40"/>
                      <a:pt x="248" y="43"/>
                      <a:pt x="234" y="47"/>
                    </a:cubicBezTo>
                    <a:cubicBezTo>
                      <a:pt x="219" y="12"/>
                      <a:pt x="219" y="12"/>
                      <a:pt x="219" y="1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77" y="70"/>
                      <a:pt x="177" y="70"/>
                      <a:pt x="177" y="70"/>
                    </a:cubicBezTo>
                    <a:cubicBezTo>
                      <a:pt x="164" y="78"/>
                      <a:pt x="151" y="86"/>
                      <a:pt x="139" y="96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96" y="139"/>
                      <a:pt x="96" y="139"/>
                      <a:pt x="96" y="139"/>
                    </a:cubicBezTo>
                    <a:cubicBezTo>
                      <a:pt x="86" y="151"/>
                      <a:pt x="78" y="164"/>
                      <a:pt x="70" y="177"/>
                    </a:cubicBezTo>
                    <a:cubicBezTo>
                      <a:pt x="35" y="162"/>
                      <a:pt x="35" y="162"/>
                      <a:pt x="35" y="162"/>
                    </a:cubicBezTo>
                    <a:cubicBezTo>
                      <a:pt x="12" y="219"/>
                      <a:pt x="12" y="219"/>
                      <a:pt x="12" y="219"/>
                    </a:cubicBezTo>
                    <a:cubicBezTo>
                      <a:pt x="47" y="233"/>
                      <a:pt x="47" y="233"/>
                      <a:pt x="47" y="233"/>
                    </a:cubicBezTo>
                    <a:cubicBezTo>
                      <a:pt x="43" y="248"/>
                      <a:pt x="40" y="263"/>
                      <a:pt x="38" y="278"/>
                    </a:cubicBezTo>
                    <a:cubicBezTo>
                      <a:pt x="0" y="278"/>
                      <a:pt x="0" y="278"/>
                      <a:pt x="0" y="278"/>
                    </a:cubicBezTo>
                    <a:cubicBezTo>
                      <a:pt x="0" y="340"/>
                      <a:pt x="0" y="340"/>
                      <a:pt x="0" y="340"/>
                    </a:cubicBezTo>
                    <a:cubicBezTo>
                      <a:pt x="38" y="340"/>
                      <a:pt x="38" y="340"/>
                      <a:pt x="38" y="340"/>
                    </a:cubicBezTo>
                    <a:cubicBezTo>
                      <a:pt x="40" y="355"/>
                      <a:pt x="43" y="370"/>
                      <a:pt x="47" y="384"/>
                    </a:cubicBezTo>
                    <a:cubicBezTo>
                      <a:pt x="11" y="399"/>
                      <a:pt x="11" y="399"/>
                      <a:pt x="11" y="399"/>
                    </a:cubicBezTo>
                    <a:cubicBezTo>
                      <a:pt x="35" y="455"/>
                      <a:pt x="35" y="455"/>
                      <a:pt x="35" y="455"/>
                    </a:cubicBezTo>
                    <a:cubicBezTo>
                      <a:pt x="70" y="441"/>
                      <a:pt x="70" y="441"/>
                      <a:pt x="70" y="441"/>
                    </a:cubicBezTo>
                    <a:cubicBezTo>
                      <a:pt x="78" y="454"/>
                      <a:pt x="86" y="467"/>
                      <a:pt x="96" y="479"/>
                    </a:cubicBezTo>
                    <a:cubicBezTo>
                      <a:pt x="69" y="506"/>
                      <a:pt x="69" y="506"/>
                      <a:pt x="69" y="506"/>
                    </a:cubicBezTo>
                    <a:cubicBezTo>
                      <a:pt x="112" y="549"/>
                      <a:pt x="112" y="549"/>
                      <a:pt x="112" y="549"/>
                    </a:cubicBezTo>
                    <a:cubicBezTo>
                      <a:pt x="139" y="522"/>
                      <a:pt x="139" y="522"/>
                      <a:pt x="139" y="522"/>
                    </a:cubicBezTo>
                    <a:cubicBezTo>
                      <a:pt x="151" y="531"/>
                      <a:pt x="163" y="540"/>
                      <a:pt x="177" y="547"/>
                    </a:cubicBezTo>
                    <a:cubicBezTo>
                      <a:pt x="162" y="583"/>
                      <a:pt x="162" y="583"/>
                      <a:pt x="162" y="583"/>
                    </a:cubicBezTo>
                    <a:cubicBezTo>
                      <a:pt x="218" y="606"/>
                      <a:pt x="218" y="606"/>
                      <a:pt x="218" y="606"/>
                    </a:cubicBezTo>
                    <a:cubicBezTo>
                      <a:pt x="233" y="571"/>
                      <a:pt x="233" y="571"/>
                      <a:pt x="233" y="571"/>
                    </a:cubicBezTo>
                    <a:cubicBezTo>
                      <a:pt x="248" y="575"/>
                      <a:pt x="263" y="578"/>
                      <a:pt x="278" y="580"/>
                    </a:cubicBezTo>
                    <a:cubicBezTo>
                      <a:pt x="278" y="618"/>
                      <a:pt x="278" y="618"/>
                      <a:pt x="278" y="618"/>
                    </a:cubicBezTo>
                    <a:cubicBezTo>
                      <a:pt x="339" y="618"/>
                      <a:pt x="339" y="618"/>
                      <a:pt x="339" y="618"/>
                    </a:cubicBezTo>
                    <a:cubicBezTo>
                      <a:pt x="339" y="580"/>
                      <a:pt x="339" y="580"/>
                      <a:pt x="339" y="580"/>
                    </a:cubicBezTo>
                    <a:cubicBezTo>
                      <a:pt x="355" y="578"/>
                      <a:pt x="369" y="575"/>
                      <a:pt x="384" y="571"/>
                    </a:cubicBezTo>
                    <a:cubicBezTo>
                      <a:pt x="398" y="606"/>
                      <a:pt x="398" y="606"/>
                      <a:pt x="398" y="606"/>
                    </a:cubicBezTo>
                    <a:cubicBezTo>
                      <a:pt x="455" y="583"/>
                      <a:pt x="455" y="583"/>
                      <a:pt x="455" y="583"/>
                    </a:cubicBezTo>
                    <a:cubicBezTo>
                      <a:pt x="440" y="548"/>
                      <a:pt x="440" y="548"/>
                      <a:pt x="440" y="548"/>
                    </a:cubicBezTo>
                    <a:cubicBezTo>
                      <a:pt x="454" y="540"/>
                      <a:pt x="467" y="532"/>
                      <a:pt x="479" y="522"/>
                    </a:cubicBezTo>
                    <a:cubicBezTo>
                      <a:pt x="506" y="549"/>
                      <a:pt x="506" y="549"/>
                      <a:pt x="506" y="549"/>
                    </a:cubicBezTo>
                    <a:cubicBezTo>
                      <a:pt x="549" y="506"/>
                      <a:pt x="549" y="506"/>
                      <a:pt x="549" y="506"/>
                    </a:cubicBezTo>
                    <a:cubicBezTo>
                      <a:pt x="522" y="479"/>
                      <a:pt x="522" y="479"/>
                      <a:pt x="522" y="479"/>
                    </a:cubicBezTo>
                    <a:cubicBezTo>
                      <a:pt x="531" y="467"/>
                      <a:pt x="540" y="454"/>
                      <a:pt x="547" y="441"/>
                    </a:cubicBezTo>
                    <a:cubicBezTo>
                      <a:pt x="582" y="456"/>
                      <a:pt x="582" y="456"/>
                      <a:pt x="582" y="456"/>
                    </a:cubicBezTo>
                    <a:cubicBezTo>
                      <a:pt x="606" y="399"/>
                      <a:pt x="606" y="399"/>
                      <a:pt x="606" y="399"/>
                    </a:cubicBezTo>
                    <a:cubicBezTo>
                      <a:pt x="571" y="385"/>
                      <a:pt x="571" y="385"/>
                      <a:pt x="571" y="385"/>
                    </a:cubicBezTo>
                    <a:cubicBezTo>
                      <a:pt x="575" y="370"/>
                      <a:pt x="578" y="355"/>
                      <a:pt x="579" y="340"/>
                    </a:cubicBezTo>
                    <a:lnTo>
                      <a:pt x="618" y="340"/>
                    </a:lnTo>
                    <a:close/>
                  </a:path>
                </a:pathLst>
              </a:custGeom>
              <a:solidFill>
                <a:srgbClr val="CACACA"/>
              </a:solidFill>
              <a:ln w="9525">
                <a:noFill/>
                <a:round/>
                <a:headEnd/>
                <a:tailEnd/>
              </a:ln>
              <a:effectLst>
                <a:outerShdw dist="25400" algn="l" rotWithShape="0">
                  <a:prstClr val="black">
                    <a:alpha val="6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Oval 110">
                <a:extLst>
                  <a:ext uri="{FF2B5EF4-FFF2-40B4-BE49-F238E27FC236}">
                    <a16:creationId xmlns:a16="http://schemas.microsoft.com/office/drawing/2014/main" id="{D73A3360-796B-9EE8-7137-FEC64AB2C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7850" y="2566988"/>
                <a:ext cx="1725613" cy="1724025"/>
              </a:xfrm>
              <a:prstGeom prst="ellipse">
                <a:avLst/>
              </a:prstGeom>
              <a:solidFill>
                <a:srgbClr val="27272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4F0E567-5E7D-F465-E98F-A4201803165B}"/>
                  </a:ext>
                </a:extLst>
              </p:cNvPr>
              <p:cNvGrpSpPr/>
              <p:nvPr/>
            </p:nvGrpSpPr>
            <p:grpSpPr>
              <a:xfrm>
                <a:off x="6025205" y="1735119"/>
                <a:ext cx="3552027" cy="3427951"/>
                <a:chOff x="5377248" y="2026752"/>
                <a:chExt cx="3067378" cy="2960233"/>
              </a:xfrm>
            </p:grpSpPr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9C02D1E3-A349-4630-1199-CC9B13534025}"/>
                    </a:ext>
                  </a:extLst>
                </p:cNvPr>
                <p:cNvSpPr txBox="1"/>
                <p:nvPr/>
              </p:nvSpPr>
              <p:spPr>
                <a:xfrm rot="20552286">
                  <a:off x="6180488" y="2026752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80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9462F7C-48EC-4237-8FD2-31FFBD7184B1}"/>
                    </a:ext>
                  </a:extLst>
                </p:cNvPr>
                <p:cNvSpPr txBox="1"/>
                <p:nvPr/>
              </p:nvSpPr>
              <p:spPr>
                <a:xfrm rot="1198336">
                  <a:off x="6967047" y="2052040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CFCE192F-7E60-570A-7DC1-EF12F52C60B3}"/>
                    </a:ext>
                  </a:extLst>
                </p:cNvPr>
                <p:cNvSpPr txBox="1"/>
                <p:nvPr/>
              </p:nvSpPr>
              <p:spPr>
                <a:xfrm rot="3228151">
                  <a:off x="7670950" y="2520445"/>
                  <a:ext cx="493659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528A788-539E-62A1-E1C1-B417F9FB8F20}"/>
                    </a:ext>
                  </a:extLst>
                </p:cNvPr>
                <p:cNvSpPr txBox="1"/>
                <p:nvPr/>
              </p:nvSpPr>
              <p:spPr>
                <a:xfrm rot="16200000">
                  <a:off x="7878814" y="3180282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213DD29-5E2D-ABD7-1C8D-78453ED93B9B}"/>
                    </a:ext>
                  </a:extLst>
                </p:cNvPr>
                <p:cNvSpPr txBox="1"/>
                <p:nvPr/>
              </p:nvSpPr>
              <p:spPr>
                <a:xfrm rot="18437322">
                  <a:off x="7650629" y="3965165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20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505E9EF8-52A6-31A3-9204-9C429E212CC0}"/>
                    </a:ext>
                  </a:extLst>
                </p:cNvPr>
                <p:cNvSpPr txBox="1"/>
                <p:nvPr/>
              </p:nvSpPr>
              <p:spPr>
                <a:xfrm rot="20700000">
                  <a:off x="7059755" y="4478579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30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EB509F9-CB2C-0F2A-13BE-750303075318}"/>
                    </a:ext>
                  </a:extLst>
                </p:cNvPr>
                <p:cNvSpPr txBox="1"/>
                <p:nvPr/>
              </p:nvSpPr>
              <p:spPr>
                <a:xfrm rot="1133190">
                  <a:off x="6240809" y="4496334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40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035F41C-6EDD-125D-CD70-D0E447F1395D}"/>
                    </a:ext>
                  </a:extLst>
                </p:cNvPr>
                <p:cNvSpPr txBox="1"/>
                <p:nvPr/>
              </p:nvSpPr>
              <p:spPr>
                <a:xfrm rot="3230614">
                  <a:off x="5587914" y="4058242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50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4C1EA660-29D2-6010-D779-C21E68B8A396}"/>
                    </a:ext>
                  </a:extLst>
                </p:cNvPr>
                <p:cNvSpPr txBox="1"/>
                <p:nvPr/>
              </p:nvSpPr>
              <p:spPr>
                <a:xfrm rot="5400000">
                  <a:off x="5302087" y="3261503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60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F9F3FF54-FE5B-2B25-616D-95228A5A16B2}"/>
                    </a:ext>
                  </a:extLst>
                </p:cNvPr>
                <p:cNvSpPr txBox="1"/>
                <p:nvPr/>
              </p:nvSpPr>
              <p:spPr>
                <a:xfrm rot="18459382">
                  <a:off x="5559349" y="2471984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70</a:t>
                  </a:r>
                </a:p>
              </p:txBody>
            </p:sp>
          </p:grpSp>
        </p:grpSp>
      </p:grpSp>
      <p:sp>
        <p:nvSpPr>
          <p:cNvPr id="139" name="Content Placeholder 4">
            <a:extLst>
              <a:ext uri="{FF2B5EF4-FFF2-40B4-BE49-F238E27FC236}">
                <a16:creationId xmlns:a16="http://schemas.microsoft.com/office/drawing/2014/main" id="{88EFD2B5-F6AB-F06F-34F3-E0CCE9FD2FDE}"/>
              </a:ext>
            </a:extLst>
          </p:cNvPr>
          <p:cNvSpPr txBox="1">
            <a:spLocks/>
          </p:cNvSpPr>
          <p:nvPr/>
        </p:nvSpPr>
        <p:spPr>
          <a:xfrm>
            <a:off x="637208" y="2205175"/>
            <a:ext cx="65372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445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  <p:sp>
        <p:nvSpPr>
          <p:cNvPr id="141" name="Content Placeholder 4">
            <a:extLst>
              <a:ext uri="{FF2B5EF4-FFF2-40B4-BE49-F238E27FC236}">
                <a16:creationId xmlns:a16="http://schemas.microsoft.com/office/drawing/2014/main" id="{048DE4FB-A976-BCBA-6D55-C04B2D8F7B43}"/>
              </a:ext>
            </a:extLst>
          </p:cNvPr>
          <p:cNvSpPr txBox="1">
            <a:spLocks/>
          </p:cNvSpPr>
          <p:nvPr/>
        </p:nvSpPr>
        <p:spPr>
          <a:xfrm>
            <a:off x="615211" y="3676557"/>
            <a:ext cx="89891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914400">
              <a:buFont typeface="Arial" panose="020B0604020202020204" pitchFamily="34" charset="0"/>
              <a:buChar char="•"/>
            </a:pPr>
            <a:r>
              <a:rPr lang="en-US" sz="350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Scrap Classification and Plant Distribution</a:t>
            </a:r>
            <a:endParaRPr lang="en-US" sz="3500" dirty="0"/>
          </a:p>
          <a:p>
            <a:pPr marL="571500" indent="-571500" defTabSz="914400">
              <a:buFont typeface="Arial" panose="020B0604020202020204" pitchFamily="34" charset="0"/>
              <a:buChar char="•"/>
            </a:pPr>
            <a:endParaRPr lang="en-US" sz="3600" dirty="0"/>
          </a:p>
          <a:p>
            <a:pPr defTabSz="914400"/>
            <a:endParaRPr lang="en-US" sz="445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  <p:sp>
        <p:nvSpPr>
          <p:cNvPr id="142" name="Content Placeholder 4">
            <a:extLst>
              <a:ext uri="{FF2B5EF4-FFF2-40B4-BE49-F238E27FC236}">
                <a16:creationId xmlns:a16="http://schemas.microsoft.com/office/drawing/2014/main" id="{580E8EEB-C6DA-C385-3FB1-6C5048D494AE}"/>
              </a:ext>
            </a:extLst>
          </p:cNvPr>
          <p:cNvSpPr txBox="1">
            <a:spLocks/>
          </p:cNvSpPr>
          <p:nvPr/>
        </p:nvSpPr>
        <p:spPr>
          <a:xfrm>
            <a:off x="637208" y="4664251"/>
            <a:ext cx="65372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914400">
              <a:buFont typeface="Arial" panose="020B0604020202020204" pitchFamily="34" charset="0"/>
              <a:buChar char="•"/>
            </a:pPr>
            <a:r>
              <a:rPr lang="en-US" sz="3500" kern="0" spc="-134" dirty="0">
                <a:solidFill>
                  <a:srgbClr val="2C3F42"/>
                </a:solidFill>
                <a:latin typeface="Bitter Medium" pitchFamily="34" charset="0"/>
              </a:rPr>
              <a:t>Risk &amp; Financial Insights</a:t>
            </a:r>
          </a:p>
          <a:p>
            <a:pPr defTabSz="914400"/>
            <a:endParaRPr lang="en-US" sz="445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  <p:sp>
        <p:nvSpPr>
          <p:cNvPr id="143" name="Content Placeholder 4">
            <a:extLst>
              <a:ext uri="{FF2B5EF4-FFF2-40B4-BE49-F238E27FC236}">
                <a16:creationId xmlns:a16="http://schemas.microsoft.com/office/drawing/2014/main" id="{9C3C6DAE-2A7D-CF15-FB0C-CC138ABD8D68}"/>
              </a:ext>
            </a:extLst>
          </p:cNvPr>
          <p:cNvSpPr txBox="1">
            <a:spLocks/>
          </p:cNvSpPr>
          <p:nvPr/>
        </p:nvSpPr>
        <p:spPr>
          <a:xfrm>
            <a:off x="637208" y="5426314"/>
            <a:ext cx="65372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914400">
              <a:buFont typeface="Arial" panose="020B0604020202020204" pitchFamily="34" charset="0"/>
              <a:buChar char="•"/>
            </a:pPr>
            <a:r>
              <a:rPr lang="en-US" sz="3500" kern="0" spc="-134" dirty="0">
                <a:solidFill>
                  <a:srgbClr val="2C3F42"/>
                </a:solidFill>
                <a:latin typeface="Bitter Medium" pitchFamily="34" charset="0"/>
              </a:rPr>
              <a:t>Additional Insights</a:t>
            </a:r>
          </a:p>
        </p:txBody>
      </p:sp>
      <p:sp>
        <p:nvSpPr>
          <p:cNvPr id="145" name="Content Placeholder 4">
            <a:extLst>
              <a:ext uri="{FF2B5EF4-FFF2-40B4-BE49-F238E27FC236}">
                <a16:creationId xmlns:a16="http://schemas.microsoft.com/office/drawing/2014/main" id="{E5F32C15-E4EE-B9C4-F2EC-B7B732D533F9}"/>
              </a:ext>
            </a:extLst>
          </p:cNvPr>
          <p:cNvSpPr txBox="1">
            <a:spLocks/>
          </p:cNvSpPr>
          <p:nvPr/>
        </p:nvSpPr>
        <p:spPr>
          <a:xfrm>
            <a:off x="637208" y="6557141"/>
            <a:ext cx="65372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914400">
              <a:buFont typeface="Arial" panose="020B0604020202020204" pitchFamily="34" charset="0"/>
              <a:buChar char="•"/>
            </a:pPr>
            <a:r>
              <a:rPr lang="en-US" sz="3500" kern="0" spc="-134" dirty="0">
                <a:solidFill>
                  <a:srgbClr val="2C3F42"/>
                </a:solidFill>
                <a:latin typeface="Bitter Medium" pitchFamily="34" charset="0"/>
              </a:rPr>
              <a:t>SWOT Analysis</a:t>
            </a:r>
          </a:p>
        </p:txBody>
      </p:sp>
      <p:sp>
        <p:nvSpPr>
          <p:cNvPr id="146" name="Content Placeholder 4">
            <a:extLst>
              <a:ext uri="{FF2B5EF4-FFF2-40B4-BE49-F238E27FC236}">
                <a16:creationId xmlns:a16="http://schemas.microsoft.com/office/drawing/2014/main" id="{A96BF0A0-4BAA-9E94-0C05-DD25AF959CE0}"/>
              </a:ext>
            </a:extLst>
          </p:cNvPr>
          <p:cNvSpPr txBox="1">
            <a:spLocks/>
          </p:cNvSpPr>
          <p:nvPr/>
        </p:nvSpPr>
        <p:spPr>
          <a:xfrm>
            <a:off x="637208" y="2437503"/>
            <a:ext cx="65372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n-US" sz="350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Scrap Analysis: Key Metrics</a:t>
            </a:r>
            <a:endParaRPr lang="en-US" sz="3500" dirty="0"/>
          </a:p>
          <a:p>
            <a:pPr defTabSz="914400"/>
            <a:endParaRPr lang="en-US" sz="445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EC977-49EC-9C29-50C3-D12DE9E6C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A8D50B9-B73D-D21F-289F-83CE41818DE6}"/>
              </a:ext>
            </a:extLst>
          </p:cNvPr>
          <p:cNvSpPr/>
          <p:nvPr/>
        </p:nvSpPr>
        <p:spPr>
          <a:xfrm>
            <a:off x="630019" y="608537"/>
            <a:ext cx="67089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Scrap Analysis: Key Metrics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A4222633-E703-78BF-37D1-092CF4F399C7}"/>
              </a:ext>
            </a:extLst>
          </p:cNvPr>
          <p:cNvSpPr/>
          <p:nvPr/>
        </p:nvSpPr>
        <p:spPr>
          <a:xfrm>
            <a:off x="793790" y="1911663"/>
            <a:ext cx="33744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Total Scrapped Quantity</a:t>
            </a:r>
          </a:p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5B99AF3E-2995-93F5-15FC-3914090A092A}"/>
              </a:ext>
            </a:extLst>
          </p:cNvPr>
          <p:cNvSpPr/>
          <p:nvPr/>
        </p:nvSpPr>
        <p:spPr>
          <a:xfrm>
            <a:off x="780218" y="308798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the total volume of scrapped materials, providing insights into the overall magnitude of waste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355422F4-0378-E325-EFAE-4660C4A019DD}"/>
              </a:ext>
            </a:extLst>
          </p:cNvPr>
          <p:cNvSpPr/>
          <p:nvPr/>
        </p:nvSpPr>
        <p:spPr>
          <a:xfrm>
            <a:off x="5188460" y="1959721"/>
            <a:ext cx="2908547" cy="35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Total Scrapping Value</a:t>
            </a: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9D90856C-F9BA-5E02-F6E0-D3321C407323}"/>
              </a:ext>
            </a:extLst>
          </p:cNvPr>
          <p:cNvSpPr/>
          <p:nvPr/>
        </p:nvSpPr>
        <p:spPr>
          <a:xfrm>
            <a:off x="5139112" y="3068854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Assess the financial impact of scrapping, highlighting the monetary loss associated with unusable materials.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090C4177-21CD-7D96-C8A8-E9CD4C154F34}"/>
              </a:ext>
            </a:extLst>
          </p:cNvPr>
          <p:cNvSpPr/>
          <p:nvPr/>
        </p:nvSpPr>
        <p:spPr>
          <a:xfrm>
            <a:off x="9345023" y="1973619"/>
            <a:ext cx="31782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Count of Unique Products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69F2D102-A308-C54E-6BDF-2C2D94211582}"/>
              </a:ext>
            </a:extLst>
          </p:cNvPr>
          <p:cNvSpPr/>
          <p:nvPr/>
        </p:nvSpPr>
        <p:spPr>
          <a:xfrm>
            <a:off x="9422748" y="286505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 the diversity of products affected by scrapping, identifying potential areas for process optimization.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384CC5-DCE5-24FD-DF21-2C181E79D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39" y="4504883"/>
            <a:ext cx="5653400" cy="353542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Text 5">
            <a:extLst>
              <a:ext uri="{FF2B5EF4-FFF2-40B4-BE49-F238E27FC236}">
                <a16:creationId xmlns:a16="http://schemas.microsoft.com/office/drawing/2014/main" id="{72B7BBB4-3AC9-868E-80A8-60B92BB6C5D8}"/>
              </a:ext>
            </a:extLst>
          </p:cNvPr>
          <p:cNvSpPr/>
          <p:nvPr/>
        </p:nvSpPr>
        <p:spPr>
          <a:xfrm>
            <a:off x="9345023" y="2510727"/>
            <a:ext cx="31782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197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8F4B1A-ADCF-B4A0-BFA1-40DFDA653D58}"/>
              </a:ext>
            </a:extLst>
          </p:cNvPr>
          <p:cNvSpPr txBox="1"/>
          <p:nvPr/>
        </p:nvSpPr>
        <p:spPr>
          <a:xfrm>
            <a:off x="2985134" y="2429455"/>
            <a:ext cx="7315200" cy="45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10,283,374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EGP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033FBC-0BA3-2EC0-F96E-F179DC4D76E9}"/>
              </a:ext>
            </a:extLst>
          </p:cNvPr>
          <p:cNvSpPr txBox="1"/>
          <p:nvPr/>
        </p:nvSpPr>
        <p:spPr>
          <a:xfrm>
            <a:off x="-1607253" y="2408650"/>
            <a:ext cx="7315200" cy="45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27,636 PC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FF366E-3727-6040-CF18-B9B24EF15379}"/>
              </a:ext>
            </a:extLst>
          </p:cNvPr>
          <p:cNvGrpSpPr/>
          <p:nvPr/>
        </p:nvGrpSpPr>
        <p:grpSpPr>
          <a:xfrm>
            <a:off x="12832029" y="3746592"/>
            <a:ext cx="2011680" cy="4233781"/>
            <a:chOff x="4446428" y="1524000"/>
            <a:chExt cx="2011680" cy="42337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06627C-AB2A-A2F9-373C-410EC6639C3D}"/>
                </a:ext>
              </a:extLst>
            </p:cNvPr>
            <p:cNvGrpSpPr/>
            <p:nvPr/>
          </p:nvGrpSpPr>
          <p:grpSpPr>
            <a:xfrm>
              <a:off x="4571999" y="1524000"/>
              <a:ext cx="1597026" cy="4124325"/>
              <a:chOff x="3732213" y="1524000"/>
              <a:chExt cx="1597026" cy="4124325"/>
            </a:xfrm>
          </p:grpSpPr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DA1A327D-D61C-3600-5557-2B3A677FE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276" y="2782888"/>
                <a:ext cx="506413" cy="796925"/>
              </a:xfrm>
              <a:custGeom>
                <a:avLst/>
                <a:gdLst/>
                <a:ahLst/>
                <a:cxnLst>
                  <a:cxn ang="0">
                    <a:pos x="268" y="0"/>
                  </a:cxn>
                  <a:cxn ang="0">
                    <a:pos x="319" y="442"/>
                  </a:cxn>
                  <a:cxn ang="0">
                    <a:pos x="86" y="502"/>
                  </a:cxn>
                  <a:cxn ang="0">
                    <a:pos x="0" y="26"/>
                  </a:cxn>
                  <a:cxn ang="0">
                    <a:pos x="2" y="26"/>
                  </a:cxn>
                  <a:cxn ang="0">
                    <a:pos x="10" y="25"/>
                  </a:cxn>
                  <a:cxn ang="0">
                    <a:pos x="22" y="25"/>
                  </a:cxn>
                  <a:cxn ang="0">
                    <a:pos x="39" y="24"/>
                  </a:cxn>
                  <a:cxn ang="0">
                    <a:pos x="59" y="23"/>
                  </a:cxn>
                  <a:cxn ang="0">
                    <a:pos x="83" y="21"/>
                  </a:cxn>
                  <a:cxn ang="0">
                    <a:pos x="110" y="19"/>
                  </a:cxn>
                  <a:cxn ang="0">
                    <a:pos x="139" y="16"/>
                  </a:cxn>
                  <a:cxn ang="0">
                    <a:pos x="170" y="13"/>
                  </a:cxn>
                  <a:cxn ang="0">
                    <a:pos x="201" y="9"/>
                  </a:cxn>
                  <a:cxn ang="0">
                    <a:pos x="234" y="5"/>
                  </a:cxn>
                  <a:cxn ang="0">
                    <a:pos x="268" y="0"/>
                  </a:cxn>
                </a:cxnLst>
                <a:rect l="0" t="0" r="r" b="b"/>
                <a:pathLst>
                  <a:path w="319" h="502">
                    <a:moveTo>
                      <a:pt x="268" y="0"/>
                    </a:moveTo>
                    <a:lnTo>
                      <a:pt x="319" y="442"/>
                    </a:lnTo>
                    <a:lnTo>
                      <a:pt x="86" y="502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10" y="25"/>
                    </a:lnTo>
                    <a:lnTo>
                      <a:pt x="22" y="25"/>
                    </a:lnTo>
                    <a:lnTo>
                      <a:pt x="39" y="24"/>
                    </a:lnTo>
                    <a:lnTo>
                      <a:pt x="59" y="23"/>
                    </a:lnTo>
                    <a:lnTo>
                      <a:pt x="83" y="21"/>
                    </a:lnTo>
                    <a:lnTo>
                      <a:pt x="110" y="19"/>
                    </a:lnTo>
                    <a:lnTo>
                      <a:pt x="139" y="16"/>
                    </a:lnTo>
                    <a:lnTo>
                      <a:pt x="170" y="13"/>
                    </a:lnTo>
                    <a:lnTo>
                      <a:pt x="201" y="9"/>
                    </a:lnTo>
                    <a:lnTo>
                      <a:pt x="234" y="5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F4F8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CFCB8CA5-566D-32E4-83CD-986C86B65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9738" y="4044950"/>
                <a:ext cx="666750" cy="1539875"/>
              </a:xfrm>
              <a:custGeom>
                <a:avLst/>
                <a:gdLst/>
                <a:ahLst/>
                <a:cxnLst>
                  <a:cxn ang="0">
                    <a:pos x="292" y="6"/>
                  </a:cxn>
                  <a:cxn ang="0">
                    <a:pos x="420" y="55"/>
                  </a:cxn>
                  <a:cxn ang="0">
                    <a:pos x="418" y="75"/>
                  </a:cxn>
                  <a:cxn ang="0">
                    <a:pos x="415" y="109"/>
                  </a:cxn>
                  <a:cxn ang="0">
                    <a:pos x="411" y="157"/>
                  </a:cxn>
                  <a:cxn ang="0">
                    <a:pos x="407" y="213"/>
                  </a:cxn>
                  <a:cxn ang="0">
                    <a:pos x="398" y="337"/>
                  </a:cxn>
                  <a:cxn ang="0">
                    <a:pos x="394" y="398"/>
                  </a:cxn>
                  <a:cxn ang="0">
                    <a:pos x="390" y="453"/>
                  </a:cxn>
                  <a:cxn ang="0">
                    <a:pos x="388" y="500"/>
                  </a:cxn>
                  <a:cxn ang="0">
                    <a:pos x="387" y="541"/>
                  </a:cxn>
                  <a:cxn ang="0">
                    <a:pos x="386" y="620"/>
                  </a:cxn>
                  <a:cxn ang="0">
                    <a:pos x="387" y="768"/>
                  </a:cxn>
                  <a:cxn ang="0">
                    <a:pos x="388" y="879"/>
                  </a:cxn>
                  <a:cxn ang="0">
                    <a:pos x="258" y="970"/>
                  </a:cxn>
                  <a:cxn ang="0">
                    <a:pos x="253" y="920"/>
                  </a:cxn>
                  <a:cxn ang="0">
                    <a:pos x="251" y="853"/>
                  </a:cxn>
                  <a:cxn ang="0">
                    <a:pos x="249" y="775"/>
                  </a:cxn>
                  <a:cxn ang="0">
                    <a:pos x="250" y="649"/>
                  </a:cxn>
                  <a:cxn ang="0">
                    <a:pos x="251" y="566"/>
                  </a:cxn>
                  <a:cxn ang="0">
                    <a:pos x="254" y="491"/>
                  </a:cxn>
                  <a:cxn ang="0">
                    <a:pos x="256" y="430"/>
                  </a:cxn>
                  <a:cxn ang="0">
                    <a:pos x="262" y="344"/>
                  </a:cxn>
                  <a:cxn ang="0">
                    <a:pos x="266" y="287"/>
                  </a:cxn>
                  <a:cxn ang="0">
                    <a:pos x="269" y="240"/>
                  </a:cxn>
                  <a:cxn ang="0">
                    <a:pos x="272" y="205"/>
                  </a:cxn>
                  <a:cxn ang="0">
                    <a:pos x="273" y="185"/>
                  </a:cxn>
                  <a:cxn ang="0">
                    <a:pos x="154" y="186"/>
                  </a:cxn>
                  <a:cxn ang="0">
                    <a:pos x="159" y="234"/>
                  </a:cxn>
                  <a:cxn ang="0">
                    <a:pos x="163" y="300"/>
                  </a:cxn>
                  <a:cxn ang="0">
                    <a:pos x="165" y="377"/>
                  </a:cxn>
                  <a:cxn ang="0">
                    <a:pos x="166" y="461"/>
                  </a:cxn>
                  <a:cxn ang="0">
                    <a:pos x="165" y="687"/>
                  </a:cxn>
                  <a:cxn ang="0">
                    <a:pos x="165" y="745"/>
                  </a:cxn>
                  <a:cxn ang="0">
                    <a:pos x="163" y="803"/>
                  </a:cxn>
                  <a:cxn ang="0">
                    <a:pos x="160" y="857"/>
                  </a:cxn>
                  <a:cxn ang="0">
                    <a:pos x="157" y="902"/>
                  </a:cxn>
                  <a:cxn ang="0">
                    <a:pos x="154" y="935"/>
                  </a:cxn>
                  <a:cxn ang="0">
                    <a:pos x="152" y="953"/>
                  </a:cxn>
                  <a:cxn ang="0">
                    <a:pos x="20" y="917"/>
                  </a:cxn>
                  <a:cxn ang="0">
                    <a:pos x="21" y="907"/>
                  </a:cxn>
                  <a:cxn ang="0">
                    <a:pos x="22" y="876"/>
                  </a:cxn>
                  <a:cxn ang="0">
                    <a:pos x="24" y="828"/>
                  </a:cxn>
                  <a:cxn ang="0">
                    <a:pos x="25" y="764"/>
                  </a:cxn>
                  <a:cxn ang="0">
                    <a:pos x="26" y="642"/>
                  </a:cxn>
                  <a:cxn ang="0">
                    <a:pos x="24" y="546"/>
                  </a:cxn>
                  <a:cxn ang="0">
                    <a:pos x="21" y="468"/>
                  </a:cxn>
                  <a:cxn ang="0">
                    <a:pos x="17" y="387"/>
                  </a:cxn>
                  <a:cxn ang="0">
                    <a:pos x="14" y="308"/>
                  </a:cxn>
                  <a:cxn ang="0">
                    <a:pos x="10" y="234"/>
                  </a:cxn>
                  <a:cxn ang="0">
                    <a:pos x="7" y="168"/>
                  </a:cxn>
                  <a:cxn ang="0">
                    <a:pos x="4" y="114"/>
                  </a:cxn>
                  <a:cxn ang="0">
                    <a:pos x="2" y="75"/>
                  </a:cxn>
                  <a:cxn ang="0">
                    <a:pos x="0" y="54"/>
                  </a:cxn>
                  <a:cxn ang="0">
                    <a:pos x="241" y="0"/>
                  </a:cxn>
                </a:cxnLst>
                <a:rect l="0" t="0" r="r" b="b"/>
                <a:pathLst>
                  <a:path w="420" h="970">
                    <a:moveTo>
                      <a:pt x="241" y="0"/>
                    </a:moveTo>
                    <a:lnTo>
                      <a:pt x="292" y="6"/>
                    </a:lnTo>
                    <a:lnTo>
                      <a:pt x="420" y="53"/>
                    </a:lnTo>
                    <a:lnTo>
                      <a:pt x="420" y="55"/>
                    </a:lnTo>
                    <a:lnTo>
                      <a:pt x="419" y="63"/>
                    </a:lnTo>
                    <a:lnTo>
                      <a:pt x="418" y="75"/>
                    </a:lnTo>
                    <a:lnTo>
                      <a:pt x="417" y="91"/>
                    </a:lnTo>
                    <a:lnTo>
                      <a:pt x="415" y="109"/>
                    </a:lnTo>
                    <a:lnTo>
                      <a:pt x="414" y="131"/>
                    </a:lnTo>
                    <a:lnTo>
                      <a:pt x="411" y="157"/>
                    </a:lnTo>
                    <a:lnTo>
                      <a:pt x="409" y="184"/>
                    </a:lnTo>
                    <a:lnTo>
                      <a:pt x="407" y="213"/>
                    </a:lnTo>
                    <a:lnTo>
                      <a:pt x="403" y="274"/>
                    </a:lnTo>
                    <a:lnTo>
                      <a:pt x="398" y="337"/>
                    </a:lnTo>
                    <a:lnTo>
                      <a:pt x="395" y="368"/>
                    </a:lnTo>
                    <a:lnTo>
                      <a:pt x="394" y="398"/>
                    </a:lnTo>
                    <a:lnTo>
                      <a:pt x="391" y="427"/>
                    </a:lnTo>
                    <a:lnTo>
                      <a:pt x="390" y="453"/>
                    </a:lnTo>
                    <a:lnTo>
                      <a:pt x="389" y="478"/>
                    </a:lnTo>
                    <a:lnTo>
                      <a:pt x="388" y="500"/>
                    </a:lnTo>
                    <a:lnTo>
                      <a:pt x="388" y="519"/>
                    </a:lnTo>
                    <a:lnTo>
                      <a:pt x="387" y="541"/>
                    </a:lnTo>
                    <a:lnTo>
                      <a:pt x="387" y="591"/>
                    </a:lnTo>
                    <a:lnTo>
                      <a:pt x="386" y="620"/>
                    </a:lnTo>
                    <a:lnTo>
                      <a:pt x="386" y="738"/>
                    </a:lnTo>
                    <a:lnTo>
                      <a:pt x="387" y="768"/>
                    </a:lnTo>
                    <a:lnTo>
                      <a:pt x="387" y="863"/>
                    </a:lnTo>
                    <a:lnTo>
                      <a:pt x="388" y="879"/>
                    </a:lnTo>
                    <a:lnTo>
                      <a:pt x="388" y="902"/>
                    </a:lnTo>
                    <a:lnTo>
                      <a:pt x="258" y="970"/>
                    </a:lnTo>
                    <a:lnTo>
                      <a:pt x="255" y="947"/>
                    </a:lnTo>
                    <a:lnTo>
                      <a:pt x="253" y="920"/>
                    </a:lnTo>
                    <a:lnTo>
                      <a:pt x="251" y="888"/>
                    </a:lnTo>
                    <a:lnTo>
                      <a:pt x="251" y="853"/>
                    </a:lnTo>
                    <a:lnTo>
                      <a:pt x="250" y="815"/>
                    </a:lnTo>
                    <a:lnTo>
                      <a:pt x="249" y="775"/>
                    </a:lnTo>
                    <a:lnTo>
                      <a:pt x="249" y="691"/>
                    </a:lnTo>
                    <a:lnTo>
                      <a:pt x="250" y="649"/>
                    </a:lnTo>
                    <a:lnTo>
                      <a:pt x="251" y="607"/>
                    </a:lnTo>
                    <a:lnTo>
                      <a:pt x="251" y="566"/>
                    </a:lnTo>
                    <a:lnTo>
                      <a:pt x="252" y="527"/>
                    </a:lnTo>
                    <a:lnTo>
                      <a:pt x="254" y="491"/>
                    </a:lnTo>
                    <a:lnTo>
                      <a:pt x="254" y="458"/>
                    </a:lnTo>
                    <a:lnTo>
                      <a:pt x="256" y="430"/>
                    </a:lnTo>
                    <a:lnTo>
                      <a:pt x="258" y="405"/>
                    </a:lnTo>
                    <a:lnTo>
                      <a:pt x="262" y="344"/>
                    </a:lnTo>
                    <a:lnTo>
                      <a:pt x="264" y="315"/>
                    </a:lnTo>
                    <a:lnTo>
                      <a:pt x="266" y="287"/>
                    </a:lnTo>
                    <a:lnTo>
                      <a:pt x="268" y="263"/>
                    </a:lnTo>
                    <a:lnTo>
                      <a:pt x="269" y="240"/>
                    </a:lnTo>
                    <a:lnTo>
                      <a:pt x="271" y="220"/>
                    </a:lnTo>
                    <a:lnTo>
                      <a:pt x="272" y="205"/>
                    </a:lnTo>
                    <a:lnTo>
                      <a:pt x="273" y="193"/>
                    </a:lnTo>
                    <a:lnTo>
                      <a:pt x="273" y="185"/>
                    </a:lnTo>
                    <a:lnTo>
                      <a:pt x="273" y="183"/>
                    </a:lnTo>
                    <a:lnTo>
                      <a:pt x="154" y="186"/>
                    </a:lnTo>
                    <a:lnTo>
                      <a:pt x="157" y="208"/>
                    </a:lnTo>
                    <a:lnTo>
                      <a:pt x="159" y="234"/>
                    </a:lnTo>
                    <a:lnTo>
                      <a:pt x="162" y="265"/>
                    </a:lnTo>
                    <a:lnTo>
                      <a:pt x="163" y="300"/>
                    </a:lnTo>
                    <a:lnTo>
                      <a:pt x="164" y="338"/>
                    </a:lnTo>
                    <a:lnTo>
                      <a:pt x="165" y="377"/>
                    </a:lnTo>
                    <a:lnTo>
                      <a:pt x="165" y="418"/>
                    </a:lnTo>
                    <a:lnTo>
                      <a:pt x="166" y="461"/>
                    </a:lnTo>
                    <a:lnTo>
                      <a:pt x="166" y="656"/>
                    </a:lnTo>
                    <a:lnTo>
                      <a:pt x="165" y="687"/>
                    </a:lnTo>
                    <a:lnTo>
                      <a:pt x="165" y="714"/>
                    </a:lnTo>
                    <a:lnTo>
                      <a:pt x="165" y="745"/>
                    </a:lnTo>
                    <a:lnTo>
                      <a:pt x="164" y="775"/>
                    </a:lnTo>
                    <a:lnTo>
                      <a:pt x="163" y="803"/>
                    </a:lnTo>
                    <a:lnTo>
                      <a:pt x="162" y="831"/>
                    </a:lnTo>
                    <a:lnTo>
                      <a:pt x="160" y="857"/>
                    </a:lnTo>
                    <a:lnTo>
                      <a:pt x="158" y="881"/>
                    </a:lnTo>
                    <a:lnTo>
                      <a:pt x="157" y="902"/>
                    </a:lnTo>
                    <a:lnTo>
                      <a:pt x="155" y="920"/>
                    </a:lnTo>
                    <a:lnTo>
                      <a:pt x="154" y="935"/>
                    </a:lnTo>
                    <a:lnTo>
                      <a:pt x="153" y="946"/>
                    </a:lnTo>
                    <a:lnTo>
                      <a:pt x="152" y="953"/>
                    </a:lnTo>
                    <a:lnTo>
                      <a:pt x="152" y="956"/>
                    </a:lnTo>
                    <a:lnTo>
                      <a:pt x="20" y="917"/>
                    </a:lnTo>
                    <a:lnTo>
                      <a:pt x="20" y="915"/>
                    </a:lnTo>
                    <a:lnTo>
                      <a:pt x="21" y="907"/>
                    </a:lnTo>
                    <a:lnTo>
                      <a:pt x="21" y="894"/>
                    </a:lnTo>
                    <a:lnTo>
                      <a:pt x="22" y="876"/>
                    </a:lnTo>
                    <a:lnTo>
                      <a:pt x="23" y="854"/>
                    </a:lnTo>
                    <a:lnTo>
                      <a:pt x="24" y="828"/>
                    </a:lnTo>
                    <a:lnTo>
                      <a:pt x="24" y="798"/>
                    </a:lnTo>
                    <a:lnTo>
                      <a:pt x="25" y="764"/>
                    </a:lnTo>
                    <a:lnTo>
                      <a:pt x="26" y="727"/>
                    </a:lnTo>
                    <a:lnTo>
                      <a:pt x="26" y="642"/>
                    </a:lnTo>
                    <a:lnTo>
                      <a:pt x="25" y="595"/>
                    </a:lnTo>
                    <a:lnTo>
                      <a:pt x="24" y="546"/>
                    </a:lnTo>
                    <a:lnTo>
                      <a:pt x="22" y="507"/>
                    </a:lnTo>
                    <a:lnTo>
                      <a:pt x="21" y="468"/>
                    </a:lnTo>
                    <a:lnTo>
                      <a:pt x="20" y="427"/>
                    </a:lnTo>
                    <a:lnTo>
                      <a:pt x="17" y="387"/>
                    </a:lnTo>
                    <a:lnTo>
                      <a:pt x="16" y="346"/>
                    </a:lnTo>
                    <a:lnTo>
                      <a:pt x="14" y="308"/>
                    </a:lnTo>
                    <a:lnTo>
                      <a:pt x="13" y="270"/>
                    </a:lnTo>
                    <a:lnTo>
                      <a:pt x="10" y="234"/>
                    </a:lnTo>
                    <a:lnTo>
                      <a:pt x="9" y="199"/>
                    </a:lnTo>
                    <a:lnTo>
                      <a:pt x="7" y="168"/>
                    </a:lnTo>
                    <a:lnTo>
                      <a:pt x="6" y="139"/>
                    </a:lnTo>
                    <a:lnTo>
                      <a:pt x="4" y="114"/>
                    </a:lnTo>
                    <a:lnTo>
                      <a:pt x="2" y="92"/>
                    </a:lnTo>
                    <a:lnTo>
                      <a:pt x="2" y="75"/>
                    </a:lnTo>
                    <a:lnTo>
                      <a:pt x="1" y="61"/>
                    </a:lnTo>
                    <a:lnTo>
                      <a:pt x="0" y="54"/>
                    </a:lnTo>
                    <a:lnTo>
                      <a:pt x="0" y="50"/>
                    </a:lnTo>
                    <a:lnTo>
                      <a:pt x="2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DD9AEAAB-3626-8B30-0B9A-81D74D34D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701" y="5438775"/>
                <a:ext cx="300038" cy="193675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110" y="1"/>
                  </a:cxn>
                  <a:cxn ang="0">
                    <a:pos x="126" y="5"/>
                  </a:cxn>
                  <a:cxn ang="0">
                    <a:pos x="139" y="10"/>
                  </a:cxn>
                  <a:cxn ang="0">
                    <a:pos x="151" y="17"/>
                  </a:cxn>
                  <a:cxn ang="0">
                    <a:pos x="161" y="27"/>
                  </a:cxn>
                  <a:cxn ang="0">
                    <a:pos x="168" y="37"/>
                  </a:cxn>
                  <a:cxn ang="0">
                    <a:pos x="175" y="48"/>
                  </a:cxn>
                  <a:cxn ang="0">
                    <a:pos x="179" y="58"/>
                  </a:cxn>
                  <a:cxn ang="0">
                    <a:pos x="183" y="69"/>
                  </a:cxn>
                  <a:cxn ang="0">
                    <a:pos x="186" y="79"/>
                  </a:cxn>
                  <a:cxn ang="0">
                    <a:pos x="187" y="89"/>
                  </a:cxn>
                  <a:cxn ang="0">
                    <a:pos x="188" y="97"/>
                  </a:cxn>
                  <a:cxn ang="0">
                    <a:pos x="189" y="103"/>
                  </a:cxn>
                  <a:cxn ang="0">
                    <a:pos x="189" y="108"/>
                  </a:cxn>
                  <a:cxn ang="0">
                    <a:pos x="187" y="109"/>
                  </a:cxn>
                  <a:cxn ang="0">
                    <a:pos x="180" y="110"/>
                  </a:cxn>
                  <a:cxn ang="0">
                    <a:pos x="171" y="112"/>
                  </a:cxn>
                  <a:cxn ang="0">
                    <a:pos x="158" y="115"/>
                  </a:cxn>
                  <a:cxn ang="0">
                    <a:pos x="142" y="117"/>
                  </a:cxn>
                  <a:cxn ang="0">
                    <a:pos x="124" y="119"/>
                  </a:cxn>
                  <a:cxn ang="0">
                    <a:pos x="105" y="121"/>
                  </a:cxn>
                  <a:cxn ang="0">
                    <a:pos x="83" y="122"/>
                  </a:cxn>
                  <a:cxn ang="0">
                    <a:pos x="61" y="122"/>
                  </a:cxn>
                  <a:cxn ang="0">
                    <a:pos x="44" y="121"/>
                  </a:cxn>
                  <a:cxn ang="0">
                    <a:pos x="30" y="120"/>
                  </a:cxn>
                  <a:cxn ang="0">
                    <a:pos x="19" y="117"/>
                  </a:cxn>
                  <a:cxn ang="0">
                    <a:pos x="11" y="115"/>
                  </a:cxn>
                  <a:cxn ang="0">
                    <a:pos x="5" y="112"/>
                  </a:cxn>
                  <a:cxn ang="0">
                    <a:pos x="2" y="110"/>
                  </a:cxn>
                  <a:cxn ang="0">
                    <a:pos x="1" y="109"/>
                  </a:cxn>
                  <a:cxn ang="0">
                    <a:pos x="0" y="108"/>
                  </a:cxn>
                  <a:cxn ang="0">
                    <a:pos x="0" y="96"/>
                  </a:cxn>
                  <a:cxn ang="0">
                    <a:pos x="2" y="88"/>
                  </a:cxn>
                  <a:cxn ang="0">
                    <a:pos x="3" y="78"/>
                  </a:cxn>
                  <a:cxn ang="0">
                    <a:pos x="5" y="67"/>
                  </a:cxn>
                  <a:cxn ang="0">
                    <a:pos x="9" y="56"/>
                  </a:cxn>
                  <a:cxn ang="0">
                    <a:pos x="15" y="44"/>
                  </a:cxn>
                  <a:cxn ang="0">
                    <a:pos x="22" y="33"/>
                  </a:cxn>
                  <a:cxn ang="0">
                    <a:pos x="31" y="23"/>
                  </a:cxn>
                  <a:cxn ang="0">
                    <a:pos x="42" y="14"/>
                  </a:cxn>
                  <a:cxn ang="0">
                    <a:pos x="56" y="7"/>
                  </a:cxn>
                  <a:cxn ang="0">
                    <a:pos x="72" y="2"/>
                  </a:cxn>
                  <a:cxn ang="0">
                    <a:pos x="92" y="0"/>
                  </a:cxn>
                </a:cxnLst>
                <a:rect l="0" t="0" r="r" b="b"/>
                <a:pathLst>
                  <a:path w="189" h="122">
                    <a:moveTo>
                      <a:pt x="92" y="0"/>
                    </a:moveTo>
                    <a:lnTo>
                      <a:pt x="110" y="1"/>
                    </a:lnTo>
                    <a:lnTo>
                      <a:pt x="126" y="5"/>
                    </a:lnTo>
                    <a:lnTo>
                      <a:pt x="139" y="10"/>
                    </a:lnTo>
                    <a:lnTo>
                      <a:pt x="151" y="17"/>
                    </a:lnTo>
                    <a:lnTo>
                      <a:pt x="161" y="27"/>
                    </a:lnTo>
                    <a:lnTo>
                      <a:pt x="168" y="37"/>
                    </a:lnTo>
                    <a:lnTo>
                      <a:pt x="175" y="48"/>
                    </a:lnTo>
                    <a:lnTo>
                      <a:pt x="179" y="58"/>
                    </a:lnTo>
                    <a:lnTo>
                      <a:pt x="183" y="69"/>
                    </a:lnTo>
                    <a:lnTo>
                      <a:pt x="186" y="79"/>
                    </a:lnTo>
                    <a:lnTo>
                      <a:pt x="187" y="89"/>
                    </a:lnTo>
                    <a:lnTo>
                      <a:pt x="188" y="97"/>
                    </a:lnTo>
                    <a:lnTo>
                      <a:pt x="189" y="103"/>
                    </a:lnTo>
                    <a:lnTo>
                      <a:pt x="189" y="108"/>
                    </a:lnTo>
                    <a:lnTo>
                      <a:pt x="187" y="109"/>
                    </a:lnTo>
                    <a:lnTo>
                      <a:pt x="180" y="110"/>
                    </a:lnTo>
                    <a:lnTo>
                      <a:pt x="171" y="112"/>
                    </a:lnTo>
                    <a:lnTo>
                      <a:pt x="158" y="115"/>
                    </a:lnTo>
                    <a:lnTo>
                      <a:pt x="142" y="117"/>
                    </a:lnTo>
                    <a:lnTo>
                      <a:pt x="124" y="119"/>
                    </a:lnTo>
                    <a:lnTo>
                      <a:pt x="105" y="121"/>
                    </a:lnTo>
                    <a:lnTo>
                      <a:pt x="83" y="122"/>
                    </a:lnTo>
                    <a:lnTo>
                      <a:pt x="61" y="122"/>
                    </a:lnTo>
                    <a:lnTo>
                      <a:pt x="44" y="121"/>
                    </a:lnTo>
                    <a:lnTo>
                      <a:pt x="30" y="120"/>
                    </a:lnTo>
                    <a:lnTo>
                      <a:pt x="19" y="117"/>
                    </a:lnTo>
                    <a:lnTo>
                      <a:pt x="11" y="115"/>
                    </a:lnTo>
                    <a:lnTo>
                      <a:pt x="5" y="112"/>
                    </a:lnTo>
                    <a:lnTo>
                      <a:pt x="2" y="110"/>
                    </a:lnTo>
                    <a:lnTo>
                      <a:pt x="1" y="109"/>
                    </a:lnTo>
                    <a:lnTo>
                      <a:pt x="0" y="108"/>
                    </a:lnTo>
                    <a:lnTo>
                      <a:pt x="0" y="96"/>
                    </a:lnTo>
                    <a:lnTo>
                      <a:pt x="2" y="88"/>
                    </a:lnTo>
                    <a:lnTo>
                      <a:pt x="3" y="78"/>
                    </a:lnTo>
                    <a:lnTo>
                      <a:pt x="5" y="67"/>
                    </a:lnTo>
                    <a:lnTo>
                      <a:pt x="9" y="56"/>
                    </a:lnTo>
                    <a:lnTo>
                      <a:pt x="15" y="44"/>
                    </a:lnTo>
                    <a:lnTo>
                      <a:pt x="22" y="33"/>
                    </a:lnTo>
                    <a:lnTo>
                      <a:pt x="31" y="23"/>
                    </a:lnTo>
                    <a:lnTo>
                      <a:pt x="42" y="14"/>
                    </a:lnTo>
                    <a:lnTo>
                      <a:pt x="56" y="7"/>
                    </a:lnTo>
                    <a:lnTo>
                      <a:pt x="72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6A74A233-3309-EDAE-3513-0C2DB6B1F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138" y="5441950"/>
                <a:ext cx="322263" cy="206375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129" y="1"/>
                  </a:cxn>
                  <a:cxn ang="0">
                    <a:pos x="146" y="4"/>
                  </a:cxn>
                  <a:cxn ang="0">
                    <a:pos x="159" y="10"/>
                  </a:cxn>
                  <a:cxn ang="0">
                    <a:pos x="170" y="18"/>
                  </a:cxn>
                  <a:cxn ang="0">
                    <a:pos x="179" y="27"/>
                  </a:cxn>
                  <a:cxn ang="0">
                    <a:pos x="187" y="36"/>
                  </a:cxn>
                  <a:cxn ang="0">
                    <a:pos x="192" y="47"/>
                  </a:cxn>
                  <a:cxn ang="0">
                    <a:pos x="196" y="58"/>
                  </a:cxn>
                  <a:cxn ang="0">
                    <a:pos x="199" y="69"/>
                  </a:cxn>
                  <a:cxn ang="0">
                    <a:pos x="202" y="80"/>
                  </a:cxn>
                  <a:cxn ang="0">
                    <a:pos x="202" y="89"/>
                  </a:cxn>
                  <a:cxn ang="0">
                    <a:pos x="203" y="97"/>
                  </a:cxn>
                  <a:cxn ang="0">
                    <a:pos x="203" y="110"/>
                  </a:cxn>
                  <a:cxn ang="0">
                    <a:pos x="202" y="110"/>
                  </a:cxn>
                  <a:cxn ang="0">
                    <a:pos x="201" y="113"/>
                  </a:cxn>
                  <a:cxn ang="0">
                    <a:pos x="197" y="115"/>
                  </a:cxn>
                  <a:cxn ang="0">
                    <a:pos x="191" y="118"/>
                  </a:cxn>
                  <a:cxn ang="0">
                    <a:pos x="182" y="121"/>
                  </a:cxn>
                  <a:cxn ang="0">
                    <a:pos x="169" y="124"/>
                  </a:cxn>
                  <a:cxn ang="0">
                    <a:pos x="152" y="127"/>
                  </a:cxn>
                  <a:cxn ang="0">
                    <a:pos x="131" y="129"/>
                  </a:cxn>
                  <a:cxn ang="0">
                    <a:pos x="111" y="130"/>
                  </a:cxn>
                  <a:cxn ang="0">
                    <a:pos x="92" y="129"/>
                  </a:cxn>
                  <a:cxn ang="0">
                    <a:pos x="74" y="127"/>
                  </a:cxn>
                  <a:cxn ang="0">
                    <a:pos x="57" y="125"/>
                  </a:cxn>
                  <a:cxn ang="0">
                    <a:pos x="41" y="121"/>
                  </a:cxn>
                  <a:cxn ang="0">
                    <a:pos x="28" y="118"/>
                  </a:cxn>
                  <a:cxn ang="0">
                    <a:pos x="16" y="114"/>
                  </a:cxn>
                  <a:cxn ang="0">
                    <a:pos x="7" y="111"/>
                  </a:cxn>
                  <a:cxn ang="0">
                    <a:pos x="2" y="110"/>
                  </a:cxn>
                  <a:cxn ang="0">
                    <a:pos x="0" y="109"/>
                  </a:cxn>
                  <a:cxn ang="0">
                    <a:pos x="0" y="104"/>
                  </a:cxn>
                  <a:cxn ang="0">
                    <a:pos x="1" y="98"/>
                  </a:cxn>
                  <a:cxn ang="0">
                    <a:pos x="2" y="91"/>
                  </a:cxn>
                  <a:cxn ang="0">
                    <a:pos x="4" y="82"/>
                  </a:cxn>
                  <a:cxn ang="0">
                    <a:pos x="7" y="72"/>
                  </a:cxn>
                  <a:cxn ang="0">
                    <a:pos x="11" y="62"/>
                  </a:cxn>
                  <a:cxn ang="0">
                    <a:pos x="17" y="51"/>
                  </a:cxn>
                  <a:cxn ang="0">
                    <a:pos x="24" y="40"/>
                  </a:cxn>
                  <a:cxn ang="0">
                    <a:pos x="32" y="30"/>
                  </a:cxn>
                  <a:cxn ang="0">
                    <a:pos x="43" y="21"/>
                  </a:cxn>
                  <a:cxn ang="0">
                    <a:pos x="57" y="14"/>
                  </a:cxn>
                  <a:cxn ang="0">
                    <a:pos x="72" y="7"/>
                  </a:cxn>
                  <a:cxn ang="0">
                    <a:pos x="90" y="3"/>
                  </a:cxn>
                  <a:cxn ang="0">
                    <a:pos x="111" y="0"/>
                  </a:cxn>
                </a:cxnLst>
                <a:rect l="0" t="0" r="r" b="b"/>
                <a:pathLst>
                  <a:path w="203" h="130">
                    <a:moveTo>
                      <a:pt x="111" y="0"/>
                    </a:moveTo>
                    <a:lnTo>
                      <a:pt x="129" y="1"/>
                    </a:lnTo>
                    <a:lnTo>
                      <a:pt x="146" y="4"/>
                    </a:lnTo>
                    <a:lnTo>
                      <a:pt x="159" y="10"/>
                    </a:lnTo>
                    <a:lnTo>
                      <a:pt x="170" y="18"/>
                    </a:lnTo>
                    <a:lnTo>
                      <a:pt x="179" y="27"/>
                    </a:lnTo>
                    <a:lnTo>
                      <a:pt x="187" y="36"/>
                    </a:lnTo>
                    <a:lnTo>
                      <a:pt x="192" y="47"/>
                    </a:lnTo>
                    <a:lnTo>
                      <a:pt x="196" y="58"/>
                    </a:lnTo>
                    <a:lnTo>
                      <a:pt x="199" y="69"/>
                    </a:lnTo>
                    <a:lnTo>
                      <a:pt x="202" y="80"/>
                    </a:lnTo>
                    <a:lnTo>
                      <a:pt x="202" y="89"/>
                    </a:lnTo>
                    <a:lnTo>
                      <a:pt x="203" y="97"/>
                    </a:lnTo>
                    <a:lnTo>
                      <a:pt x="203" y="110"/>
                    </a:lnTo>
                    <a:lnTo>
                      <a:pt x="202" y="110"/>
                    </a:lnTo>
                    <a:lnTo>
                      <a:pt x="201" y="113"/>
                    </a:lnTo>
                    <a:lnTo>
                      <a:pt x="197" y="115"/>
                    </a:lnTo>
                    <a:lnTo>
                      <a:pt x="191" y="118"/>
                    </a:lnTo>
                    <a:lnTo>
                      <a:pt x="182" y="121"/>
                    </a:lnTo>
                    <a:lnTo>
                      <a:pt x="169" y="124"/>
                    </a:lnTo>
                    <a:lnTo>
                      <a:pt x="152" y="127"/>
                    </a:lnTo>
                    <a:lnTo>
                      <a:pt x="131" y="129"/>
                    </a:lnTo>
                    <a:lnTo>
                      <a:pt x="111" y="130"/>
                    </a:lnTo>
                    <a:lnTo>
                      <a:pt x="92" y="129"/>
                    </a:lnTo>
                    <a:lnTo>
                      <a:pt x="74" y="127"/>
                    </a:lnTo>
                    <a:lnTo>
                      <a:pt x="57" y="125"/>
                    </a:lnTo>
                    <a:lnTo>
                      <a:pt x="41" y="121"/>
                    </a:lnTo>
                    <a:lnTo>
                      <a:pt x="28" y="118"/>
                    </a:lnTo>
                    <a:lnTo>
                      <a:pt x="16" y="114"/>
                    </a:lnTo>
                    <a:lnTo>
                      <a:pt x="7" y="111"/>
                    </a:lnTo>
                    <a:lnTo>
                      <a:pt x="2" y="110"/>
                    </a:lnTo>
                    <a:lnTo>
                      <a:pt x="0" y="109"/>
                    </a:lnTo>
                    <a:lnTo>
                      <a:pt x="0" y="104"/>
                    </a:lnTo>
                    <a:lnTo>
                      <a:pt x="1" y="98"/>
                    </a:lnTo>
                    <a:lnTo>
                      <a:pt x="2" y="91"/>
                    </a:lnTo>
                    <a:lnTo>
                      <a:pt x="4" y="82"/>
                    </a:lnTo>
                    <a:lnTo>
                      <a:pt x="7" y="72"/>
                    </a:lnTo>
                    <a:lnTo>
                      <a:pt x="11" y="62"/>
                    </a:lnTo>
                    <a:lnTo>
                      <a:pt x="17" y="51"/>
                    </a:lnTo>
                    <a:lnTo>
                      <a:pt x="24" y="40"/>
                    </a:lnTo>
                    <a:lnTo>
                      <a:pt x="32" y="30"/>
                    </a:lnTo>
                    <a:lnTo>
                      <a:pt x="43" y="21"/>
                    </a:lnTo>
                    <a:lnTo>
                      <a:pt x="57" y="14"/>
                    </a:lnTo>
                    <a:lnTo>
                      <a:pt x="72" y="7"/>
                    </a:lnTo>
                    <a:lnTo>
                      <a:pt x="90" y="3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9022DDBD-D161-299D-3B7D-32C0CF62A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2213" y="3940175"/>
                <a:ext cx="214313" cy="223838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135" y="50"/>
                  </a:cxn>
                  <a:cxn ang="0">
                    <a:pos x="134" y="53"/>
                  </a:cxn>
                  <a:cxn ang="0">
                    <a:pos x="132" y="58"/>
                  </a:cxn>
                  <a:cxn ang="0">
                    <a:pos x="128" y="67"/>
                  </a:cxn>
                  <a:cxn ang="0">
                    <a:pos x="116" y="90"/>
                  </a:cxn>
                  <a:cxn ang="0">
                    <a:pos x="108" y="103"/>
                  </a:cxn>
                  <a:cxn ang="0">
                    <a:pos x="99" y="116"/>
                  </a:cxn>
                  <a:cxn ang="0">
                    <a:pos x="89" y="127"/>
                  </a:cxn>
                  <a:cxn ang="0">
                    <a:pos x="80" y="135"/>
                  </a:cxn>
                  <a:cxn ang="0">
                    <a:pos x="69" y="139"/>
                  </a:cxn>
                  <a:cxn ang="0">
                    <a:pos x="57" y="141"/>
                  </a:cxn>
                  <a:cxn ang="0">
                    <a:pos x="45" y="141"/>
                  </a:cxn>
                  <a:cxn ang="0">
                    <a:pos x="34" y="138"/>
                  </a:cxn>
                  <a:cxn ang="0">
                    <a:pos x="24" y="136"/>
                  </a:cxn>
                  <a:cxn ang="0">
                    <a:pos x="17" y="133"/>
                  </a:cxn>
                  <a:cxn ang="0">
                    <a:pos x="11" y="130"/>
                  </a:cxn>
                  <a:cxn ang="0">
                    <a:pos x="7" y="126"/>
                  </a:cxn>
                  <a:cxn ang="0">
                    <a:pos x="3" y="121"/>
                  </a:cxn>
                  <a:cxn ang="0">
                    <a:pos x="1" y="116"/>
                  </a:cxn>
                  <a:cxn ang="0">
                    <a:pos x="0" y="109"/>
                  </a:cxn>
                  <a:cxn ang="0">
                    <a:pos x="1" y="100"/>
                  </a:cxn>
                  <a:cxn ang="0">
                    <a:pos x="3" y="90"/>
                  </a:cxn>
                  <a:cxn ang="0">
                    <a:pos x="9" y="77"/>
                  </a:cxn>
                  <a:cxn ang="0">
                    <a:pos x="15" y="63"/>
                  </a:cxn>
                  <a:cxn ang="0">
                    <a:pos x="22" y="49"/>
                  </a:cxn>
                  <a:cxn ang="0">
                    <a:pos x="28" y="36"/>
                  </a:cxn>
                  <a:cxn ang="0">
                    <a:pos x="33" y="24"/>
                  </a:cxn>
                  <a:cxn ang="0">
                    <a:pos x="37" y="15"/>
                  </a:cxn>
                  <a:cxn ang="0">
                    <a:pos x="40" y="7"/>
                  </a:cxn>
                  <a:cxn ang="0">
                    <a:pos x="43" y="1"/>
                  </a:cxn>
                  <a:cxn ang="0">
                    <a:pos x="43" y="0"/>
                  </a:cxn>
                </a:cxnLst>
                <a:rect l="0" t="0" r="r" b="b"/>
                <a:pathLst>
                  <a:path w="135" h="141">
                    <a:moveTo>
                      <a:pt x="43" y="0"/>
                    </a:moveTo>
                    <a:lnTo>
                      <a:pt x="135" y="50"/>
                    </a:lnTo>
                    <a:lnTo>
                      <a:pt x="134" y="53"/>
                    </a:lnTo>
                    <a:lnTo>
                      <a:pt x="132" y="58"/>
                    </a:lnTo>
                    <a:lnTo>
                      <a:pt x="128" y="67"/>
                    </a:lnTo>
                    <a:lnTo>
                      <a:pt x="116" y="90"/>
                    </a:lnTo>
                    <a:lnTo>
                      <a:pt x="108" y="103"/>
                    </a:lnTo>
                    <a:lnTo>
                      <a:pt x="99" y="116"/>
                    </a:lnTo>
                    <a:lnTo>
                      <a:pt x="89" y="127"/>
                    </a:lnTo>
                    <a:lnTo>
                      <a:pt x="80" y="135"/>
                    </a:lnTo>
                    <a:lnTo>
                      <a:pt x="69" y="139"/>
                    </a:lnTo>
                    <a:lnTo>
                      <a:pt x="57" y="141"/>
                    </a:lnTo>
                    <a:lnTo>
                      <a:pt x="45" y="141"/>
                    </a:lnTo>
                    <a:lnTo>
                      <a:pt x="34" y="138"/>
                    </a:lnTo>
                    <a:lnTo>
                      <a:pt x="24" y="136"/>
                    </a:lnTo>
                    <a:lnTo>
                      <a:pt x="17" y="133"/>
                    </a:lnTo>
                    <a:lnTo>
                      <a:pt x="11" y="130"/>
                    </a:lnTo>
                    <a:lnTo>
                      <a:pt x="7" y="126"/>
                    </a:lnTo>
                    <a:lnTo>
                      <a:pt x="3" y="121"/>
                    </a:lnTo>
                    <a:lnTo>
                      <a:pt x="1" y="116"/>
                    </a:lnTo>
                    <a:lnTo>
                      <a:pt x="0" y="109"/>
                    </a:lnTo>
                    <a:lnTo>
                      <a:pt x="1" y="100"/>
                    </a:lnTo>
                    <a:lnTo>
                      <a:pt x="3" y="90"/>
                    </a:lnTo>
                    <a:lnTo>
                      <a:pt x="9" y="77"/>
                    </a:lnTo>
                    <a:lnTo>
                      <a:pt x="15" y="63"/>
                    </a:lnTo>
                    <a:lnTo>
                      <a:pt x="22" y="49"/>
                    </a:lnTo>
                    <a:lnTo>
                      <a:pt x="28" y="36"/>
                    </a:lnTo>
                    <a:lnTo>
                      <a:pt x="33" y="24"/>
                    </a:lnTo>
                    <a:lnTo>
                      <a:pt x="37" y="15"/>
                    </a:lnTo>
                    <a:lnTo>
                      <a:pt x="40" y="7"/>
                    </a:lnTo>
                    <a:lnTo>
                      <a:pt x="43" y="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6DD41797-EB99-4E1A-4DA6-F32F7D2B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6" y="3871913"/>
                <a:ext cx="220663" cy="179388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100" y="10"/>
                  </a:cxn>
                  <a:cxn ang="0">
                    <a:pos x="113" y="24"/>
                  </a:cxn>
                  <a:cxn ang="0">
                    <a:pos x="119" y="32"/>
                  </a:cxn>
                  <a:cxn ang="0">
                    <a:pos x="125" y="39"/>
                  </a:cxn>
                  <a:cxn ang="0">
                    <a:pos x="130" y="45"/>
                  </a:cxn>
                  <a:cxn ang="0">
                    <a:pos x="133" y="50"/>
                  </a:cxn>
                  <a:cxn ang="0">
                    <a:pos x="138" y="58"/>
                  </a:cxn>
                  <a:cxn ang="0">
                    <a:pos x="139" y="62"/>
                  </a:cxn>
                  <a:cxn ang="0">
                    <a:pos x="139" y="68"/>
                  </a:cxn>
                  <a:cxn ang="0">
                    <a:pos x="138" y="71"/>
                  </a:cxn>
                  <a:cxn ang="0">
                    <a:pos x="134" y="79"/>
                  </a:cxn>
                  <a:cxn ang="0">
                    <a:pos x="129" y="85"/>
                  </a:cxn>
                  <a:cxn ang="0">
                    <a:pos x="122" y="92"/>
                  </a:cxn>
                  <a:cxn ang="0">
                    <a:pos x="114" y="98"/>
                  </a:cxn>
                  <a:cxn ang="0">
                    <a:pos x="105" y="103"/>
                  </a:cxn>
                  <a:cxn ang="0">
                    <a:pos x="97" y="108"/>
                  </a:cxn>
                  <a:cxn ang="0">
                    <a:pos x="90" y="112"/>
                  </a:cxn>
                  <a:cxn ang="0">
                    <a:pos x="85" y="113"/>
                  </a:cxn>
                  <a:cxn ang="0">
                    <a:pos x="72" y="111"/>
                  </a:cxn>
                  <a:cxn ang="0">
                    <a:pos x="58" y="105"/>
                  </a:cxn>
                  <a:cxn ang="0">
                    <a:pos x="46" y="97"/>
                  </a:cxn>
                  <a:cxn ang="0">
                    <a:pos x="36" y="87"/>
                  </a:cxn>
                  <a:cxn ang="0">
                    <a:pos x="24" y="73"/>
                  </a:cxn>
                  <a:cxn ang="0">
                    <a:pos x="15" y="60"/>
                  </a:cxn>
                  <a:cxn ang="0">
                    <a:pos x="9" y="50"/>
                  </a:cxn>
                  <a:cxn ang="0">
                    <a:pos x="5" y="40"/>
                  </a:cxn>
                  <a:cxn ang="0">
                    <a:pos x="2" y="30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39" h="113">
                    <a:moveTo>
                      <a:pt x="91" y="0"/>
                    </a:moveTo>
                    <a:lnTo>
                      <a:pt x="95" y="4"/>
                    </a:lnTo>
                    <a:lnTo>
                      <a:pt x="100" y="10"/>
                    </a:lnTo>
                    <a:lnTo>
                      <a:pt x="113" y="24"/>
                    </a:lnTo>
                    <a:lnTo>
                      <a:pt x="119" y="32"/>
                    </a:lnTo>
                    <a:lnTo>
                      <a:pt x="125" y="39"/>
                    </a:lnTo>
                    <a:lnTo>
                      <a:pt x="130" y="45"/>
                    </a:lnTo>
                    <a:lnTo>
                      <a:pt x="133" y="50"/>
                    </a:lnTo>
                    <a:lnTo>
                      <a:pt x="138" y="58"/>
                    </a:lnTo>
                    <a:lnTo>
                      <a:pt x="139" y="62"/>
                    </a:lnTo>
                    <a:lnTo>
                      <a:pt x="139" y="68"/>
                    </a:lnTo>
                    <a:lnTo>
                      <a:pt x="138" y="71"/>
                    </a:lnTo>
                    <a:lnTo>
                      <a:pt x="134" y="79"/>
                    </a:lnTo>
                    <a:lnTo>
                      <a:pt x="129" y="85"/>
                    </a:lnTo>
                    <a:lnTo>
                      <a:pt x="122" y="92"/>
                    </a:lnTo>
                    <a:lnTo>
                      <a:pt x="114" y="98"/>
                    </a:lnTo>
                    <a:lnTo>
                      <a:pt x="105" y="103"/>
                    </a:lnTo>
                    <a:lnTo>
                      <a:pt x="97" y="108"/>
                    </a:lnTo>
                    <a:lnTo>
                      <a:pt x="90" y="112"/>
                    </a:lnTo>
                    <a:lnTo>
                      <a:pt x="85" y="113"/>
                    </a:lnTo>
                    <a:lnTo>
                      <a:pt x="72" y="111"/>
                    </a:lnTo>
                    <a:lnTo>
                      <a:pt x="58" y="105"/>
                    </a:lnTo>
                    <a:lnTo>
                      <a:pt x="46" y="97"/>
                    </a:lnTo>
                    <a:lnTo>
                      <a:pt x="36" y="87"/>
                    </a:lnTo>
                    <a:lnTo>
                      <a:pt x="24" y="73"/>
                    </a:lnTo>
                    <a:lnTo>
                      <a:pt x="15" y="60"/>
                    </a:lnTo>
                    <a:lnTo>
                      <a:pt x="9" y="50"/>
                    </a:lnTo>
                    <a:lnTo>
                      <a:pt x="5" y="40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CB92EFCF-F331-9016-86AB-E12F43BA0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5551" y="3940175"/>
                <a:ext cx="180975" cy="1571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14" y="50"/>
                  </a:cxn>
                  <a:cxn ang="0">
                    <a:pos x="113" y="52"/>
                  </a:cxn>
                  <a:cxn ang="0">
                    <a:pos x="110" y="57"/>
                  </a:cxn>
                  <a:cxn ang="0">
                    <a:pos x="106" y="65"/>
                  </a:cxn>
                  <a:cxn ang="0">
                    <a:pos x="101" y="75"/>
                  </a:cxn>
                  <a:cxn ang="0">
                    <a:pos x="89" y="99"/>
                  </a:cxn>
                  <a:cxn ang="0">
                    <a:pos x="0" y="55"/>
                  </a:cxn>
                  <a:cxn ang="0">
                    <a:pos x="4" y="43"/>
                  </a:cxn>
                  <a:cxn ang="0">
                    <a:pos x="8" y="32"/>
                  </a:cxn>
                  <a:cxn ang="0">
                    <a:pos x="13" y="22"/>
                  </a:cxn>
                  <a:cxn ang="0">
                    <a:pos x="17" y="13"/>
                  </a:cxn>
                  <a:cxn ang="0">
                    <a:pos x="20" y="6"/>
                  </a:cxn>
                  <a:cxn ang="0">
                    <a:pos x="22" y="1"/>
                  </a:cxn>
                  <a:cxn ang="0">
                    <a:pos x="22" y="0"/>
                  </a:cxn>
                </a:cxnLst>
                <a:rect l="0" t="0" r="r" b="b"/>
                <a:pathLst>
                  <a:path w="114" h="99">
                    <a:moveTo>
                      <a:pt x="22" y="0"/>
                    </a:moveTo>
                    <a:lnTo>
                      <a:pt x="114" y="50"/>
                    </a:lnTo>
                    <a:lnTo>
                      <a:pt x="113" y="52"/>
                    </a:lnTo>
                    <a:lnTo>
                      <a:pt x="110" y="57"/>
                    </a:lnTo>
                    <a:lnTo>
                      <a:pt x="106" y="65"/>
                    </a:lnTo>
                    <a:lnTo>
                      <a:pt x="101" y="75"/>
                    </a:lnTo>
                    <a:lnTo>
                      <a:pt x="89" y="99"/>
                    </a:lnTo>
                    <a:lnTo>
                      <a:pt x="0" y="55"/>
                    </a:lnTo>
                    <a:lnTo>
                      <a:pt x="4" y="43"/>
                    </a:lnTo>
                    <a:lnTo>
                      <a:pt x="8" y="32"/>
                    </a:lnTo>
                    <a:lnTo>
                      <a:pt x="13" y="22"/>
                    </a:lnTo>
                    <a:lnTo>
                      <a:pt x="17" y="13"/>
                    </a:lnTo>
                    <a:lnTo>
                      <a:pt x="20" y="6"/>
                    </a:lnTo>
                    <a:lnTo>
                      <a:pt x="22" y="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B59DB37C-1661-1707-6497-5D4520CEE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151" y="2795588"/>
                <a:ext cx="195263" cy="16192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3" y="0"/>
                  </a:cxn>
                  <a:cxn ang="0">
                    <a:pos x="95" y="99"/>
                  </a:cxn>
                  <a:cxn ang="0">
                    <a:pos x="68" y="102"/>
                  </a:cxn>
                  <a:cxn ang="0">
                    <a:pos x="0" y="13"/>
                  </a:cxn>
                  <a:cxn ang="0">
                    <a:pos x="3" y="13"/>
                  </a:cxn>
                  <a:cxn ang="0">
                    <a:pos x="10" y="12"/>
                  </a:cxn>
                  <a:cxn ang="0">
                    <a:pos x="18" y="12"/>
                  </a:cxn>
                  <a:cxn ang="0">
                    <a:pos x="30" y="11"/>
                  </a:cxn>
                  <a:cxn ang="0">
                    <a:pos x="43" y="10"/>
                  </a:cxn>
                  <a:cxn ang="0">
                    <a:pos x="54" y="8"/>
                  </a:cxn>
                  <a:cxn ang="0">
                    <a:pos x="64" y="8"/>
                  </a:cxn>
                  <a:cxn ang="0">
                    <a:pos x="77" y="6"/>
                  </a:cxn>
                  <a:cxn ang="0">
                    <a:pos x="92" y="4"/>
                  </a:cxn>
                  <a:cxn ang="0">
                    <a:pos x="103" y="3"/>
                  </a:cxn>
                  <a:cxn ang="0">
                    <a:pos x="114" y="1"/>
                  </a:cxn>
                  <a:cxn ang="0">
                    <a:pos x="121" y="0"/>
                  </a:cxn>
                </a:cxnLst>
                <a:rect l="0" t="0" r="r" b="b"/>
                <a:pathLst>
                  <a:path w="123" h="102">
                    <a:moveTo>
                      <a:pt x="121" y="0"/>
                    </a:moveTo>
                    <a:lnTo>
                      <a:pt x="123" y="0"/>
                    </a:lnTo>
                    <a:lnTo>
                      <a:pt x="95" y="99"/>
                    </a:lnTo>
                    <a:lnTo>
                      <a:pt x="68" y="102"/>
                    </a:lnTo>
                    <a:lnTo>
                      <a:pt x="0" y="13"/>
                    </a:lnTo>
                    <a:lnTo>
                      <a:pt x="3" y="13"/>
                    </a:lnTo>
                    <a:lnTo>
                      <a:pt x="10" y="12"/>
                    </a:lnTo>
                    <a:lnTo>
                      <a:pt x="18" y="12"/>
                    </a:lnTo>
                    <a:lnTo>
                      <a:pt x="30" y="11"/>
                    </a:lnTo>
                    <a:lnTo>
                      <a:pt x="43" y="10"/>
                    </a:lnTo>
                    <a:lnTo>
                      <a:pt x="54" y="8"/>
                    </a:lnTo>
                    <a:lnTo>
                      <a:pt x="64" y="8"/>
                    </a:lnTo>
                    <a:lnTo>
                      <a:pt x="77" y="6"/>
                    </a:lnTo>
                    <a:lnTo>
                      <a:pt x="92" y="4"/>
                    </a:lnTo>
                    <a:lnTo>
                      <a:pt x="103" y="3"/>
                    </a:lnTo>
                    <a:lnTo>
                      <a:pt x="114" y="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id="{B4E23A20-4B4F-148F-FE14-0B668E9D5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176" y="2925763"/>
                <a:ext cx="180975" cy="70326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8" y="2"/>
                  </a:cxn>
                  <a:cxn ang="0">
                    <a:pos x="49" y="8"/>
                  </a:cxn>
                  <a:cxn ang="0">
                    <a:pos x="53" y="18"/>
                  </a:cxn>
                  <a:cxn ang="0">
                    <a:pos x="56" y="31"/>
                  </a:cxn>
                  <a:cxn ang="0">
                    <a:pos x="60" y="47"/>
                  </a:cxn>
                  <a:cxn ang="0">
                    <a:pos x="65" y="65"/>
                  </a:cxn>
                  <a:cxn ang="0">
                    <a:pos x="71" y="85"/>
                  </a:cxn>
                  <a:cxn ang="0">
                    <a:pos x="76" y="107"/>
                  </a:cxn>
                  <a:cxn ang="0">
                    <a:pos x="83" y="130"/>
                  </a:cxn>
                  <a:cxn ang="0">
                    <a:pos x="88" y="154"/>
                  </a:cxn>
                  <a:cxn ang="0">
                    <a:pos x="99" y="203"/>
                  </a:cxn>
                  <a:cxn ang="0">
                    <a:pos x="104" y="227"/>
                  </a:cxn>
                  <a:cxn ang="0">
                    <a:pos x="108" y="250"/>
                  </a:cxn>
                  <a:cxn ang="0">
                    <a:pos x="112" y="272"/>
                  </a:cxn>
                  <a:cxn ang="0">
                    <a:pos x="114" y="292"/>
                  </a:cxn>
                  <a:cxn ang="0">
                    <a:pos x="68" y="443"/>
                  </a:cxn>
                  <a:cxn ang="0">
                    <a:pos x="0" y="326"/>
                  </a:cxn>
                  <a:cxn ang="0">
                    <a:pos x="0" y="324"/>
                  </a:cxn>
                  <a:cxn ang="0">
                    <a:pos x="1" y="316"/>
                  </a:cxn>
                  <a:cxn ang="0">
                    <a:pos x="2" y="303"/>
                  </a:cxn>
                  <a:cxn ang="0">
                    <a:pos x="4" y="288"/>
                  </a:cxn>
                  <a:cxn ang="0">
                    <a:pos x="5" y="268"/>
                  </a:cxn>
                  <a:cxn ang="0">
                    <a:pos x="8" y="246"/>
                  </a:cxn>
                  <a:cxn ang="0">
                    <a:pos x="9" y="222"/>
                  </a:cxn>
                  <a:cxn ang="0">
                    <a:pos x="12" y="196"/>
                  </a:cxn>
                  <a:cxn ang="0">
                    <a:pos x="14" y="169"/>
                  </a:cxn>
                  <a:cxn ang="0">
                    <a:pos x="17" y="114"/>
                  </a:cxn>
                  <a:cxn ang="0">
                    <a:pos x="19" y="88"/>
                  </a:cxn>
                  <a:cxn ang="0">
                    <a:pos x="20" y="63"/>
                  </a:cxn>
                  <a:cxn ang="0">
                    <a:pos x="20" y="18"/>
                  </a:cxn>
                  <a:cxn ang="0">
                    <a:pos x="19" y="0"/>
                  </a:cxn>
                  <a:cxn ang="0">
                    <a:pos x="47" y="0"/>
                  </a:cxn>
                </a:cxnLst>
                <a:rect l="0" t="0" r="r" b="b"/>
                <a:pathLst>
                  <a:path w="114" h="443">
                    <a:moveTo>
                      <a:pt x="47" y="0"/>
                    </a:moveTo>
                    <a:lnTo>
                      <a:pt x="48" y="2"/>
                    </a:lnTo>
                    <a:lnTo>
                      <a:pt x="49" y="8"/>
                    </a:lnTo>
                    <a:lnTo>
                      <a:pt x="53" y="18"/>
                    </a:lnTo>
                    <a:lnTo>
                      <a:pt x="56" y="31"/>
                    </a:lnTo>
                    <a:lnTo>
                      <a:pt x="60" y="47"/>
                    </a:lnTo>
                    <a:lnTo>
                      <a:pt x="65" y="65"/>
                    </a:lnTo>
                    <a:lnTo>
                      <a:pt x="71" y="85"/>
                    </a:lnTo>
                    <a:lnTo>
                      <a:pt x="76" y="107"/>
                    </a:lnTo>
                    <a:lnTo>
                      <a:pt x="83" y="130"/>
                    </a:lnTo>
                    <a:lnTo>
                      <a:pt x="88" y="154"/>
                    </a:lnTo>
                    <a:lnTo>
                      <a:pt x="99" y="203"/>
                    </a:lnTo>
                    <a:lnTo>
                      <a:pt x="104" y="227"/>
                    </a:lnTo>
                    <a:lnTo>
                      <a:pt x="108" y="250"/>
                    </a:lnTo>
                    <a:lnTo>
                      <a:pt x="112" y="272"/>
                    </a:lnTo>
                    <a:lnTo>
                      <a:pt x="114" y="292"/>
                    </a:lnTo>
                    <a:lnTo>
                      <a:pt x="68" y="443"/>
                    </a:lnTo>
                    <a:lnTo>
                      <a:pt x="0" y="326"/>
                    </a:lnTo>
                    <a:lnTo>
                      <a:pt x="0" y="324"/>
                    </a:lnTo>
                    <a:lnTo>
                      <a:pt x="1" y="316"/>
                    </a:lnTo>
                    <a:lnTo>
                      <a:pt x="2" y="303"/>
                    </a:lnTo>
                    <a:lnTo>
                      <a:pt x="4" y="288"/>
                    </a:lnTo>
                    <a:lnTo>
                      <a:pt x="5" y="268"/>
                    </a:lnTo>
                    <a:lnTo>
                      <a:pt x="8" y="246"/>
                    </a:lnTo>
                    <a:lnTo>
                      <a:pt x="9" y="222"/>
                    </a:lnTo>
                    <a:lnTo>
                      <a:pt x="12" y="196"/>
                    </a:lnTo>
                    <a:lnTo>
                      <a:pt x="14" y="169"/>
                    </a:lnTo>
                    <a:lnTo>
                      <a:pt x="17" y="114"/>
                    </a:lnTo>
                    <a:lnTo>
                      <a:pt x="19" y="88"/>
                    </a:lnTo>
                    <a:lnTo>
                      <a:pt x="20" y="63"/>
                    </a:lnTo>
                    <a:lnTo>
                      <a:pt x="20" y="18"/>
                    </a:lnTo>
                    <a:lnTo>
                      <a:pt x="19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D869CE19-0A3C-1B12-8783-C0E56A107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3" y="1524000"/>
                <a:ext cx="1011238" cy="1128713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296" y="2"/>
                  </a:cxn>
                  <a:cxn ang="0">
                    <a:pos x="330" y="8"/>
                  </a:cxn>
                  <a:cxn ang="0">
                    <a:pos x="363" y="17"/>
                  </a:cxn>
                  <a:cxn ang="0">
                    <a:pos x="396" y="31"/>
                  </a:cxn>
                  <a:cxn ang="0">
                    <a:pos x="429" y="48"/>
                  </a:cxn>
                  <a:cxn ang="0">
                    <a:pos x="460" y="69"/>
                  </a:cxn>
                  <a:cxn ang="0">
                    <a:pos x="489" y="93"/>
                  </a:cxn>
                  <a:cxn ang="0">
                    <a:pos x="518" y="120"/>
                  </a:cxn>
                  <a:cxn ang="0">
                    <a:pos x="543" y="150"/>
                  </a:cxn>
                  <a:cxn ang="0">
                    <a:pos x="567" y="185"/>
                  </a:cxn>
                  <a:cxn ang="0">
                    <a:pos x="588" y="222"/>
                  </a:cxn>
                  <a:cxn ang="0">
                    <a:pos x="607" y="262"/>
                  </a:cxn>
                  <a:cxn ang="0">
                    <a:pos x="619" y="295"/>
                  </a:cxn>
                  <a:cxn ang="0">
                    <a:pos x="629" y="328"/>
                  </a:cxn>
                  <a:cxn ang="0">
                    <a:pos x="634" y="362"/>
                  </a:cxn>
                  <a:cxn ang="0">
                    <a:pos x="637" y="395"/>
                  </a:cxn>
                  <a:cxn ang="0">
                    <a:pos x="637" y="428"/>
                  </a:cxn>
                  <a:cxn ang="0">
                    <a:pos x="635" y="461"/>
                  </a:cxn>
                  <a:cxn ang="0">
                    <a:pos x="629" y="493"/>
                  </a:cxn>
                  <a:cxn ang="0">
                    <a:pos x="621" y="523"/>
                  </a:cxn>
                  <a:cxn ang="0">
                    <a:pos x="610" y="552"/>
                  </a:cxn>
                  <a:cxn ang="0">
                    <a:pos x="597" y="579"/>
                  </a:cxn>
                  <a:cxn ang="0">
                    <a:pos x="581" y="605"/>
                  </a:cxn>
                  <a:cxn ang="0">
                    <a:pos x="562" y="628"/>
                  </a:cxn>
                  <a:cxn ang="0">
                    <a:pos x="540" y="650"/>
                  </a:cxn>
                  <a:cxn ang="0">
                    <a:pos x="516" y="668"/>
                  </a:cxn>
                  <a:cxn ang="0">
                    <a:pos x="489" y="683"/>
                  </a:cxn>
                  <a:cxn ang="0">
                    <a:pos x="460" y="695"/>
                  </a:cxn>
                  <a:cxn ang="0">
                    <a:pos x="424" y="705"/>
                  </a:cxn>
                  <a:cxn ang="0">
                    <a:pos x="388" y="710"/>
                  </a:cxn>
                  <a:cxn ang="0">
                    <a:pos x="352" y="711"/>
                  </a:cxn>
                  <a:cxn ang="0">
                    <a:pos x="317" y="708"/>
                  </a:cxn>
                  <a:cxn ang="0">
                    <a:pos x="282" y="700"/>
                  </a:cxn>
                  <a:cxn ang="0">
                    <a:pos x="248" y="687"/>
                  </a:cxn>
                  <a:cxn ang="0">
                    <a:pos x="215" y="672"/>
                  </a:cxn>
                  <a:cxn ang="0">
                    <a:pos x="184" y="652"/>
                  </a:cxn>
                  <a:cxn ang="0">
                    <a:pos x="154" y="628"/>
                  </a:cxn>
                  <a:cxn ang="0">
                    <a:pos x="125" y="602"/>
                  </a:cxn>
                  <a:cxn ang="0">
                    <a:pos x="99" y="572"/>
                  </a:cxn>
                  <a:cxn ang="0">
                    <a:pos x="73" y="538"/>
                  </a:cxn>
                  <a:cxn ang="0">
                    <a:pos x="51" y="502"/>
                  </a:cxn>
                  <a:cxn ang="0">
                    <a:pos x="37" y="472"/>
                  </a:cxn>
                  <a:cxn ang="0">
                    <a:pos x="25" y="442"/>
                  </a:cxn>
                  <a:cxn ang="0">
                    <a:pos x="15" y="412"/>
                  </a:cxn>
                  <a:cxn ang="0">
                    <a:pos x="8" y="380"/>
                  </a:cxn>
                  <a:cxn ang="0">
                    <a:pos x="3" y="348"/>
                  </a:cxn>
                  <a:cxn ang="0">
                    <a:pos x="0" y="316"/>
                  </a:cxn>
                  <a:cxn ang="0">
                    <a:pos x="0" y="283"/>
                  </a:cxn>
                  <a:cxn ang="0">
                    <a:pos x="2" y="252"/>
                  </a:cxn>
                  <a:cxn ang="0">
                    <a:pos x="6" y="221"/>
                  </a:cxn>
                  <a:cxn ang="0">
                    <a:pos x="13" y="191"/>
                  </a:cxn>
                  <a:cxn ang="0">
                    <a:pos x="23" y="162"/>
                  </a:cxn>
                  <a:cxn ang="0">
                    <a:pos x="35" y="135"/>
                  </a:cxn>
                  <a:cxn ang="0">
                    <a:pos x="49" y="110"/>
                  </a:cxn>
                  <a:cxn ang="0">
                    <a:pos x="65" y="87"/>
                  </a:cxn>
                  <a:cxn ang="0">
                    <a:pos x="85" y="66"/>
                  </a:cxn>
                  <a:cxn ang="0">
                    <a:pos x="106" y="48"/>
                  </a:cxn>
                  <a:cxn ang="0">
                    <a:pos x="131" y="33"/>
                  </a:cxn>
                  <a:cxn ang="0">
                    <a:pos x="162" y="19"/>
                  </a:cxn>
                  <a:cxn ang="0">
                    <a:pos x="195" y="9"/>
                  </a:cxn>
                  <a:cxn ang="0">
                    <a:pos x="228" y="2"/>
                  </a:cxn>
                  <a:cxn ang="0">
                    <a:pos x="262" y="0"/>
                  </a:cxn>
                </a:cxnLst>
                <a:rect l="0" t="0" r="r" b="b"/>
                <a:pathLst>
                  <a:path w="637" h="711">
                    <a:moveTo>
                      <a:pt x="262" y="0"/>
                    </a:moveTo>
                    <a:lnTo>
                      <a:pt x="296" y="2"/>
                    </a:lnTo>
                    <a:lnTo>
                      <a:pt x="330" y="8"/>
                    </a:lnTo>
                    <a:lnTo>
                      <a:pt x="363" y="17"/>
                    </a:lnTo>
                    <a:lnTo>
                      <a:pt x="396" y="31"/>
                    </a:lnTo>
                    <a:lnTo>
                      <a:pt x="429" y="48"/>
                    </a:lnTo>
                    <a:lnTo>
                      <a:pt x="460" y="69"/>
                    </a:lnTo>
                    <a:lnTo>
                      <a:pt x="489" y="93"/>
                    </a:lnTo>
                    <a:lnTo>
                      <a:pt x="518" y="120"/>
                    </a:lnTo>
                    <a:lnTo>
                      <a:pt x="543" y="150"/>
                    </a:lnTo>
                    <a:lnTo>
                      <a:pt x="567" y="185"/>
                    </a:lnTo>
                    <a:lnTo>
                      <a:pt x="588" y="222"/>
                    </a:lnTo>
                    <a:lnTo>
                      <a:pt x="607" y="262"/>
                    </a:lnTo>
                    <a:lnTo>
                      <a:pt x="619" y="295"/>
                    </a:lnTo>
                    <a:lnTo>
                      <a:pt x="629" y="328"/>
                    </a:lnTo>
                    <a:lnTo>
                      <a:pt x="634" y="362"/>
                    </a:lnTo>
                    <a:lnTo>
                      <a:pt x="637" y="395"/>
                    </a:lnTo>
                    <a:lnTo>
                      <a:pt x="637" y="428"/>
                    </a:lnTo>
                    <a:lnTo>
                      <a:pt x="635" y="461"/>
                    </a:lnTo>
                    <a:lnTo>
                      <a:pt x="629" y="493"/>
                    </a:lnTo>
                    <a:lnTo>
                      <a:pt x="621" y="523"/>
                    </a:lnTo>
                    <a:lnTo>
                      <a:pt x="610" y="552"/>
                    </a:lnTo>
                    <a:lnTo>
                      <a:pt x="597" y="579"/>
                    </a:lnTo>
                    <a:lnTo>
                      <a:pt x="581" y="605"/>
                    </a:lnTo>
                    <a:lnTo>
                      <a:pt x="562" y="628"/>
                    </a:lnTo>
                    <a:lnTo>
                      <a:pt x="540" y="650"/>
                    </a:lnTo>
                    <a:lnTo>
                      <a:pt x="516" y="668"/>
                    </a:lnTo>
                    <a:lnTo>
                      <a:pt x="489" y="683"/>
                    </a:lnTo>
                    <a:lnTo>
                      <a:pt x="460" y="695"/>
                    </a:lnTo>
                    <a:lnTo>
                      <a:pt x="424" y="705"/>
                    </a:lnTo>
                    <a:lnTo>
                      <a:pt x="388" y="710"/>
                    </a:lnTo>
                    <a:lnTo>
                      <a:pt x="352" y="711"/>
                    </a:lnTo>
                    <a:lnTo>
                      <a:pt x="317" y="708"/>
                    </a:lnTo>
                    <a:lnTo>
                      <a:pt x="282" y="700"/>
                    </a:lnTo>
                    <a:lnTo>
                      <a:pt x="248" y="687"/>
                    </a:lnTo>
                    <a:lnTo>
                      <a:pt x="215" y="672"/>
                    </a:lnTo>
                    <a:lnTo>
                      <a:pt x="184" y="652"/>
                    </a:lnTo>
                    <a:lnTo>
                      <a:pt x="154" y="628"/>
                    </a:lnTo>
                    <a:lnTo>
                      <a:pt x="125" y="602"/>
                    </a:lnTo>
                    <a:lnTo>
                      <a:pt x="99" y="572"/>
                    </a:lnTo>
                    <a:lnTo>
                      <a:pt x="73" y="538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2" y="19"/>
                    </a:lnTo>
                    <a:lnTo>
                      <a:pt x="195" y="9"/>
                    </a:lnTo>
                    <a:lnTo>
                      <a:pt x="228" y="2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1E65BE66-3EE2-B965-1FCF-1BEE86DC3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838" y="1577975"/>
                <a:ext cx="912813" cy="1016000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277" y="2"/>
                  </a:cxn>
                  <a:cxn ang="0">
                    <a:pos x="309" y="9"/>
                  </a:cxn>
                  <a:cxn ang="0">
                    <a:pos x="342" y="20"/>
                  </a:cxn>
                  <a:cxn ang="0">
                    <a:pos x="373" y="35"/>
                  </a:cxn>
                  <a:cxn ang="0">
                    <a:pos x="404" y="53"/>
                  </a:cxn>
                  <a:cxn ang="0">
                    <a:pos x="433" y="75"/>
                  </a:cxn>
                  <a:cxn ang="0">
                    <a:pos x="460" y="101"/>
                  </a:cxn>
                  <a:cxn ang="0">
                    <a:pos x="486" y="130"/>
                  </a:cxn>
                  <a:cxn ang="0">
                    <a:pos x="509" y="162"/>
                  </a:cxn>
                  <a:cxn ang="0">
                    <a:pos x="530" y="197"/>
                  </a:cxn>
                  <a:cxn ang="0">
                    <a:pos x="548" y="236"/>
                  </a:cxn>
                  <a:cxn ang="0">
                    <a:pos x="559" y="268"/>
                  </a:cxn>
                  <a:cxn ang="0">
                    <a:pos x="568" y="300"/>
                  </a:cxn>
                  <a:cxn ang="0">
                    <a:pos x="572" y="332"/>
                  </a:cxn>
                  <a:cxn ang="0">
                    <a:pos x="575" y="364"/>
                  </a:cxn>
                  <a:cxn ang="0">
                    <a:pos x="574" y="396"/>
                  </a:cxn>
                  <a:cxn ang="0">
                    <a:pos x="571" y="427"/>
                  </a:cxn>
                  <a:cxn ang="0">
                    <a:pos x="565" y="457"/>
                  </a:cxn>
                  <a:cxn ang="0">
                    <a:pos x="555" y="485"/>
                  </a:cxn>
                  <a:cxn ang="0">
                    <a:pos x="543" y="512"/>
                  </a:cxn>
                  <a:cxn ang="0">
                    <a:pos x="528" y="537"/>
                  </a:cxn>
                  <a:cxn ang="0">
                    <a:pos x="511" y="560"/>
                  </a:cxn>
                  <a:cxn ang="0">
                    <a:pos x="490" y="581"/>
                  </a:cxn>
                  <a:cxn ang="0">
                    <a:pos x="468" y="599"/>
                  </a:cxn>
                  <a:cxn ang="0">
                    <a:pos x="442" y="614"/>
                  </a:cxn>
                  <a:cxn ang="0">
                    <a:pos x="415" y="626"/>
                  </a:cxn>
                  <a:cxn ang="0">
                    <a:pos x="379" y="635"/>
                  </a:cxn>
                  <a:cxn ang="0">
                    <a:pos x="345" y="640"/>
                  </a:cxn>
                  <a:cxn ang="0">
                    <a:pos x="309" y="640"/>
                  </a:cxn>
                  <a:cxn ang="0">
                    <a:pos x="275" y="635"/>
                  </a:cxn>
                  <a:cxn ang="0">
                    <a:pos x="242" y="626"/>
                  </a:cxn>
                  <a:cxn ang="0">
                    <a:pos x="209" y="612"/>
                  </a:cxn>
                  <a:cxn ang="0">
                    <a:pos x="177" y="595"/>
                  </a:cxn>
                  <a:cxn ang="0">
                    <a:pos x="147" y="573"/>
                  </a:cxn>
                  <a:cxn ang="0">
                    <a:pos x="119" y="548"/>
                  </a:cxn>
                  <a:cxn ang="0">
                    <a:pos x="92" y="519"/>
                  </a:cxn>
                  <a:cxn ang="0">
                    <a:pos x="68" y="486"/>
                  </a:cxn>
                  <a:cxn ang="0">
                    <a:pos x="46" y="451"/>
                  </a:cxn>
                  <a:cxn ang="0">
                    <a:pos x="33" y="423"/>
                  </a:cxn>
                  <a:cxn ang="0">
                    <a:pos x="21" y="394"/>
                  </a:cxn>
                  <a:cxn ang="0">
                    <a:pos x="12" y="364"/>
                  </a:cxn>
                  <a:cxn ang="0">
                    <a:pos x="6" y="334"/>
                  </a:cxn>
                  <a:cxn ang="0">
                    <a:pos x="1" y="304"/>
                  </a:cxn>
                  <a:cxn ang="0">
                    <a:pos x="0" y="273"/>
                  </a:cxn>
                  <a:cxn ang="0">
                    <a:pos x="1" y="242"/>
                  </a:cxn>
                  <a:cxn ang="0">
                    <a:pos x="4" y="212"/>
                  </a:cxn>
                  <a:cxn ang="0">
                    <a:pos x="9" y="183"/>
                  </a:cxn>
                  <a:cxn ang="0">
                    <a:pos x="17" y="155"/>
                  </a:cxn>
                  <a:cxn ang="0">
                    <a:pos x="27" y="129"/>
                  </a:cxn>
                  <a:cxn ang="0">
                    <a:pos x="41" y="104"/>
                  </a:cxn>
                  <a:cxn ang="0">
                    <a:pos x="56" y="82"/>
                  </a:cxn>
                  <a:cxn ang="0">
                    <a:pos x="74" y="61"/>
                  </a:cxn>
                  <a:cxn ang="0">
                    <a:pos x="95" y="44"/>
                  </a:cxn>
                  <a:cxn ang="0">
                    <a:pos x="118" y="29"/>
                  </a:cxn>
                  <a:cxn ang="0">
                    <a:pos x="148" y="16"/>
                  </a:cxn>
                  <a:cxn ang="0">
                    <a:pos x="179" y="6"/>
                  </a:cxn>
                  <a:cxn ang="0">
                    <a:pos x="212" y="1"/>
                  </a:cxn>
                  <a:cxn ang="0">
                    <a:pos x="244" y="0"/>
                  </a:cxn>
                </a:cxnLst>
                <a:rect l="0" t="0" r="r" b="b"/>
                <a:pathLst>
                  <a:path w="575" h="640">
                    <a:moveTo>
                      <a:pt x="244" y="0"/>
                    </a:moveTo>
                    <a:lnTo>
                      <a:pt x="277" y="2"/>
                    </a:lnTo>
                    <a:lnTo>
                      <a:pt x="309" y="9"/>
                    </a:lnTo>
                    <a:lnTo>
                      <a:pt x="342" y="20"/>
                    </a:lnTo>
                    <a:lnTo>
                      <a:pt x="373" y="35"/>
                    </a:lnTo>
                    <a:lnTo>
                      <a:pt x="404" y="53"/>
                    </a:lnTo>
                    <a:lnTo>
                      <a:pt x="433" y="75"/>
                    </a:lnTo>
                    <a:lnTo>
                      <a:pt x="460" y="101"/>
                    </a:lnTo>
                    <a:lnTo>
                      <a:pt x="486" y="130"/>
                    </a:lnTo>
                    <a:lnTo>
                      <a:pt x="509" y="162"/>
                    </a:lnTo>
                    <a:lnTo>
                      <a:pt x="530" y="197"/>
                    </a:lnTo>
                    <a:lnTo>
                      <a:pt x="548" y="236"/>
                    </a:lnTo>
                    <a:lnTo>
                      <a:pt x="559" y="268"/>
                    </a:lnTo>
                    <a:lnTo>
                      <a:pt x="568" y="300"/>
                    </a:lnTo>
                    <a:lnTo>
                      <a:pt x="572" y="332"/>
                    </a:lnTo>
                    <a:lnTo>
                      <a:pt x="575" y="364"/>
                    </a:lnTo>
                    <a:lnTo>
                      <a:pt x="574" y="396"/>
                    </a:lnTo>
                    <a:lnTo>
                      <a:pt x="571" y="427"/>
                    </a:lnTo>
                    <a:lnTo>
                      <a:pt x="565" y="457"/>
                    </a:lnTo>
                    <a:lnTo>
                      <a:pt x="555" y="485"/>
                    </a:lnTo>
                    <a:lnTo>
                      <a:pt x="543" y="512"/>
                    </a:lnTo>
                    <a:lnTo>
                      <a:pt x="528" y="537"/>
                    </a:lnTo>
                    <a:lnTo>
                      <a:pt x="511" y="560"/>
                    </a:lnTo>
                    <a:lnTo>
                      <a:pt x="490" y="581"/>
                    </a:lnTo>
                    <a:lnTo>
                      <a:pt x="468" y="599"/>
                    </a:lnTo>
                    <a:lnTo>
                      <a:pt x="442" y="614"/>
                    </a:lnTo>
                    <a:lnTo>
                      <a:pt x="415" y="626"/>
                    </a:lnTo>
                    <a:lnTo>
                      <a:pt x="379" y="635"/>
                    </a:lnTo>
                    <a:lnTo>
                      <a:pt x="345" y="640"/>
                    </a:lnTo>
                    <a:lnTo>
                      <a:pt x="309" y="640"/>
                    </a:lnTo>
                    <a:lnTo>
                      <a:pt x="275" y="635"/>
                    </a:lnTo>
                    <a:lnTo>
                      <a:pt x="242" y="626"/>
                    </a:lnTo>
                    <a:lnTo>
                      <a:pt x="209" y="612"/>
                    </a:lnTo>
                    <a:lnTo>
                      <a:pt x="177" y="595"/>
                    </a:lnTo>
                    <a:lnTo>
                      <a:pt x="147" y="573"/>
                    </a:lnTo>
                    <a:lnTo>
                      <a:pt x="119" y="548"/>
                    </a:lnTo>
                    <a:lnTo>
                      <a:pt x="92" y="519"/>
                    </a:lnTo>
                    <a:lnTo>
                      <a:pt x="68" y="486"/>
                    </a:lnTo>
                    <a:lnTo>
                      <a:pt x="46" y="451"/>
                    </a:lnTo>
                    <a:lnTo>
                      <a:pt x="33" y="423"/>
                    </a:lnTo>
                    <a:lnTo>
                      <a:pt x="21" y="394"/>
                    </a:lnTo>
                    <a:lnTo>
                      <a:pt x="12" y="364"/>
                    </a:lnTo>
                    <a:lnTo>
                      <a:pt x="6" y="334"/>
                    </a:lnTo>
                    <a:lnTo>
                      <a:pt x="1" y="304"/>
                    </a:lnTo>
                    <a:lnTo>
                      <a:pt x="0" y="273"/>
                    </a:lnTo>
                    <a:lnTo>
                      <a:pt x="1" y="242"/>
                    </a:lnTo>
                    <a:lnTo>
                      <a:pt x="4" y="212"/>
                    </a:lnTo>
                    <a:lnTo>
                      <a:pt x="9" y="183"/>
                    </a:lnTo>
                    <a:lnTo>
                      <a:pt x="17" y="155"/>
                    </a:lnTo>
                    <a:lnTo>
                      <a:pt x="27" y="129"/>
                    </a:lnTo>
                    <a:lnTo>
                      <a:pt x="41" y="104"/>
                    </a:lnTo>
                    <a:lnTo>
                      <a:pt x="56" y="82"/>
                    </a:lnTo>
                    <a:lnTo>
                      <a:pt x="74" y="61"/>
                    </a:lnTo>
                    <a:lnTo>
                      <a:pt x="95" y="44"/>
                    </a:lnTo>
                    <a:lnTo>
                      <a:pt x="118" y="29"/>
                    </a:lnTo>
                    <a:lnTo>
                      <a:pt x="148" y="16"/>
                    </a:lnTo>
                    <a:lnTo>
                      <a:pt x="179" y="6"/>
                    </a:lnTo>
                    <a:lnTo>
                      <a:pt x="212" y="1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FED7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B3C6932F-91FC-6B7F-603A-2AA09D59D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1326" y="4044950"/>
                <a:ext cx="665163" cy="15875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291" y="6"/>
                  </a:cxn>
                  <a:cxn ang="0">
                    <a:pos x="419" y="57"/>
                  </a:cxn>
                  <a:cxn ang="0">
                    <a:pos x="419" y="59"/>
                  </a:cxn>
                  <a:cxn ang="0">
                    <a:pos x="418" y="63"/>
                  </a:cxn>
                  <a:cxn ang="0">
                    <a:pos x="417" y="71"/>
                  </a:cxn>
                  <a:cxn ang="0">
                    <a:pos x="416" y="83"/>
                  </a:cxn>
                  <a:cxn ang="0">
                    <a:pos x="398" y="83"/>
                  </a:cxn>
                  <a:cxn ang="0">
                    <a:pos x="349" y="83"/>
                  </a:cxn>
                  <a:cxn ang="0">
                    <a:pos x="320" y="83"/>
                  </a:cxn>
                  <a:cxn ang="0">
                    <a:pos x="288" y="84"/>
                  </a:cxn>
                  <a:cxn ang="0">
                    <a:pos x="281" y="68"/>
                  </a:cxn>
                  <a:cxn ang="0">
                    <a:pos x="272" y="85"/>
                  </a:cxn>
                  <a:cxn ang="0">
                    <a:pos x="238" y="87"/>
                  </a:cxn>
                  <a:cxn ang="0">
                    <a:pos x="201" y="89"/>
                  </a:cxn>
                  <a:cxn ang="0">
                    <a:pos x="166" y="91"/>
                  </a:cxn>
                  <a:cxn ang="0">
                    <a:pos x="131" y="92"/>
                  </a:cxn>
                  <a:cxn ang="0">
                    <a:pos x="99" y="94"/>
                  </a:cxn>
                  <a:cxn ang="0">
                    <a:pos x="68" y="96"/>
                  </a:cxn>
                  <a:cxn ang="0">
                    <a:pos x="42" y="98"/>
                  </a:cxn>
                  <a:cxn ang="0">
                    <a:pos x="20" y="99"/>
                  </a:cxn>
                  <a:cxn ang="0">
                    <a:pos x="2" y="100"/>
                  </a:cxn>
                  <a:cxn ang="0">
                    <a:pos x="1" y="93"/>
                  </a:cxn>
                  <a:cxn ang="0">
                    <a:pos x="1" y="83"/>
                  </a:cxn>
                  <a:cxn ang="0">
                    <a:pos x="1" y="75"/>
                  </a:cxn>
                  <a:cxn ang="0">
                    <a:pos x="0" y="68"/>
                  </a:cxn>
                  <a:cxn ang="0">
                    <a:pos x="0" y="66"/>
                  </a:cxn>
                  <a:cxn ang="0">
                    <a:pos x="240" y="0"/>
                  </a:cxn>
                </a:cxnLst>
                <a:rect l="0" t="0" r="r" b="b"/>
                <a:pathLst>
                  <a:path w="419" h="100">
                    <a:moveTo>
                      <a:pt x="240" y="0"/>
                    </a:moveTo>
                    <a:lnTo>
                      <a:pt x="291" y="6"/>
                    </a:lnTo>
                    <a:lnTo>
                      <a:pt x="419" y="57"/>
                    </a:lnTo>
                    <a:lnTo>
                      <a:pt x="419" y="59"/>
                    </a:lnTo>
                    <a:lnTo>
                      <a:pt x="418" y="63"/>
                    </a:lnTo>
                    <a:lnTo>
                      <a:pt x="417" y="71"/>
                    </a:lnTo>
                    <a:lnTo>
                      <a:pt x="416" y="83"/>
                    </a:lnTo>
                    <a:lnTo>
                      <a:pt x="398" y="83"/>
                    </a:lnTo>
                    <a:lnTo>
                      <a:pt x="349" y="83"/>
                    </a:lnTo>
                    <a:lnTo>
                      <a:pt x="320" y="83"/>
                    </a:lnTo>
                    <a:lnTo>
                      <a:pt x="288" y="84"/>
                    </a:lnTo>
                    <a:lnTo>
                      <a:pt x="281" y="68"/>
                    </a:lnTo>
                    <a:lnTo>
                      <a:pt x="272" y="85"/>
                    </a:lnTo>
                    <a:lnTo>
                      <a:pt x="238" y="87"/>
                    </a:lnTo>
                    <a:lnTo>
                      <a:pt x="201" y="89"/>
                    </a:lnTo>
                    <a:lnTo>
                      <a:pt x="166" y="91"/>
                    </a:lnTo>
                    <a:lnTo>
                      <a:pt x="131" y="92"/>
                    </a:lnTo>
                    <a:lnTo>
                      <a:pt x="99" y="94"/>
                    </a:lnTo>
                    <a:lnTo>
                      <a:pt x="68" y="96"/>
                    </a:lnTo>
                    <a:lnTo>
                      <a:pt x="42" y="98"/>
                    </a:lnTo>
                    <a:lnTo>
                      <a:pt x="20" y="99"/>
                    </a:lnTo>
                    <a:lnTo>
                      <a:pt x="2" y="100"/>
                    </a:lnTo>
                    <a:lnTo>
                      <a:pt x="1" y="93"/>
                    </a:lnTo>
                    <a:lnTo>
                      <a:pt x="1" y="83"/>
                    </a:lnTo>
                    <a:lnTo>
                      <a:pt x="1" y="75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:a16="http://schemas.microsoft.com/office/drawing/2014/main" id="{AA3C7516-CA73-D82B-33FC-33D8AF921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3" y="1550988"/>
                <a:ext cx="857250" cy="823913"/>
              </a:xfrm>
              <a:custGeom>
                <a:avLst/>
                <a:gdLst/>
                <a:ahLst/>
                <a:cxnLst>
                  <a:cxn ang="0">
                    <a:pos x="293" y="3"/>
                  </a:cxn>
                  <a:cxn ang="0">
                    <a:pos x="361" y="19"/>
                  </a:cxn>
                  <a:cxn ang="0">
                    <a:pos x="426" y="52"/>
                  </a:cxn>
                  <a:cxn ang="0">
                    <a:pos x="487" y="100"/>
                  </a:cxn>
                  <a:cxn ang="0">
                    <a:pos x="540" y="161"/>
                  </a:cxn>
                  <a:cxn ang="0">
                    <a:pos x="525" y="200"/>
                  </a:cxn>
                  <a:cxn ang="0">
                    <a:pos x="501" y="238"/>
                  </a:cxn>
                  <a:cxn ang="0">
                    <a:pos x="468" y="272"/>
                  </a:cxn>
                  <a:cxn ang="0">
                    <a:pos x="426" y="298"/>
                  </a:cxn>
                  <a:cxn ang="0">
                    <a:pos x="374" y="314"/>
                  </a:cxn>
                  <a:cxn ang="0">
                    <a:pos x="303" y="319"/>
                  </a:cxn>
                  <a:cxn ang="0">
                    <a:pos x="243" y="314"/>
                  </a:cxn>
                  <a:cxn ang="0">
                    <a:pos x="194" y="303"/>
                  </a:cxn>
                  <a:cxn ang="0">
                    <a:pos x="154" y="288"/>
                  </a:cxn>
                  <a:cxn ang="0">
                    <a:pos x="127" y="273"/>
                  </a:cxn>
                  <a:cxn ang="0">
                    <a:pos x="106" y="259"/>
                  </a:cxn>
                  <a:cxn ang="0">
                    <a:pos x="115" y="292"/>
                  </a:cxn>
                  <a:cxn ang="0">
                    <a:pos x="125" y="357"/>
                  </a:cxn>
                  <a:cxn ang="0">
                    <a:pos x="123" y="412"/>
                  </a:cxn>
                  <a:cxn ang="0">
                    <a:pos x="113" y="458"/>
                  </a:cxn>
                  <a:cxn ang="0">
                    <a:pos x="95" y="494"/>
                  </a:cxn>
                  <a:cxn ang="0">
                    <a:pos x="73" y="519"/>
                  </a:cxn>
                  <a:cxn ang="0">
                    <a:pos x="34" y="450"/>
                  </a:cxn>
                  <a:cxn ang="0">
                    <a:pos x="10" y="375"/>
                  </a:cxn>
                  <a:cxn ang="0">
                    <a:pos x="0" y="297"/>
                  </a:cxn>
                  <a:cxn ang="0">
                    <a:pos x="4" y="221"/>
                  </a:cxn>
                  <a:cxn ang="0">
                    <a:pos x="21" y="157"/>
                  </a:cxn>
                  <a:cxn ang="0">
                    <a:pos x="47" y="107"/>
                  </a:cxn>
                  <a:cxn ang="0">
                    <a:pos x="81" y="66"/>
                  </a:cxn>
                  <a:cxn ang="0">
                    <a:pos x="125" y="33"/>
                  </a:cxn>
                  <a:cxn ang="0">
                    <a:pos x="191" y="8"/>
                  </a:cxn>
                  <a:cxn ang="0">
                    <a:pos x="258" y="0"/>
                  </a:cxn>
                </a:cxnLst>
                <a:rect l="0" t="0" r="r" b="b"/>
                <a:pathLst>
                  <a:path w="540" h="519">
                    <a:moveTo>
                      <a:pt x="258" y="0"/>
                    </a:moveTo>
                    <a:lnTo>
                      <a:pt x="293" y="3"/>
                    </a:lnTo>
                    <a:lnTo>
                      <a:pt x="327" y="9"/>
                    </a:lnTo>
                    <a:lnTo>
                      <a:pt x="361" y="19"/>
                    </a:lnTo>
                    <a:lnTo>
                      <a:pt x="394" y="34"/>
                    </a:lnTo>
                    <a:lnTo>
                      <a:pt x="426" y="52"/>
                    </a:lnTo>
                    <a:lnTo>
                      <a:pt x="457" y="74"/>
                    </a:lnTo>
                    <a:lnTo>
                      <a:pt x="487" y="100"/>
                    </a:lnTo>
                    <a:lnTo>
                      <a:pt x="514" y="129"/>
                    </a:lnTo>
                    <a:lnTo>
                      <a:pt x="540" y="161"/>
                    </a:lnTo>
                    <a:lnTo>
                      <a:pt x="533" y="181"/>
                    </a:lnTo>
                    <a:lnTo>
                      <a:pt x="525" y="200"/>
                    </a:lnTo>
                    <a:lnTo>
                      <a:pt x="514" y="219"/>
                    </a:lnTo>
                    <a:lnTo>
                      <a:pt x="501" y="238"/>
                    </a:lnTo>
                    <a:lnTo>
                      <a:pt x="486" y="255"/>
                    </a:lnTo>
                    <a:lnTo>
                      <a:pt x="468" y="272"/>
                    </a:lnTo>
                    <a:lnTo>
                      <a:pt x="448" y="286"/>
                    </a:lnTo>
                    <a:lnTo>
                      <a:pt x="426" y="298"/>
                    </a:lnTo>
                    <a:lnTo>
                      <a:pt x="402" y="307"/>
                    </a:lnTo>
                    <a:lnTo>
                      <a:pt x="374" y="314"/>
                    </a:lnTo>
                    <a:lnTo>
                      <a:pt x="337" y="318"/>
                    </a:lnTo>
                    <a:lnTo>
                      <a:pt x="303" y="319"/>
                    </a:lnTo>
                    <a:lnTo>
                      <a:pt x="272" y="318"/>
                    </a:lnTo>
                    <a:lnTo>
                      <a:pt x="243" y="314"/>
                    </a:lnTo>
                    <a:lnTo>
                      <a:pt x="217" y="309"/>
                    </a:lnTo>
                    <a:lnTo>
                      <a:pt x="194" y="303"/>
                    </a:lnTo>
                    <a:lnTo>
                      <a:pt x="173" y="296"/>
                    </a:lnTo>
                    <a:lnTo>
                      <a:pt x="154" y="288"/>
                    </a:lnTo>
                    <a:lnTo>
                      <a:pt x="139" y="280"/>
                    </a:lnTo>
                    <a:lnTo>
                      <a:pt x="127" y="273"/>
                    </a:lnTo>
                    <a:lnTo>
                      <a:pt x="110" y="262"/>
                    </a:lnTo>
                    <a:lnTo>
                      <a:pt x="106" y="259"/>
                    </a:lnTo>
                    <a:lnTo>
                      <a:pt x="105" y="257"/>
                    </a:lnTo>
                    <a:lnTo>
                      <a:pt x="115" y="292"/>
                    </a:lnTo>
                    <a:lnTo>
                      <a:pt x="121" y="325"/>
                    </a:lnTo>
                    <a:lnTo>
                      <a:pt x="125" y="357"/>
                    </a:lnTo>
                    <a:lnTo>
                      <a:pt x="125" y="385"/>
                    </a:lnTo>
                    <a:lnTo>
                      <a:pt x="123" y="412"/>
                    </a:lnTo>
                    <a:lnTo>
                      <a:pt x="119" y="437"/>
                    </a:lnTo>
                    <a:lnTo>
                      <a:pt x="113" y="458"/>
                    </a:lnTo>
                    <a:lnTo>
                      <a:pt x="104" y="477"/>
                    </a:lnTo>
                    <a:lnTo>
                      <a:pt x="95" y="494"/>
                    </a:lnTo>
                    <a:lnTo>
                      <a:pt x="84" y="507"/>
                    </a:lnTo>
                    <a:lnTo>
                      <a:pt x="73" y="519"/>
                    </a:lnTo>
                    <a:lnTo>
                      <a:pt x="51" y="485"/>
                    </a:lnTo>
                    <a:lnTo>
                      <a:pt x="34" y="450"/>
                    </a:lnTo>
                    <a:lnTo>
                      <a:pt x="21" y="413"/>
                    </a:lnTo>
                    <a:lnTo>
                      <a:pt x="10" y="375"/>
                    </a:lnTo>
                    <a:lnTo>
                      <a:pt x="4" y="337"/>
                    </a:lnTo>
                    <a:lnTo>
                      <a:pt x="0" y="297"/>
                    </a:lnTo>
                    <a:lnTo>
                      <a:pt x="0" y="259"/>
                    </a:lnTo>
                    <a:lnTo>
                      <a:pt x="4" y="221"/>
                    </a:lnTo>
                    <a:lnTo>
                      <a:pt x="11" y="184"/>
                    </a:lnTo>
                    <a:lnTo>
                      <a:pt x="21" y="157"/>
                    </a:lnTo>
                    <a:lnTo>
                      <a:pt x="32" y="131"/>
                    </a:lnTo>
                    <a:lnTo>
                      <a:pt x="47" y="107"/>
                    </a:lnTo>
                    <a:lnTo>
                      <a:pt x="63" y="85"/>
                    </a:lnTo>
                    <a:lnTo>
                      <a:pt x="81" y="66"/>
                    </a:lnTo>
                    <a:lnTo>
                      <a:pt x="102" y="48"/>
                    </a:lnTo>
                    <a:lnTo>
                      <a:pt x="125" y="33"/>
                    </a:lnTo>
                    <a:lnTo>
                      <a:pt x="158" y="18"/>
                    </a:lnTo>
                    <a:lnTo>
                      <a:pt x="191" y="8"/>
                    </a:lnTo>
                    <a:lnTo>
                      <a:pt x="225" y="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9">
                <a:extLst>
                  <a:ext uri="{FF2B5EF4-FFF2-40B4-BE49-F238E27FC236}">
                    <a16:creationId xmlns:a16="http://schemas.microsoft.com/office/drawing/2014/main" id="{C93D1287-7313-4813-67E5-8CB49D770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6" y="3871913"/>
                <a:ext cx="174625" cy="104775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99" y="8"/>
                  </a:cxn>
                  <a:cxn ang="0">
                    <a:pos x="104" y="14"/>
                  </a:cxn>
                  <a:cxn ang="0">
                    <a:pos x="110" y="20"/>
                  </a:cxn>
                  <a:cxn ang="0">
                    <a:pos x="18" y="66"/>
                  </a:cxn>
                  <a:cxn ang="0">
                    <a:pos x="10" y="53"/>
                  </a:cxn>
                  <a:cxn ang="0">
                    <a:pos x="6" y="41"/>
                  </a:cxn>
                  <a:cxn ang="0">
                    <a:pos x="2" y="31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10" h="66">
                    <a:moveTo>
                      <a:pt x="91" y="0"/>
                    </a:moveTo>
                    <a:lnTo>
                      <a:pt x="95" y="4"/>
                    </a:lnTo>
                    <a:lnTo>
                      <a:pt x="99" y="8"/>
                    </a:lnTo>
                    <a:lnTo>
                      <a:pt x="104" y="14"/>
                    </a:lnTo>
                    <a:lnTo>
                      <a:pt x="110" y="20"/>
                    </a:lnTo>
                    <a:lnTo>
                      <a:pt x="18" y="66"/>
                    </a:lnTo>
                    <a:lnTo>
                      <a:pt x="10" y="53"/>
                    </a:lnTo>
                    <a:lnTo>
                      <a:pt x="6" y="41"/>
                    </a:lnTo>
                    <a:lnTo>
                      <a:pt x="2" y="31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0">
                <a:extLst>
                  <a:ext uri="{FF2B5EF4-FFF2-40B4-BE49-F238E27FC236}">
                    <a16:creationId xmlns:a16="http://schemas.microsoft.com/office/drawing/2014/main" id="{E1F4DEB7-1EBA-9E91-29AB-B6183EDD5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851" y="2814638"/>
                <a:ext cx="963613" cy="1344613"/>
              </a:xfrm>
              <a:custGeom>
                <a:avLst/>
                <a:gdLst/>
                <a:ahLst/>
                <a:cxnLst>
                  <a:cxn ang="0">
                    <a:pos x="219" y="3"/>
                  </a:cxn>
                  <a:cxn ang="0">
                    <a:pos x="257" y="7"/>
                  </a:cxn>
                  <a:cxn ang="0">
                    <a:pos x="356" y="7"/>
                  </a:cxn>
                  <a:cxn ang="0">
                    <a:pos x="383" y="7"/>
                  </a:cxn>
                  <a:cxn ang="0">
                    <a:pos x="393" y="6"/>
                  </a:cxn>
                  <a:cxn ang="0">
                    <a:pos x="411" y="79"/>
                  </a:cxn>
                  <a:cxn ang="0">
                    <a:pos x="433" y="152"/>
                  </a:cxn>
                  <a:cxn ang="0">
                    <a:pos x="471" y="258"/>
                  </a:cxn>
                  <a:cxn ang="0">
                    <a:pos x="498" y="324"/>
                  </a:cxn>
                  <a:cxn ang="0">
                    <a:pos x="524" y="385"/>
                  </a:cxn>
                  <a:cxn ang="0">
                    <a:pos x="549" y="438"/>
                  </a:cxn>
                  <a:cxn ang="0">
                    <a:pos x="571" y="482"/>
                  </a:cxn>
                  <a:cxn ang="0">
                    <a:pos x="588" y="515"/>
                  </a:cxn>
                  <a:cxn ang="0">
                    <a:pos x="599" y="536"/>
                  </a:cxn>
                  <a:cxn ang="0">
                    <a:pos x="607" y="783"/>
                  </a:cxn>
                  <a:cxn ang="0">
                    <a:pos x="275" y="847"/>
                  </a:cxn>
                  <a:cxn ang="0">
                    <a:pos x="281" y="762"/>
                  </a:cxn>
                  <a:cxn ang="0">
                    <a:pos x="282" y="638"/>
                  </a:cxn>
                  <a:cxn ang="0">
                    <a:pos x="280" y="562"/>
                  </a:cxn>
                  <a:cxn ang="0">
                    <a:pos x="277" y="493"/>
                  </a:cxn>
                  <a:cxn ang="0">
                    <a:pos x="272" y="436"/>
                  </a:cxn>
                  <a:cxn ang="0">
                    <a:pos x="268" y="391"/>
                  </a:cxn>
                  <a:cxn ang="0">
                    <a:pos x="265" y="362"/>
                  </a:cxn>
                  <a:cxn ang="0">
                    <a:pos x="263" y="352"/>
                  </a:cxn>
                  <a:cxn ang="0">
                    <a:pos x="252" y="421"/>
                  </a:cxn>
                  <a:cxn ang="0">
                    <a:pos x="241" y="476"/>
                  </a:cxn>
                  <a:cxn ang="0">
                    <a:pos x="229" y="526"/>
                  </a:cxn>
                  <a:cxn ang="0">
                    <a:pos x="211" y="597"/>
                  </a:cxn>
                  <a:cxn ang="0">
                    <a:pos x="203" y="622"/>
                  </a:cxn>
                  <a:cxn ang="0">
                    <a:pos x="195" y="644"/>
                  </a:cxn>
                  <a:cxn ang="0">
                    <a:pos x="185" y="663"/>
                  </a:cxn>
                  <a:cxn ang="0">
                    <a:pos x="174" y="686"/>
                  </a:cxn>
                  <a:cxn ang="0">
                    <a:pos x="151" y="732"/>
                  </a:cxn>
                  <a:cxn ang="0">
                    <a:pos x="130" y="777"/>
                  </a:cxn>
                  <a:cxn ang="0">
                    <a:pos x="0" y="744"/>
                  </a:cxn>
                  <a:cxn ang="0">
                    <a:pos x="19" y="702"/>
                  </a:cxn>
                  <a:cxn ang="0">
                    <a:pos x="56" y="607"/>
                  </a:cxn>
                  <a:cxn ang="0">
                    <a:pos x="73" y="562"/>
                  </a:cxn>
                  <a:cxn ang="0">
                    <a:pos x="87" y="524"/>
                  </a:cxn>
                  <a:cxn ang="0">
                    <a:pos x="97" y="496"/>
                  </a:cxn>
                  <a:cxn ang="0">
                    <a:pos x="100" y="481"/>
                  </a:cxn>
                  <a:cxn ang="0">
                    <a:pos x="124" y="374"/>
                  </a:cxn>
                  <a:cxn ang="0">
                    <a:pos x="148" y="273"/>
                  </a:cxn>
                  <a:cxn ang="0">
                    <a:pos x="163" y="183"/>
                  </a:cxn>
                  <a:cxn ang="0">
                    <a:pos x="176" y="115"/>
                  </a:cxn>
                  <a:cxn ang="0">
                    <a:pos x="187" y="66"/>
                  </a:cxn>
                  <a:cxn ang="0">
                    <a:pos x="195" y="31"/>
                  </a:cxn>
                  <a:cxn ang="0">
                    <a:pos x="201" y="11"/>
                  </a:cxn>
                  <a:cxn ang="0">
                    <a:pos x="204" y="1"/>
                  </a:cxn>
                </a:cxnLst>
                <a:rect l="0" t="0" r="r" b="b"/>
                <a:pathLst>
                  <a:path w="607" h="847">
                    <a:moveTo>
                      <a:pt x="204" y="0"/>
                    </a:moveTo>
                    <a:lnTo>
                      <a:pt x="219" y="3"/>
                    </a:lnTo>
                    <a:lnTo>
                      <a:pt x="237" y="5"/>
                    </a:lnTo>
                    <a:lnTo>
                      <a:pt x="257" y="7"/>
                    </a:lnTo>
                    <a:lnTo>
                      <a:pt x="278" y="7"/>
                    </a:lnTo>
                    <a:lnTo>
                      <a:pt x="356" y="7"/>
                    </a:lnTo>
                    <a:lnTo>
                      <a:pt x="371" y="7"/>
                    </a:lnTo>
                    <a:lnTo>
                      <a:pt x="383" y="7"/>
                    </a:lnTo>
                    <a:lnTo>
                      <a:pt x="391" y="6"/>
                    </a:lnTo>
                    <a:lnTo>
                      <a:pt x="393" y="6"/>
                    </a:lnTo>
                    <a:lnTo>
                      <a:pt x="401" y="42"/>
                    </a:lnTo>
                    <a:lnTo>
                      <a:pt x="411" y="79"/>
                    </a:lnTo>
                    <a:lnTo>
                      <a:pt x="422" y="115"/>
                    </a:lnTo>
                    <a:lnTo>
                      <a:pt x="433" y="152"/>
                    </a:lnTo>
                    <a:lnTo>
                      <a:pt x="458" y="223"/>
                    </a:lnTo>
                    <a:lnTo>
                      <a:pt x="471" y="258"/>
                    </a:lnTo>
                    <a:lnTo>
                      <a:pt x="485" y="292"/>
                    </a:lnTo>
                    <a:lnTo>
                      <a:pt x="498" y="324"/>
                    </a:lnTo>
                    <a:lnTo>
                      <a:pt x="512" y="355"/>
                    </a:lnTo>
                    <a:lnTo>
                      <a:pt x="524" y="385"/>
                    </a:lnTo>
                    <a:lnTo>
                      <a:pt x="537" y="412"/>
                    </a:lnTo>
                    <a:lnTo>
                      <a:pt x="549" y="438"/>
                    </a:lnTo>
                    <a:lnTo>
                      <a:pt x="560" y="461"/>
                    </a:lnTo>
                    <a:lnTo>
                      <a:pt x="571" y="482"/>
                    </a:lnTo>
                    <a:lnTo>
                      <a:pt x="580" y="500"/>
                    </a:lnTo>
                    <a:lnTo>
                      <a:pt x="588" y="515"/>
                    </a:lnTo>
                    <a:lnTo>
                      <a:pt x="594" y="528"/>
                    </a:lnTo>
                    <a:lnTo>
                      <a:pt x="599" y="536"/>
                    </a:lnTo>
                    <a:lnTo>
                      <a:pt x="603" y="544"/>
                    </a:lnTo>
                    <a:lnTo>
                      <a:pt x="607" y="783"/>
                    </a:lnTo>
                    <a:lnTo>
                      <a:pt x="576" y="843"/>
                    </a:lnTo>
                    <a:lnTo>
                      <a:pt x="275" y="847"/>
                    </a:lnTo>
                    <a:lnTo>
                      <a:pt x="278" y="805"/>
                    </a:lnTo>
                    <a:lnTo>
                      <a:pt x="281" y="762"/>
                    </a:lnTo>
                    <a:lnTo>
                      <a:pt x="282" y="720"/>
                    </a:lnTo>
                    <a:lnTo>
                      <a:pt x="282" y="638"/>
                    </a:lnTo>
                    <a:lnTo>
                      <a:pt x="282" y="599"/>
                    </a:lnTo>
                    <a:lnTo>
                      <a:pt x="280" y="562"/>
                    </a:lnTo>
                    <a:lnTo>
                      <a:pt x="278" y="526"/>
                    </a:lnTo>
                    <a:lnTo>
                      <a:pt x="277" y="493"/>
                    </a:lnTo>
                    <a:lnTo>
                      <a:pt x="274" y="462"/>
                    </a:lnTo>
                    <a:lnTo>
                      <a:pt x="272" y="436"/>
                    </a:lnTo>
                    <a:lnTo>
                      <a:pt x="270" y="411"/>
                    </a:lnTo>
                    <a:lnTo>
                      <a:pt x="268" y="391"/>
                    </a:lnTo>
                    <a:lnTo>
                      <a:pt x="266" y="374"/>
                    </a:lnTo>
                    <a:lnTo>
                      <a:pt x="265" y="362"/>
                    </a:lnTo>
                    <a:lnTo>
                      <a:pt x="263" y="355"/>
                    </a:lnTo>
                    <a:lnTo>
                      <a:pt x="263" y="352"/>
                    </a:lnTo>
                    <a:lnTo>
                      <a:pt x="258" y="388"/>
                    </a:lnTo>
                    <a:lnTo>
                      <a:pt x="252" y="421"/>
                    </a:lnTo>
                    <a:lnTo>
                      <a:pt x="246" y="449"/>
                    </a:lnTo>
                    <a:lnTo>
                      <a:pt x="241" y="476"/>
                    </a:lnTo>
                    <a:lnTo>
                      <a:pt x="235" y="501"/>
                    </a:lnTo>
                    <a:lnTo>
                      <a:pt x="229" y="526"/>
                    </a:lnTo>
                    <a:lnTo>
                      <a:pt x="222" y="553"/>
                    </a:lnTo>
                    <a:lnTo>
                      <a:pt x="211" y="597"/>
                    </a:lnTo>
                    <a:lnTo>
                      <a:pt x="207" y="610"/>
                    </a:lnTo>
                    <a:lnTo>
                      <a:pt x="203" y="622"/>
                    </a:lnTo>
                    <a:lnTo>
                      <a:pt x="199" y="633"/>
                    </a:lnTo>
                    <a:lnTo>
                      <a:pt x="195" y="644"/>
                    </a:lnTo>
                    <a:lnTo>
                      <a:pt x="190" y="653"/>
                    </a:lnTo>
                    <a:lnTo>
                      <a:pt x="185" y="663"/>
                    </a:lnTo>
                    <a:lnTo>
                      <a:pt x="180" y="674"/>
                    </a:lnTo>
                    <a:lnTo>
                      <a:pt x="174" y="686"/>
                    </a:lnTo>
                    <a:lnTo>
                      <a:pt x="167" y="699"/>
                    </a:lnTo>
                    <a:lnTo>
                      <a:pt x="151" y="732"/>
                    </a:lnTo>
                    <a:lnTo>
                      <a:pt x="141" y="753"/>
                    </a:lnTo>
                    <a:lnTo>
                      <a:pt x="130" y="777"/>
                    </a:lnTo>
                    <a:lnTo>
                      <a:pt x="118" y="804"/>
                    </a:lnTo>
                    <a:lnTo>
                      <a:pt x="0" y="744"/>
                    </a:lnTo>
                    <a:lnTo>
                      <a:pt x="10" y="724"/>
                    </a:lnTo>
                    <a:lnTo>
                      <a:pt x="19" y="702"/>
                    </a:lnTo>
                    <a:lnTo>
                      <a:pt x="48" y="631"/>
                    </a:lnTo>
                    <a:lnTo>
                      <a:pt x="56" y="607"/>
                    </a:lnTo>
                    <a:lnTo>
                      <a:pt x="65" y="584"/>
                    </a:lnTo>
                    <a:lnTo>
                      <a:pt x="73" y="562"/>
                    </a:lnTo>
                    <a:lnTo>
                      <a:pt x="80" y="542"/>
                    </a:lnTo>
                    <a:lnTo>
                      <a:pt x="87" y="524"/>
                    </a:lnTo>
                    <a:lnTo>
                      <a:pt x="92" y="508"/>
                    </a:lnTo>
                    <a:lnTo>
                      <a:pt x="97" y="496"/>
                    </a:lnTo>
                    <a:lnTo>
                      <a:pt x="99" y="486"/>
                    </a:lnTo>
                    <a:lnTo>
                      <a:pt x="100" y="481"/>
                    </a:lnTo>
                    <a:lnTo>
                      <a:pt x="111" y="427"/>
                    </a:lnTo>
                    <a:lnTo>
                      <a:pt x="124" y="374"/>
                    </a:lnTo>
                    <a:lnTo>
                      <a:pt x="136" y="323"/>
                    </a:lnTo>
                    <a:lnTo>
                      <a:pt x="148" y="273"/>
                    </a:lnTo>
                    <a:lnTo>
                      <a:pt x="156" y="225"/>
                    </a:lnTo>
                    <a:lnTo>
                      <a:pt x="163" y="183"/>
                    </a:lnTo>
                    <a:lnTo>
                      <a:pt x="170" y="147"/>
                    </a:lnTo>
                    <a:lnTo>
                      <a:pt x="176" y="115"/>
                    </a:lnTo>
                    <a:lnTo>
                      <a:pt x="182" y="88"/>
                    </a:lnTo>
                    <a:lnTo>
                      <a:pt x="187" y="66"/>
                    </a:lnTo>
                    <a:lnTo>
                      <a:pt x="191" y="46"/>
                    </a:lnTo>
                    <a:lnTo>
                      <a:pt x="195" y="31"/>
                    </a:lnTo>
                    <a:lnTo>
                      <a:pt x="198" y="19"/>
                    </a:lnTo>
                    <a:lnTo>
                      <a:pt x="201" y="11"/>
                    </a:lnTo>
                    <a:lnTo>
                      <a:pt x="203" y="5"/>
                    </a:lnTo>
                    <a:lnTo>
                      <a:pt x="204" y="1"/>
                    </a:lnTo>
                    <a:lnTo>
                      <a:pt x="2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1">
                <a:extLst>
                  <a:ext uri="{FF2B5EF4-FFF2-40B4-BE49-F238E27FC236}">
                    <a16:creationId xmlns:a16="http://schemas.microsoft.com/office/drawing/2014/main" id="{67C6E04E-73F2-CDDE-22E5-4CF60D7EA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5626" y="3230563"/>
                <a:ext cx="344488" cy="900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0" y="295"/>
                  </a:cxn>
                  <a:cxn ang="0">
                    <a:pos x="207" y="487"/>
                  </a:cxn>
                  <a:cxn ang="0">
                    <a:pos x="217" y="525"/>
                  </a:cxn>
                  <a:cxn ang="0">
                    <a:pos x="197" y="567"/>
                  </a:cxn>
                  <a:cxn ang="0">
                    <a:pos x="192" y="522"/>
                  </a:cxn>
                  <a:cxn ang="0">
                    <a:pos x="196" y="322"/>
                  </a:cxn>
                  <a:cxn ang="0">
                    <a:pos x="195" y="321"/>
                  </a:cxn>
                  <a:cxn ang="0">
                    <a:pos x="192" y="316"/>
                  </a:cxn>
                  <a:cxn ang="0">
                    <a:pos x="186" y="308"/>
                  </a:cxn>
                  <a:cxn ang="0">
                    <a:pos x="179" y="298"/>
                  </a:cxn>
                  <a:cxn ang="0">
                    <a:pos x="171" y="285"/>
                  </a:cxn>
                  <a:cxn ang="0">
                    <a:pos x="161" y="270"/>
                  </a:cxn>
                  <a:cxn ang="0">
                    <a:pos x="150" y="252"/>
                  </a:cxn>
                  <a:cxn ang="0">
                    <a:pos x="138" y="234"/>
                  </a:cxn>
                  <a:cxn ang="0">
                    <a:pos x="126" y="213"/>
                  </a:cxn>
                  <a:cxn ang="0">
                    <a:pos x="111" y="192"/>
                  </a:cxn>
                  <a:cxn ang="0">
                    <a:pos x="97" y="169"/>
                  </a:cxn>
                  <a:cxn ang="0">
                    <a:pos x="83" y="145"/>
                  </a:cxn>
                  <a:cxn ang="0">
                    <a:pos x="69" y="121"/>
                  </a:cxn>
                  <a:cxn ang="0">
                    <a:pos x="54" y="97"/>
                  </a:cxn>
                  <a:cxn ang="0">
                    <a:pos x="40" y="72"/>
                  </a:cxn>
                  <a:cxn ang="0">
                    <a:pos x="13" y="23"/>
                  </a:cxn>
                  <a:cxn ang="0">
                    <a:pos x="0" y="0"/>
                  </a:cxn>
                </a:cxnLst>
                <a:rect l="0" t="0" r="r" b="b"/>
                <a:pathLst>
                  <a:path w="217" h="567">
                    <a:moveTo>
                      <a:pt x="0" y="0"/>
                    </a:moveTo>
                    <a:lnTo>
                      <a:pt x="210" y="295"/>
                    </a:lnTo>
                    <a:lnTo>
                      <a:pt x="207" y="487"/>
                    </a:lnTo>
                    <a:lnTo>
                      <a:pt x="217" y="525"/>
                    </a:lnTo>
                    <a:lnTo>
                      <a:pt x="197" y="567"/>
                    </a:lnTo>
                    <a:lnTo>
                      <a:pt x="192" y="522"/>
                    </a:lnTo>
                    <a:lnTo>
                      <a:pt x="196" y="322"/>
                    </a:lnTo>
                    <a:lnTo>
                      <a:pt x="195" y="321"/>
                    </a:lnTo>
                    <a:lnTo>
                      <a:pt x="192" y="316"/>
                    </a:lnTo>
                    <a:lnTo>
                      <a:pt x="186" y="308"/>
                    </a:lnTo>
                    <a:lnTo>
                      <a:pt x="179" y="298"/>
                    </a:lnTo>
                    <a:lnTo>
                      <a:pt x="171" y="285"/>
                    </a:lnTo>
                    <a:lnTo>
                      <a:pt x="161" y="270"/>
                    </a:lnTo>
                    <a:lnTo>
                      <a:pt x="150" y="252"/>
                    </a:lnTo>
                    <a:lnTo>
                      <a:pt x="138" y="234"/>
                    </a:lnTo>
                    <a:lnTo>
                      <a:pt x="126" y="213"/>
                    </a:lnTo>
                    <a:lnTo>
                      <a:pt x="111" y="192"/>
                    </a:lnTo>
                    <a:lnTo>
                      <a:pt x="97" y="169"/>
                    </a:lnTo>
                    <a:lnTo>
                      <a:pt x="83" y="145"/>
                    </a:lnTo>
                    <a:lnTo>
                      <a:pt x="69" y="121"/>
                    </a:lnTo>
                    <a:lnTo>
                      <a:pt x="54" y="97"/>
                    </a:lnTo>
                    <a:lnTo>
                      <a:pt x="40" y="72"/>
                    </a:lnTo>
                    <a:lnTo>
                      <a:pt x="13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">
                <a:extLst>
                  <a:ext uri="{FF2B5EF4-FFF2-40B4-BE49-F238E27FC236}">
                    <a16:creationId xmlns:a16="http://schemas.microsoft.com/office/drawing/2014/main" id="{525208DB-B8C3-5364-6E23-1DA3CFE31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126" y="2754313"/>
                <a:ext cx="612775" cy="1397000"/>
              </a:xfrm>
              <a:custGeom>
                <a:avLst/>
                <a:gdLst/>
                <a:ahLst/>
                <a:cxnLst>
                  <a:cxn ang="0">
                    <a:pos x="159" y="2"/>
                  </a:cxn>
                  <a:cxn ang="0">
                    <a:pos x="163" y="20"/>
                  </a:cxn>
                  <a:cxn ang="0">
                    <a:pos x="170" y="53"/>
                  </a:cxn>
                  <a:cxn ang="0">
                    <a:pos x="178" y="97"/>
                  </a:cxn>
                  <a:cxn ang="0">
                    <a:pos x="189" y="149"/>
                  </a:cxn>
                  <a:cxn ang="0">
                    <a:pos x="211" y="252"/>
                  </a:cxn>
                  <a:cxn ang="0">
                    <a:pos x="230" y="337"/>
                  </a:cxn>
                  <a:cxn ang="0">
                    <a:pos x="249" y="408"/>
                  </a:cxn>
                  <a:cxn ang="0">
                    <a:pos x="265" y="452"/>
                  </a:cxn>
                  <a:cxn ang="0">
                    <a:pos x="278" y="482"/>
                  </a:cxn>
                  <a:cxn ang="0">
                    <a:pos x="294" y="518"/>
                  </a:cxn>
                  <a:cxn ang="0">
                    <a:pos x="322" y="578"/>
                  </a:cxn>
                  <a:cxn ang="0">
                    <a:pos x="351" y="636"/>
                  </a:cxn>
                  <a:cxn ang="0">
                    <a:pos x="367" y="669"/>
                  </a:cxn>
                  <a:cxn ang="0">
                    <a:pos x="378" y="693"/>
                  </a:cxn>
                  <a:cxn ang="0">
                    <a:pos x="385" y="708"/>
                  </a:cxn>
                  <a:cxn ang="0">
                    <a:pos x="273" y="767"/>
                  </a:cxn>
                  <a:cxn ang="0">
                    <a:pos x="269" y="759"/>
                  </a:cxn>
                  <a:cxn ang="0">
                    <a:pos x="259" y="740"/>
                  </a:cxn>
                  <a:cxn ang="0">
                    <a:pos x="244" y="711"/>
                  </a:cxn>
                  <a:cxn ang="0">
                    <a:pos x="226" y="674"/>
                  </a:cxn>
                  <a:cxn ang="0">
                    <a:pos x="196" y="611"/>
                  </a:cxn>
                  <a:cxn ang="0">
                    <a:pos x="176" y="567"/>
                  </a:cxn>
                  <a:cxn ang="0">
                    <a:pos x="159" y="525"/>
                  </a:cxn>
                  <a:cxn ang="0">
                    <a:pos x="145" y="487"/>
                  </a:cxn>
                  <a:cxn ang="0">
                    <a:pos x="137" y="456"/>
                  </a:cxn>
                  <a:cxn ang="0">
                    <a:pos x="138" y="466"/>
                  </a:cxn>
                  <a:cxn ang="0">
                    <a:pos x="141" y="491"/>
                  </a:cxn>
                  <a:cxn ang="0">
                    <a:pos x="145" y="528"/>
                  </a:cxn>
                  <a:cxn ang="0">
                    <a:pos x="149" y="575"/>
                  </a:cxn>
                  <a:cxn ang="0">
                    <a:pos x="156" y="654"/>
                  </a:cxn>
                  <a:cxn ang="0">
                    <a:pos x="159" y="708"/>
                  </a:cxn>
                  <a:cxn ang="0">
                    <a:pos x="160" y="803"/>
                  </a:cxn>
                  <a:cxn ang="0">
                    <a:pos x="159" y="839"/>
                  </a:cxn>
                  <a:cxn ang="0">
                    <a:pos x="158" y="865"/>
                  </a:cxn>
                  <a:cxn ang="0">
                    <a:pos x="16" y="880"/>
                  </a:cxn>
                  <a:cxn ang="0">
                    <a:pos x="6" y="606"/>
                  </a:cxn>
                  <a:cxn ang="0">
                    <a:pos x="9" y="602"/>
                  </a:cxn>
                  <a:cxn ang="0">
                    <a:pos x="16" y="589"/>
                  </a:cxn>
                  <a:cxn ang="0">
                    <a:pos x="27" y="567"/>
                  </a:cxn>
                  <a:cxn ang="0">
                    <a:pos x="40" y="534"/>
                  </a:cxn>
                  <a:cxn ang="0">
                    <a:pos x="53" y="491"/>
                  </a:cxn>
                  <a:cxn ang="0">
                    <a:pos x="66" y="435"/>
                  </a:cxn>
                  <a:cxn ang="0">
                    <a:pos x="76" y="367"/>
                  </a:cxn>
                  <a:cxn ang="0">
                    <a:pos x="81" y="285"/>
                  </a:cxn>
                  <a:cxn ang="0">
                    <a:pos x="83" y="189"/>
                  </a:cxn>
                  <a:cxn ang="0">
                    <a:pos x="77" y="78"/>
                  </a:cxn>
                  <a:cxn ang="0">
                    <a:pos x="158" y="0"/>
                  </a:cxn>
                </a:cxnLst>
                <a:rect l="0" t="0" r="r" b="b"/>
                <a:pathLst>
                  <a:path w="386" h="880">
                    <a:moveTo>
                      <a:pt x="158" y="0"/>
                    </a:moveTo>
                    <a:lnTo>
                      <a:pt x="159" y="2"/>
                    </a:lnTo>
                    <a:lnTo>
                      <a:pt x="160" y="9"/>
                    </a:lnTo>
                    <a:lnTo>
                      <a:pt x="163" y="20"/>
                    </a:lnTo>
                    <a:lnTo>
                      <a:pt x="166" y="35"/>
                    </a:lnTo>
                    <a:lnTo>
                      <a:pt x="170" y="53"/>
                    </a:lnTo>
                    <a:lnTo>
                      <a:pt x="174" y="75"/>
                    </a:lnTo>
                    <a:lnTo>
                      <a:pt x="178" y="97"/>
                    </a:lnTo>
                    <a:lnTo>
                      <a:pt x="184" y="123"/>
                    </a:lnTo>
                    <a:lnTo>
                      <a:pt x="189" y="149"/>
                    </a:lnTo>
                    <a:lnTo>
                      <a:pt x="200" y="204"/>
                    </a:lnTo>
                    <a:lnTo>
                      <a:pt x="211" y="252"/>
                    </a:lnTo>
                    <a:lnTo>
                      <a:pt x="220" y="297"/>
                    </a:lnTo>
                    <a:lnTo>
                      <a:pt x="230" y="337"/>
                    </a:lnTo>
                    <a:lnTo>
                      <a:pt x="239" y="374"/>
                    </a:lnTo>
                    <a:lnTo>
                      <a:pt x="249" y="408"/>
                    </a:lnTo>
                    <a:lnTo>
                      <a:pt x="260" y="440"/>
                    </a:lnTo>
                    <a:lnTo>
                      <a:pt x="265" y="452"/>
                    </a:lnTo>
                    <a:lnTo>
                      <a:pt x="270" y="466"/>
                    </a:lnTo>
                    <a:lnTo>
                      <a:pt x="278" y="482"/>
                    </a:lnTo>
                    <a:lnTo>
                      <a:pt x="285" y="499"/>
                    </a:lnTo>
                    <a:lnTo>
                      <a:pt x="294" y="518"/>
                    </a:lnTo>
                    <a:lnTo>
                      <a:pt x="304" y="537"/>
                    </a:lnTo>
                    <a:lnTo>
                      <a:pt x="322" y="578"/>
                    </a:lnTo>
                    <a:lnTo>
                      <a:pt x="341" y="618"/>
                    </a:lnTo>
                    <a:lnTo>
                      <a:pt x="351" y="636"/>
                    </a:lnTo>
                    <a:lnTo>
                      <a:pt x="359" y="653"/>
                    </a:lnTo>
                    <a:lnTo>
                      <a:pt x="367" y="669"/>
                    </a:lnTo>
                    <a:lnTo>
                      <a:pt x="373" y="682"/>
                    </a:lnTo>
                    <a:lnTo>
                      <a:pt x="378" y="693"/>
                    </a:lnTo>
                    <a:lnTo>
                      <a:pt x="383" y="702"/>
                    </a:lnTo>
                    <a:lnTo>
                      <a:pt x="385" y="708"/>
                    </a:lnTo>
                    <a:lnTo>
                      <a:pt x="386" y="709"/>
                    </a:lnTo>
                    <a:lnTo>
                      <a:pt x="273" y="767"/>
                    </a:lnTo>
                    <a:lnTo>
                      <a:pt x="272" y="765"/>
                    </a:lnTo>
                    <a:lnTo>
                      <a:pt x="269" y="759"/>
                    </a:lnTo>
                    <a:lnTo>
                      <a:pt x="265" y="751"/>
                    </a:lnTo>
                    <a:lnTo>
                      <a:pt x="259" y="740"/>
                    </a:lnTo>
                    <a:lnTo>
                      <a:pt x="252" y="726"/>
                    </a:lnTo>
                    <a:lnTo>
                      <a:pt x="244" y="711"/>
                    </a:lnTo>
                    <a:lnTo>
                      <a:pt x="235" y="693"/>
                    </a:lnTo>
                    <a:lnTo>
                      <a:pt x="226" y="674"/>
                    </a:lnTo>
                    <a:lnTo>
                      <a:pt x="216" y="653"/>
                    </a:lnTo>
                    <a:lnTo>
                      <a:pt x="196" y="611"/>
                    </a:lnTo>
                    <a:lnTo>
                      <a:pt x="186" y="589"/>
                    </a:lnTo>
                    <a:lnTo>
                      <a:pt x="176" y="567"/>
                    </a:lnTo>
                    <a:lnTo>
                      <a:pt x="167" y="545"/>
                    </a:lnTo>
                    <a:lnTo>
                      <a:pt x="159" y="525"/>
                    </a:lnTo>
                    <a:lnTo>
                      <a:pt x="152" y="505"/>
                    </a:lnTo>
                    <a:lnTo>
                      <a:pt x="145" y="487"/>
                    </a:lnTo>
                    <a:lnTo>
                      <a:pt x="141" y="471"/>
                    </a:lnTo>
                    <a:lnTo>
                      <a:pt x="137" y="456"/>
                    </a:lnTo>
                    <a:lnTo>
                      <a:pt x="137" y="459"/>
                    </a:lnTo>
                    <a:lnTo>
                      <a:pt x="138" y="466"/>
                    </a:lnTo>
                    <a:lnTo>
                      <a:pt x="140" y="476"/>
                    </a:lnTo>
                    <a:lnTo>
                      <a:pt x="141" y="491"/>
                    </a:lnTo>
                    <a:lnTo>
                      <a:pt x="143" y="508"/>
                    </a:lnTo>
                    <a:lnTo>
                      <a:pt x="145" y="528"/>
                    </a:lnTo>
                    <a:lnTo>
                      <a:pt x="147" y="551"/>
                    </a:lnTo>
                    <a:lnTo>
                      <a:pt x="149" y="575"/>
                    </a:lnTo>
                    <a:lnTo>
                      <a:pt x="152" y="600"/>
                    </a:lnTo>
                    <a:lnTo>
                      <a:pt x="156" y="654"/>
                    </a:lnTo>
                    <a:lnTo>
                      <a:pt x="158" y="682"/>
                    </a:lnTo>
                    <a:lnTo>
                      <a:pt x="159" y="708"/>
                    </a:lnTo>
                    <a:lnTo>
                      <a:pt x="160" y="725"/>
                    </a:lnTo>
                    <a:lnTo>
                      <a:pt x="160" y="803"/>
                    </a:lnTo>
                    <a:lnTo>
                      <a:pt x="159" y="822"/>
                    </a:lnTo>
                    <a:lnTo>
                      <a:pt x="159" y="839"/>
                    </a:lnTo>
                    <a:lnTo>
                      <a:pt x="159" y="854"/>
                    </a:lnTo>
                    <a:lnTo>
                      <a:pt x="158" y="865"/>
                    </a:lnTo>
                    <a:lnTo>
                      <a:pt x="158" y="875"/>
                    </a:lnTo>
                    <a:lnTo>
                      <a:pt x="16" y="880"/>
                    </a:lnTo>
                    <a:lnTo>
                      <a:pt x="0" y="814"/>
                    </a:lnTo>
                    <a:lnTo>
                      <a:pt x="6" y="606"/>
                    </a:lnTo>
                    <a:lnTo>
                      <a:pt x="7" y="605"/>
                    </a:lnTo>
                    <a:lnTo>
                      <a:pt x="9" y="602"/>
                    </a:lnTo>
                    <a:lnTo>
                      <a:pt x="12" y="596"/>
                    </a:lnTo>
                    <a:lnTo>
                      <a:pt x="16" y="589"/>
                    </a:lnTo>
                    <a:lnTo>
                      <a:pt x="22" y="579"/>
                    </a:lnTo>
                    <a:lnTo>
                      <a:pt x="27" y="567"/>
                    </a:lnTo>
                    <a:lnTo>
                      <a:pt x="33" y="552"/>
                    </a:lnTo>
                    <a:lnTo>
                      <a:pt x="40" y="534"/>
                    </a:lnTo>
                    <a:lnTo>
                      <a:pt x="47" y="514"/>
                    </a:lnTo>
                    <a:lnTo>
                      <a:pt x="53" y="491"/>
                    </a:lnTo>
                    <a:lnTo>
                      <a:pt x="59" y="464"/>
                    </a:lnTo>
                    <a:lnTo>
                      <a:pt x="66" y="435"/>
                    </a:lnTo>
                    <a:lnTo>
                      <a:pt x="71" y="403"/>
                    </a:lnTo>
                    <a:lnTo>
                      <a:pt x="76" y="367"/>
                    </a:lnTo>
                    <a:lnTo>
                      <a:pt x="79" y="328"/>
                    </a:lnTo>
                    <a:lnTo>
                      <a:pt x="81" y="285"/>
                    </a:lnTo>
                    <a:lnTo>
                      <a:pt x="83" y="239"/>
                    </a:lnTo>
                    <a:lnTo>
                      <a:pt x="83" y="189"/>
                    </a:lnTo>
                    <a:lnTo>
                      <a:pt x="81" y="135"/>
                    </a:lnTo>
                    <a:lnTo>
                      <a:pt x="77" y="78"/>
                    </a:lnTo>
                    <a:lnTo>
                      <a:pt x="71" y="16"/>
                    </a:lnTo>
                    <a:lnTo>
                      <a:pt x="15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3">
                <a:extLst>
                  <a:ext uri="{FF2B5EF4-FFF2-40B4-BE49-F238E27FC236}">
                    <a16:creationId xmlns:a16="http://schemas.microsoft.com/office/drawing/2014/main" id="{DFE8F231-6946-9C16-FCE1-37F80E22A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763838"/>
                <a:ext cx="246063" cy="952500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55" y="168"/>
                  </a:cxn>
                  <a:cxn ang="0">
                    <a:pos x="115" y="188"/>
                  </a:cxn>
                  <a:cxn ang="0">
                    <a:pos x="148" y="196"/>
                  </a:cxn>
                  <a:cxn ang="0">
                    <a:pos x="147" y="198"/>
                  </a:cxn>
                  <a:cxn ang="0">
                    <a:pos x="146" y="206"/>
                  </a:cxn>
                  <a:cxn ang="0">
                    <a:pos x="144" y="217"/>
                  </a:cxn>
                  <a:cxn ang="0">
                    <a:pos x="140" y="232"/>
                  </a:cxn>
                  <a:cxn ang="0">
                    <a:pos x="136" y="251"/>
                  </a:cxn>
                  <a:cxn ang="0">
                    <a:pos x="131" y="272"/>
                  </a:cxn>
                  <a:cxn ang="0">
                    <a:pos x="125" y="296"/>
                  </a:cxn>
                  <a:cxn ang="0">
                    <a:pos x="119" y="323"/>
                  </a:cxn>
                  <a:cxn ang="0">
                    <a:pos x="111" y="350"/>
                  </a:cxn>
                  <a:cxn ang="0">
                    <a:pos x="103" y="379"/>
                  </a:cxn>
                  <a:cxn ang="0">
                    <a:pos x="84" y="439"/>
                  </a:cxn>
                  <a:cxn ang="0">
                    <a:pos x="73" y="468"/>
                  </a:cxn>
                  <a:cxn ang="0">
                    <a:pos x="62" y="498"/>
                  </a:cxn>
                  <a:cxn ang="0">
                    <a:pos x="50" y="526"/>
                  </a:cxn>
                  <a:cxn ang="0">
                    <a:pos x="38" y="553"/>
                  </a:cxn>
                  <a:cxn ang="0">
                    <a:pos x="24" y="577"/>
                  </a:cxn>
                  <a:cxn ang="0">
                    <a:pos x="11" y="600"/>
                  </a:cxn>
                  <a:cxn ang="0">
                    <a:pos x="0" y="555"/>
                  </a:cxn>
                  <a:cxn ang="0">
                    <a:pos x="1" y="553"/>
                  </a:cxn>
                  <a:cxn ang="0">
                    <a:pos x="3" y="546"/>
                  </a:cxn>
                  <a:cxn ang="0">
                    <a:pos x="6" y="537"/>
                  </a:cxn>
                  <a:cxn ang="0">
                    <a:pos x="11" y="524"/>
                  </a:cxn>
                  <a:cxn ang="0">
                    <a:pos x="16" y="506"/>
                  </a:cxn>
                  <a:cxn ang="0">
                    <a:pos x="21" y="487"/>
                  </a:cxn>
                  <a:cxn ang="0">
                    <a:pos x="27" y="465"/>
                  </a:cxn>
                  <a:cxn ang="0">
                    <a:pos x="34" y="439"/>
                  </a:cxn>
                  <a:cxn ang="0">
                    <a:pos x="40" y="412"/>
                  </a:cxn>
                  <a:cxn ang="0">
                    <a:pos x="46" y="383"/>
                  </a:cxn>
                  <a:cxn ang="0">
                    <a:pos x="51" y="352"/>
                  </a:cxn>
                  <a:cxn ang="0">
                    <a:pos x="55" y="320"/>
                  </a:cxn>
                  <a:cxn ang="0">
                    <a:pos x="59" y="287"/>
                  </a:cxn>
                  <a:cxn ang="0">
                    <a:pos x="62" y="242"/>
                  </a:cxn>
                  <a:cxn ang="0">
                    <a:pos x="64" y="201"/>
                  </a:cxn>
                  <a:cxn ang="0">
                    <a:pos x="65" y="163"/>
                  </a:cxn>
                  <a:cxn ang="0">
                    <a:pos x="65" y="129"/>
                  </a:cxn>
                  <a:cxn ang="0">
                    <a:pos x="64" y="99"/>
                  </a:cxn>
                  <a:cxn ang="0">
                    <a:pos x="63" y="74"/>
                  </a:cxn>
                  <a:cxn ang="0">
                    <a:pos x="61" y="53"/>
                  </a:cxn>
                  <a:cxn ang="0">
                    <a:pos x="60" y="35"/>
                  </a:cxn>
                  <a:cxn ang="0">
                    <a:pos x="59" y="24"/>
                  </a:cxn>
                  <a:cxn ang="0">
                    <a:pos x="57" y="16"/>
                  </a:cxn>
                  <a:cxn ang="0">
                    <a:pos x="57" y="13"/>
                  </a:cxn>
                  <a:cxn ang="0">
                    <a:pos x="146" y="0"/>
                  </a:cxn>
                </a:cxnLst>
                <a:rect l="0" t="0" r="r" b="b"/>
                <a:pathLst>
                  <a:path w="155" h="600">
                    <a:moveTo>
                      <a:pt x="146" y="0"/>
                    </a:moveTo>
                    <a:lnTo>
                      <a:pt x="155" y="168"/>
                    </a:lnTo>
                    <a:lnTo>
                      <a:pt x="115" y="188"/>
                    </a:lnTo>
                    <a:lnTo>
                      <a:pt x="148" y="196"/>
                    </a:lnTo>
                    <a:lnTo>
                      <a:pt x="147" y="198"/>
                    </a:lnTo>
                    <a:lnTo>
                      <a:pt x="146" y="206"/>
                    </a:lnTo>
                    <a:lnTo>
                      <a:pt x="144" y="217"/>
                    </a:lnTo>
                    <a:lnTo>
                      <a:pt x="140" y="232"/>
                    </a:lnTo>
                    <a:lnTo>
                      <a:pt x="136" y="251"/>
                    </a:lnTo>
                    <a:lnTo>
                      <a:pt x="131" y="272"/>
                    </a:lnTo>
                    <a:lnTo>
                      <a:pt x="125" y="296"/>
                    </a:lnTo>
                    <a:lnTo>
                      <a:pt x="119" y="323"/>
                    </a:lnTo>
                    <a:lnTo>
                      <a:pt x="111" y="350"/>
                    </a:lnTo>
                    <a:lnTo>
                      <a:pt x="103" y="379"/>
                    </a:lnTo>
                    <a:lnTo>
                      <a:pt x="84" y="439"/>
                    </a:lnTo>
                    <a:lnTo>
                      <a:pt x="73" y="468"/>
                    </a:lnTo>
                    <a:lnTo>
                      <a:pt x="62" y="498"/>
                    </a:lnTo>
                    <a:lnTo>
                      <a:pt x="50" y="526"/>
                    </a:lnTo>
                    <a:lnTo>
                      <a:pt x="38" y="553"/>
                    </a:lnTo>
                    <a:lnTo>
                      <a:pt x="24" y="577"/>
                    </a:lnTo>
                    <a:lnTo>
                      <a:pt x="11" y="600"/>
                    </a:lnTo>
                    <a:lnTo>
                      <a:pt x="0" y="555"/>
                    </a:lnTo>
                    <a:lnTo>
                      <a:pt x="1" y="553"/>
                    </a:lnTo>
                    <a:lnTo>
                      <a:pt x="3" y="546"/>
                    </a:lnTo>
                    <a:lnTo>
                      <a:pt x="6" y="537"/>
                    </a:lnTo>
                    <a:lnTo>
                      <a:pt x="11" y="524"/>
                    </a:lnTo>
                    <a:lnTo>
                      <a:pt x="16" y="506"/>
                    </a:lnTo>
                    <a:lnTo>
                      <a:pt x="21" y="487"/>
                    </a:lnTo>
                    <a:lnTo>
                      <a:pt x="27" y="465"/>
                    </a:lnTo>
                    <a:lnTo>
                      <a:pt x="34" y="439"/>
                    </a:lnTo>
                    <a:lnTo>
                      <a:pt x="40" y="412"/>
                    </a:lnTo>
                    <a:lnTo>
                      <a:pt x="46" y="383"/>
                    </a:lnTo>
                    <a:lnTo>
                      <a:pt x="51" y="352"/>
                    </a:lnTo>
                    <a:lnTo>
                      <a:pt x="55" y="320"/>
                    </a:lnTo>
                    <a:lnTo>
                      <a:pt x="59" y="287"/>
                    </a:lnTo>
                    <a:lnTo>
                      <a:pt x="62" y="242"/>
                    </a:lnTo>
                    <a:lnTo>
                      <a:pt x="64" y="201"/>
                    </a:lnTo>
                    <a:lnTo>
                      <a:pt x="65" y="163"/>
                    </a:lnTo>
                    <a:lnTo>
                      <a:pt x="65" y="129"/>
                    </a:lnTo>
                    <a:lnTo>
                      <a:pt x="64" y="99"/>
                    </a:lnTo>
                    <a:lnTo>
                      <a:pt x="63" y="74"/>
                    </a:lnTo>
                    <a:lnTo>
                      <a:pt x="61" y="53"/>
                    </a:lnTo>
                    <a:lnTo>
                      <a:pt x="60" y="35"/>
                    </a:lnTo>
                    <a:lnTo>
                      <a:pt x="59" y="24"/>
                    </a:lnTo>
                    <a:lnTo>
                      <a:pt x="57" y="16"/>
                    </a:lnTo>
                    <a:lnTo>
                      <a:pt x="57" y="13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4">
                <a:extLst>
                  <a:ext uri="{FF2B5EF4-FFF2-40B4-BE49-F238E27FC236}">
                    <a16:creationId xmlns:a16="http://schemas.microsoft.com/office/drawing/2014/main" id="{149FC690-7FA7-EF55-44DC-C5B8859C2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9738" y="2824163"/>
                <a:ext cx="442913" cy="892175"/>
              </a:xfrm>
              <a:custGeom>
                <a:avLst/>
                <a:gdLst/>
                <a:ahLst/>
                <a:cxnLst>
                  <a:cxn ang="0">
                    <a:pos x="93" y="2"/>
                  </a:cxn>
                  <a:cxn ang="0">
                    <a:pos x="98" y="19"/>
                  </a:cxn>
                  <a:cxn ang="0">
                    <a:pos x="107" y="50"/>
                  </a:cxn>
                  <a:cxn ang="0">
                    <a:pos x="119" y="92"/>
                  </a:cxn>
                  <a:cxn ang="0">
                    <a:pos x="134" y="140"/>
                  </a:cxn>
                  <a:cxn ang="0">
                    <a:pos x="158" y="218"/>
                  </a:cxn>
                  <a:cxn ang="0">
                    <a:pos x="175" y="267"/>
                  </a:cxn>
                  <a:cxn ang="0">
                    <a:pos x="192" y="317"/>
                  </a:cxn>
                  <a:cxn ang="0">
                    <a:pos x="212" y="366"/>
                  </a:cxn>
                  <a:cxn ang="0">
                    <a:pos x="231" y="411"/>
                  </a:cxn>
                  <a:cxn ang="0">
                    <a:pos x="249" y="449"/>
                  </a:cxn>
                  <a:cxn ang="0">
                    <a:pos x="263" y="479"/>
                  </a:cxn>
                  <a:cxn ang="0">
                    <a:pos x="273" y="499"/>
                  </a:cxn>
                  <a:cxn ang="0">
                    <a:pos x="277" y="506"/>
                  </a:cxn>
                  <a:cxn ang="0">
                    <a:pos x="277" y="560"/>
                  </a:cxn>
                  <a:cxn ang="0">
                    <a:pos x="269" y="548"/>
                  </a:cxn>
                  <a:cxn ang="0">
                    <a:pos x="254" y="525"/>
                  </a:cxn>
                  <a:cxn ang="0">
                    <a:pos x="234" y="497"/>
                  </a:cxn>
                  <a:cxn ang="0">
                    <a:pos x="200" y="449"/>
                  </a:cxn>
                  <a:cxn ang="0">
                    <a:pos x="179" y="419"/>
                  </a:cxn>
                  <a:cxn ang="0">
                    <a:pos x="160" y="395"/>
                  </a:cxn>
                  <a:cxn ang="0">
                    <a:pos x="140" y="367"/>
                  </a:cxn>
                  <a:cxn ang="0">
                    <a:pos x="97" y="302"/>
                  </a:cxn>
                  <a:cxn ang="0">
                    <a:pos x="77" y="271"/>
                  </a:cxn>
                  <a:cxn ang="0">
                    <a:pos x="61" y="245"/>
                  </a:cxn>
                  <a:cxn ang="0">
                    <a:pos x="49" y="227"/>
                  </a:cxn>
                  <a:cxn ang="0">
                    <a:pos x="45" y="220"/>
                  </a:cxn>
                  <a:cxn ang="0">
                    <a:pos x="36" y="190"/>
                  </a:cxn>
                  <a:cxn ang="0">
                    <a:pos x="33" y="181"/>
                  </a:cxn>
                  <a:cxn ang="0">
                    <a:pos x="28" y="157"/>
                  </a:cxn>
                  <a:cxn ang="0">
                    <a:pos x="21" y="125"/>
                  </a:cxn>
                  <a:cxn ang="0">
                    <a:pos x="10" y="68"/>
                  </a:cxn>
                  <a:cxn ang="0">
                    <a:pos x="4" y="31"/>
                  </a:cxn>
                  <a:cxn ang="0">
                    <a:pos x="0" y="2"/>
                  </a:cxn>
                </a:cxnLst>
                <a:rect l="0" t="0" r="r" b="b"/>
                <a:pathLst>
                  <a:path w="279" h="562">
                    <a:moveTo>
                      <a:pt x="92" y="0"/>
                    </a:moveTo>
                    <a:lnTo>
                      <a:pt x="93" y="2"/>
                    </a:lnTo>
                    <a:lnTo>
                      <a:pt x="95" y="8"/>
                    </a:lnTo>
                    <a:lnTo>
                      <a:pt x="98" y="19"/>
                    </a:lnTo>
                    <a:lnTo>
                      <a:pt x="102" y="34"/>
                    </a:lnTo>
                    <a:lnTo>
                      <a:pt x="107" y="50"/>
                    </a:lnTo>
                    <a:lnTo>
                      <a:pt x="113" y="70"/>
                    </a:lnTo>
                    <a:lnTo>
                      <a:pt x="119" y="92"/>
                    </a:lnTo>
                    <a:lnTo>
                      <a:pt x="126" y="116"/>
                    </a:lnTo>
                    <a:lnTo>
                      <a:pt x="134" y="140"/>
                    </a:lnTo>
                    <a:lnTo>
                      <a:pt x="150" y="192"/>
                    </a:lnTo>
                    <a:lnTo>
                      <a:pt x="158" y="218"/>
                    </a:lnTo>
                    <a:lnTo>
                      <a:pt x="166" y="243"/>
                    </a:lnTo>
                    <a:lnTo>
                      <a:pt x="175" y="267"/>
                    </a:lnTo>
                    <a:lnTo>
                      <a:pt x="183" y="291"/>
                    </a:lnTo>
                    <a:lnTo>
                      <a:pt x="192" y="317"/>
                    </a:lnTo>
                    <a:lnTo>
                      <a:pt x="202" y="341"/>
                    </a:lnTo>
                    <a:lnTo>
                      <a:pt x="212" y="366"/>
                    </a:lnTo>
                    <a:lnTo>
                      <a:pt x="221" y="389"/>
                    </a:lnTo>
                    <a:lnTo>
                      <a:pt x="231" y="411"/>
                    </a:lnTo>
                    <a:lnTo>
                      <a:pt x="240" y="431"/>
                    </a:lnTo>
                    <a:lnTo>
                      <a:pt x="249" y="449"/>
                    </a:lnTo>
                    <a:lnTo>
                      <a:pt x="256" y="466"/>
                    </a:lnTo>
                    <a:lnTo>
                      <a:pt x="263" y="479"/>
                    </a:lnTo>
                    <a:lnTo>
                      <a:pt x="269" y="491"/>
                    </a:lnTo>
                    <a:lnTo>
                      <a:pt x="273" y="499"/>
                    </a:lnTo>
                    <a:lnTo>
                      <a:pt x="276" y="504"/>
                    </a:lnTo>
                    <a:lnTo>
                      <a:pt x="277" y="506"/>
                    </a:lnTo>
                    <a:lnTo>
                      <a:pt x="279" y="562"/>
                    </a:lnTo>
                    <a:lnTo>
                      <a:pt x="277" y="560"/>
                    </a:lnTo>
                    <a:lnTo>
                      <a:pt x="274" y="555"/>
                    </a:lnTo>
                    <a:lnTo>
                      <a:pt x="269" y="548"/>
                    </a:lnTo>
                    <a:lnTo>
                      <a:pt x="262" y="538"/>
                    </a:lnTo>
                    <a:lnTo>
                      <a:pt x="254" y="525"/>
                    </a:lnTo>
                    <a:lnTo>
                      <a:pt x="244" y="512"/>
                    </a:lnTo>
                    <a:lnTo>
                      <a:pt x="234" y="497"/>
                    </a:lnTo>
                    <a:lnTo>
                      <a:pt x="212" y="465"/>
                    </a:lnTo>
                    <a:lnTo>
                      <a:pt x="200" y="449"/>
                    </a:lnTo>
                    <a:lnTo>
                      <a:pt x="189" y="434"/>
                    </a:lnTo>
                    <a:lnTo>
                      <a:pt x="179" y="419"/>
                    </a:lnTo>
                    <a:lnTo>
                      <a:pt x="169" y="407"/>
                    </a:lnTo>
                    <a:lnTo>
                      <a:pt x="160" y="395"/>
                    </a:lnTo>
                    <a:lnTo>
                      <a:pt x="150" y="382"/>
                    </a:lnTo>
                    <a:lnTo>
                      <a:pt x="140" y="367"/>
                    </a:lnTo>
                    <a:lnTo>
                      <a:pt x="130" y="352"/>
                    </a:lnTo>
                    <a:lnTo>
                      <a:pt x="97" y="302"/>
                    </a:lnTo>
                    <a:lnTo>
                      <a:pt x="87" y="286"/>
                    </a:lnTo>
                    <a:lnTo>
                      <a:pt x="77" y="271"/>
                    </a:lnTo>
                    <a:lnTo>
                      <a:pt x="68" y="257"/>
                    </a:lnTo>
                    <a:lnTo>
                      <a:pt x="61" y="245"/>
                    </a:lnTo>
                    <a:lnTo>
                      <a:pt x="54" y="234"/>
                    </a:lnTo>
                    <a:lnTo>
                      <a:pt x="49" y="227"/>
                    </a:lnTo>
                    <a:lnTo>
                      <a:pt x="46" y="222"/>
                    </a:lnTo>
                    <a:lnTo>
                      <a:pt x="45" y="220"/>
                    </a:lnTo>
                    <a:lnTo>
                      <a:pt x="87" y="190"/>
                    </a:lnTo>
                    <a:lnTo>
                      <a:pt x="36" y="190"/>
                    </a:lnTo>
                    <a:lnTo>
                      <a:pt x="35" y="187"/>
                    </a:lnTo>
                    <a:lnTo>
                      <a:pt x="33" y="181"/>
                    </a:lnTo>
                    <a:lnTo>
                      <a:pt x="32" y="171"/>
                    </a:lnTo>
                    <a:lnTo>
                      <a:pt x="28" y="157"/>
                    </a:lnTo>
                    <a:lnTo>
                      <a:pt x="25" y="142"/>
                    </a:lnTo>
                    <a:lnTo>
                      <a:pt x="21" y="125"/>
                    </a:lnTo>
                    <a:lnTo>
                      <a:pt x="13" y="87"/>
                    </a:lnTo>
                    <a:lnTo>
                      <a:pt x="10" y="68"/>
                    </a:lnTo>
                    <a:lnTo>
                      <a:pt x="6" y="49"/>
                    </a:lnTo>
                    <a:lnTo>
                      <a:pt x="4" y="31"/>
                    </a:lnTo>
                    <a:lnTo>
                      <a:pt x="2" y="16"/>
                    </a:lnTo>
                    <a:lnTo>
                      <a:pt x="0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5">
                <a:extLst>
                  <a:ext uri="{FF2B5EF4-FFF2-40B4-BE49-F238E27FC236}">
                    <a16:creationId xmlns:a16="http://schemas.microsoft.com/office/drawing/2014/main" id="{8EBB97EB-89BD-75B5-8FEE-8A32F7A5F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3" y="1524000"/>
                <a:ext cx="874713" cy="842963"/>
              </a:xfrm>
              <a:custGeom>
                <a:avLst/>
                <a:gdLst/>
                <a:ahLst/>
                <a:cxnLst>
                  <a:cxn ang="0">
                    <a:pos x="300" y="2"/>
                  </a:cxn>
                  <a:cxn ang="0">
                    <a:pos x="369" y="20"/>
                  </a:cxn>
                  <a:cxn ang="0">
                    <a:pos x="436" y="52"/>
                  </a:cxn>
                  <a:cxn ang="0">
                    <a:pos x="497" y="100"/>
                  </a:cxn>
                  <a:cxn ang="0">
                    <a:pos x="551" y="161"/>
                  </a:cxn>
                  <a:cxn ang="0">
                    <a:pos x="543" y="200"/>
                  </a:cxn>
                  <a:cxn ang="0">
                    <a:pos x="522" y="238"/>
                  </a:cxn>
                  <a:cxn ang="0">
                    <a:pos x="489" y="271"/>
                  </a:cxn>
                  <a:cxn ang="0">
                    <a:pos x="446" y="296"/>
                  </a:cxn>
                  <a:cxn ang="0">
                    <a:pos x="393" y="311"/>
                  </a:cxn>
                  <a:cxn ang="0">
                    <a:pos x="321" y="316"/>
                  </a:cxn>
                  <a:cxn ang="0">
                    <a:pos x="258" y="309"/>
                  </a:cxn>
                  <a:cxn ang="0">
                    <a:pos x="206" y="295"/>
                  </a:cxn>
                  <a:cxn ang="0">
                    <a:pos x="164" y="279"/>
                  </a:cxn>
                  <a:cxn ang="0">
                    <a:pos x="132" y="261"/>
                  </a:cxn>
                  <a:cxn ang="0">
                    <a:pos x="113" y="249"/>
                  </a:cxn>
                  <a:cxn ang="0">
                    <a:pos x="107" y="243"/>
                  </a:cxn>
                  <a:cxn ang="0">
                    <a:pos x="123" y="312"/>
                  </a:cxn>
                  <a:cxn ang="0">
                    <a:pos x="126" y="372"/>
                  </a:cxn>
                  <a:cxn ang="0">
                    <a:pos x="119" y="424"/>
                  </a:cxn>
                  <a:cxn ang="0">
                    <a:pos x="106" y="468"/>
                  </a:cxn>
                  <a:cxn ang="0">
                    <a:pos x="88" y="503"/>
                  </a:cxn>
                  <a:cxn ang="0">
                    <a:pos x="69" y="531"/>
                  </a:cxn>
                  <a:cxn ang="0">
                    <a:pos x="51" y="502"/>
                  </a:cxn>
                  <a:cxn ang="0">
                    <a:pos x="25" y="442"/>
                  </a:cxn>
                  <a:cxn ang="0">
                    <a:pos x="8" y="380"/>
                  </a:cxn>
                  <a:cxn ang="0">
                    <a:pos x="0" y="316"/>
                  </a:cxn>
                  <a:cxn ang="0">
                    <a:pos x="2" y="252"/>
                  </a:cxn>
                  <a:cxn ang="0">
                    <a:pos x="13" y="191"/>
                  </a:cxn>
                  <a:cxn ang="0">
                    <a:pos x="35" y="135"/>
                  </a:cxn>
                  <a:cxn ang="0">
                    <a:pos x="65" y="87"/>
                  </a:cxn>
                  <a:cxn ang="0">
                    <a:pos x="106" y="48"/>
                  </a:cxn>
                  <a:cxn ang="0">
                    <a:pos x="163" y="18"/>
                  </a:cxn>
                  <a:cxn ang="0">
                    <a:pos x="231" y="2"/>
                  </a:cxn>
                </a:cxnLst>
                <a:rect l="0" t="0" r="r" b="b"/>
                <a:pathLst>
                  <a:path w="551" h="531">
                    <a:moveTo>
                      <a:pt x="265" y="0"/>
                    </a:moveTo>
                    <a:lnTo>
                      <a:pt x="300" y="2"/>
                    </a:lnTo>
                    <a:lnTo>
                      <a:pt x="335" y="9"/>
                    </a:lnTo>
                    <a:lnTo>
                      <a:pt x="369" y="20"/>
                    </a:lnTo>
                    <a:lnTo>
                      <a:pt x="403" y="34"/>
                    </a:lnTo>
                    <a:lnTo>
                      <a:pt x="436" y="52"/>
                    </a:lnTo>
                    <a:lnTo>
                      <a:pt x="467" y="74"/>
                    </a:lnTo>
                    <a:lnTo>
                      <a:pt x="497" y="100"/>
                    </a:lnTo>
                    <a:lnTo>
                      <a:pt x="525" y="129"/>
                    </a:lnTo>
                    <a:lnTo>
                      <a:pt x="551" y="161"/>
                    </a:lnTo>
                    <a:lnTo>
                      <a:pt x="549" y="181"/>
                    </a:lnTo>
                    <a:lnTo>
                      <a:pt x="543" y="200"/>
                    </a:lnTo>
                    <a:lnTo>
                      <a:pt x="535" y="219"/>
                    </a:lnTo>
                    <a:lnTo>
                      <a:pt x="522" y="238"/>
                    </a:lnTo>
                    <a:lnTo>
                      <a:pt x="507" y="255"/>
                    </a:lnTo>
                    <a:lnTo>
                      <a:pt x="489" y="271"/>
                    </a:lnTo>
                    <a:lnTo>
                      <a:pt x="469" y="284"/>
                    </a:lnTo>
                    <a:lnTo>
                      <a:pt x="446" y="296"/>
                    </a:lnTo>
                    <a:lnTo>
                      <a:pt x="421" y="305"/>
                    </a:lnTo>
                    <a:lnTo>
                      <a:pt x="393" y="311"/>
                    </a:lnTo>
                    <a:lnTo>
                      <a:pt x="355" y="315"/>
                    </a:lnTo>
                    <a:lnTo>
                      <a:pt x="321" y="316"/>
                    </a:lnTo>
                    <a:lnTo>
                      <a:pt x="288" y="313"/>
                    </a:lnTo>
                    <a:lnTo>
                      <a:pt x="258" y="309"/>
                    </a:lnTo>
                    <a:lnTo>
                      <a:pt x="231" y="303"/>
                    </a:lnTo>
                    <a:lnTo>
                      <a:pt x="206" y="295"/>
                    </a:lnTo>
                    <a:lnTo>
                      <a:pt x="184" y="287"/>
                    </a:lnTo>
                    <a:lnTo>
                      <a:pt x="164" y="279"/>
                    </a:lnTo>
                    <a:lnTo>
                      <a:pt x="147" y="269"/>
                    </a:lnTo>
                    <a:lnTo>
                      <a:pt x="132" y="261"/>
                    </a:lnTo>
                    <a:lnTo>
                      <a:pt x="121" y="254"/>
                    </a:lnTo>
                    <a:lnTo>
                      <a:pt x="113" y="249"/>
                    </a:lnTo>
                    <a:lnTo>
                      <a:pt x="109" y="245"/>
                    </a:lnTo>
                    <a:lnTo>
                      <a:pt x="107" y="243"/>
                    </a:lnTo>
                    <a:lnTo>
                      <a:pt x="117" y="279"/>
                    </a:lnTo>
                    <a:lnTo>
                      <a:pt x="123" y="312"/>
                    </a:lnTo>
                    <a:lnTo>
                      <a:pt x="126" y="342"/>
                    </a:lnTo>
                    <a:lnTo>
                      <a:pt x="126" y="372"/>
                    </a:lnTo>
                    <a:lnTo>
                      <a:pt x="124" y="399"/>
                    </a:lnTo>
                    <a:lnTo>
                      <a:pt x="119" y="424"/>
                    </a:lnTo>
                    <a:lnTo>
                      <a:pt x="113" y="447"/>
                    </a:lnTo>
                    <a:lnTo>
                      <a:pt x="106" y="468"/>
                    </a:lnTo>
                    <a:lnTo>
                      <a:pt x="97" y="487"/>
                    </a:lnTo>
                    <a:lnTo>
                      <a:pt x="88" y="503"/>
                    </a:lnTo>
                    <a:lnTo>
                      <a:pt x="79" y="518"/>
                    </a:lnTo>
                    <a:lnTo>
                      <a:pt x="69" y="531"/>
                    </a:lnTo>
                    <a:lnTo>
                      <a:pt x="60" y="516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3" y="18"/>
                    </a:lnTo>
                    <a:lnTo>
                      <a:pt x="196" y="8"/>
                    </a:lnTo>
                    <a:lnTo>
                      <a:pt x="231" y="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6">
                <a:extLst>
                  <a:ext uri="{FF2B5EF4-FFF2-40B4-BE49-F238E27FC236}">
                    <a16:creationId xmlns:a16="http://schemas.microsoft.com/office/drawing/2014/main" id="{0B3303DB-32F7-00F0-2997-8E5AA1E6E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1226" y="3819525"/>
                <a:ext cx="26988" cy="269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7" y="6"/>
                  </a:cxn>
                  <a:cxn ang="0">
                    <a:pos x="17" y="11"/>
                  </a:cxn>
                  <a:cxn ang="0">
                    <a:pos x="13" y="15"/>
                  </a:cxn>
                  <a:cxn ang="0">
                    <a:pos x="9" y="17"/>
                  </a:cxn>
                  <a:cxn ang="0">
                    <a:pos x="4" y="15"/>
                  </a:cxn>
                  <a:cxn ang="0">
                    <a:pos x="2" y="13"/>
                  </a:cxn>
                  <a:cxn ang="0">
                    <a:pos x="0" y="8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13" y="2"/>
                    </a:lnTo>
                    <a:lnTo>
                      <a:pt x="15" y="3"/>
                    </a:lnTo>
                    <a:lnTo>
                      <a:pt x="17" y="6"/>
                    </a:lnTo>
                    <a:lnTo>
                      <a:pt x="17" y="11"/>
                    </a:lnTo>
                    <a:lnTo>
                      <a:pt x="13" y="15"/>
                    </a:lnTo>
                    <a:lnTo>
                      <a:pt x="9" y="17"/>
                    </a:lnTo>
                    <a:lnTo>
                      <a:pt x="4" y="15"/>
                    </a:lnTo>
                    <a:lnTo>
                      <a:pt x="2" y="13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7">
                <a:extLst>
                  <a:ext uri="{FF2B5EF4-FFF2-40B4-BE49-F238E27FC236}">
                    <a16:creationId xmlns:a16="http://schemas.microsoft.com/office/drawing/2014/main" id="{F850366B-E6CF-CE87-E2EC-3FCEF43CD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051" y="3941763"/>
                <a:ext cx="25400" cy="2698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6" y="8"/>
                  </a:cxn>
                  <a:cxn ang="0">
                    <a:pos x="15" y="13"/>
                  </a:cxn>
                  <a:cxn ang="0">
                    <a:pos x="12" y="15"/>
                  </a:cxn>
                  <a:cxn ang="0">
                    <a:pos x="7" y="17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7" y="0"/>
                  </a:cxn>
                </a:cxnLst>
                <a:rect l="0" t="0" r="r" b="b"/>
                <a:pathLst>
                  <a:path w="16" h="17">
                    <a:moveTo>
                      <a:pt x="7" y="0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6" y="8"/>
                    </a:lnTo>
                    <a:lnTo>
                      <a:pt x="15" y="13"/>
                    </a:lnTo>
                    <a:lnTo>
                      <a:pt x="12" y="15"/>
                    </a:lnTo>
                    <a:lnTo>
                      <a:pt x="7" y="17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8">
                <a:extLst>
                  <a:ext uri="{FF2B5EF4-FFF2-40B4-BE49-F238E27FC236}">
                    <a16:creationId xmlns:a16="http://schemas.microsoft.com/office/drawing/2014/main" id="{1970B05B-3C9F-CFE4-46A5-D53CE4ADB4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4101" y="1873250"/>
                <a:ext cx="87313" cy="465138"/>
              </a:xfrm>
              <a:custGeom>
                <a:avLst/>
                <a:gdLst/>
                <a:ahLst/>
                <a:cxnLst>
                  <a:cxn ang="0">
                    <a:pos x="35" y="291"/>
                  </a:cxn>
                  <a:cxn ang="0">
                    <a:pos x="34" y="293"/>
                  </a:cxn>
                  <a:cxn ang="0">
                    <a:pos x="35" y="29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4" y="6"/>
                  </a:cxn>
                  <a:cxn ang="0">
                    <a:pos x="9" y="14"/>
                  </a:cxn>
                  <a:cxn ang="0">
                    <a:pos x="16" y="25"/>
                  </a:cxn>
                  <a:cxn ang="0">
                    <a:pos x="23" y="38"/>
                  </a:cxn>
                  <a:cxn ang="0">
                    <a:pos x="30" y="54"/>
                  </a:cxn>
                  <a:cxn ang="0">
                    <a:pos x="37" y="73"/>
                  </a:cxn>
                  <a:cxn ang="0">
                    <a:pos x="44" y="94"/>
                  </a:cxn>
                  <a:cxn ang="0">
                    <a:pos x="49" y="117"/>
                  </a:cxn>
                  <a:cxn ang="0">
                    <a:pos x="53" y="142"/>
                  </a:cxn>
                  <a:cxn ang="0">
                    <a:pos x="55" y="169"/>
                  </a:cxn>
                  <a:cxn ang="0">
                    <a:pos x="55" y="198"/>
                  </a:cxn>
                  <a:cxn ang="0">
                    <a:pos x="52" y="228"/>
                  </a:cxn>
                  <a:cxn ang="0">
                    <a:pos x="45" y="260"/>
                  </a:cxn>
                  <a:cxn ang="0">
                    <a:pos x="35" y="291"/>
                  </a:cxn>
                  <a:cxn ang="0">
                    <a:pos x="36" y="285"/>
                  </a:cxn>
                  <a:cxn ang="0">
                    <a:pos x="38" y="274"/>
                  </a:cxn>
                  <a:cxn ang="0">
                    <a:pos x="41" y="260"/>
                  </a:cxn>
                  <a:cxn ang="0">
                    <a:pos x="42" y="244"/>
                  </a:cxn>
                  <a:cxn ang="0">
                    <a:pos x="44" y="223"/>
                  </a:cxn>
                  <a:cxn ang="0">
                    <a:pos x="45" y="201"/>
                  </a:cxn>
                  <a:cxn ang="0">
                    <a:pos x="44" y="176"/>
                  </a:cxn>
                  <a:cxn ang="0">
                    <a:pos x="42" y="150"/>
                  </a:cxn>
                  <a:cxn ang="0">
                    <a:pos x="38" y="122"/>
                  </a:cxn>
                  <a:cxn ang="0">
                    <a:pos x="33" y="92"/>
                  </a:cxn>
                  <a:cxn ang="0">
                    <a:pos x="25" y="62"/>
                  </a:cxn>
                  <a:cxn ang="0">
                    <a:pos x="14" y="31"/>
                  </a:cxn>
                  <a:cxn ang="0">
                    <a:pos x="0" y="0"/>
                  </a:cxn>
                </a:cxnLst>
                <a:rect l="0" t="0" r="r" b="b"/>
                <a:pathLst>
                  <a:path w="55" h="293">
                    <a:moveTo>
                      <a:pt x="35" y="291"/>
                    </a:moveTo>
                    <a:lnTo>
                      <a:pt x="34" y="293"/>
                    </a:lnTo>
                    <a:lnTo>
                      <a:pt x="35" y="291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4" y="6"/>
                    </a:lnTo>
                    <a:lnTo>
                      <a:pt x="9" y="14"/>
                    </a:lnTo>
                    <a:lnTo>
                      <a:pt x="16" y="25"/>
                    </a:lnTo>
                    <a:lnTo>
                      <a:pt x="23" y="38"/>
                    </a:lnTo>
                    <a:lnTo>
                      <a:pt x="30" y="54"/>
                    </a:lnTo>
                    <a:lnTo>
                      <a:pt x="37" y="73"/>
                    </a:lnTo>
                    <a:lnTo>
                      <a:pt x="44" y="94"/>
                    </a:lnTo>
                    <a:lnTo>
                      <a:pt x="49" y="117"/>
                    </a:lnTo>
                    <a:lnTo>
                      <a:pt x="53" y="142"/>
                    </a:lnTo>
                    <a:lnTo>
                      <a:pt x="55" y="169"/>
                    </a:lnTo>
                    <a:lnTo>
                      <a:pt x="55" y="198"/>
                    </a:lnTo>
                    <a:lnTo>
                      <a:pt x="52" y="228"/>
                    </a:lnTo>
                    <a:lnTo>
                      <a:pt x="45" y="260"/>
                    </a:lnTo>
                    <a:lnTo>
                      <a:pt x="35" y="291"/>
                    </a:lnTo>
                    <a:lnTo>
                      <a:pt x="36" y="285"/>
                    </a:lnTo>
                    <a:lnTo>
                      <a:pt x="38" y="274"/>
                    </a:lnTo>
                    <a:lnTo>
                      <a:pt x="41" y="260"/>
                    </a:lnTo>
                    <a:lnTo>
                      <a:pt x="42" y="244"/>
                    </a:lnTo>
                    <a:lnTo>
                      <a:pt x="44" y="223"/>
                    </a:lnTo>
                    <a:lnTo>
                      <a:pt x="45" y="201"/>
                    </a:lnTo>
                    <a:lnTo>
                      <a:pt x="44" y="176"/>
                    </a:lnTo>
                    <a:lnTo>
                      <a:pt x="42" y="150"/>
                    </a:lnTo>
                    <a:lnTo>
                      <a:pt x="38" y="122"/>
                    </a:lnTo>
                    <a:lnTo>
                      <a:pt x="33" y="92"/>
                    </a:lnTo>
                    <a:lnTo>
                      <a:pt x="25" y="62"/>
                    </a:lnTo>
                    <a:lnTo>
                      <a:pt x="1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9">
                <a:extLst>
                  <a:ext uri="{FF2B5EF4-FFF2-40B4-BE49-F238E27FC236}">
                    <a16:creationId xmlns:a16="http://schemas.microsoft.com/office/drawing/2014/main" id="{89D4FDFF-0ABE-C52C-752D-46C73574D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288" y="1682750"/>
                <a:ext cx="409575" cy="303213"/>
              </a:xfrm>
              <a:custGeom>
                <a:avLst/>
                <a:gdLst/>
                <a:ahLst/>
                <a:cxnLst>
                  <a:cxn ang="0">
                    <a:pos x="208" y="0"/>
                  </a:cxn>
                  <a:cxn ang="0">
                    <a:pos x="210" y="1"/>
                  </a:cxn>
                  <a:cxn ang="0">
                    <a:pos x="219" y="10"/>
                  </a:cxn>
                  <a:cxn ang="0">
                    <a:pos x="225" y="17"/>
                  </a:cxn>
                  <a:cxn ang="0">
                    <a:pos x="232" y="26"/>
                  </a:cxn>
                  <a:cxn ang="0">
                    <a:pos x="240" y="36"/>
                  </a:cxn>
                  <a:cxn ang="0">
                    <a:pos x="247" y="48"/>
                  </a:cxn>
                  <a:cxn ang="0">
                    <a:pos x="253" y="61"/>
                  </a:cxn>
                  <a:cxn ang="0">
                    <a:pos x="257" y="74"/>
                  </a:cxn>
                  <a:cxn ang="0">
                    <a:pos x="258" y="88"/>
                  </a:cxn>
                  <a:cxn ang="0">
                    <a:pos x="257" y="102"/>
                  </a:cxn>
                  <a:cxn ang="0">
                    <a:pos x="252" y="118"/>
                  </a:cxn>
                  <a:cxn ang="0">
                    <a:pos x="243" y="133"/>
                  </a:cxn>
                  <a:cxn ang="0">
                    <a:pos x="229" y="148"/>
                  </a:cxn>
                  <a:cxn ang="0">
                    <a:pos x="212" y="162"/>
                  </a:cxn>
                  <a:cxn ang="0">
                    <a:pos x="192" y="173"/>
                  </a:cxn>
                  <a:cxn ang="0">
                    <a:pos x="171" y="181"/>
                  </a:cxn>
                  <a:cxn ang="0">
                    <a:pos x="149" y="187"/>
                  </a:cxn>
                  <a:cxn ang="0">
                    <a:pos x="127" y="191"/>
                  </a:cxn>
                  <a:cxn ang="0">
                    <a:pos x="104" y="191"/>
                  </a:cxn>
                  <a:cxn ang="0">
                    <a:pos x="83" y="191"/>
                  </a:cxn>
                  <a:cxn ang="0">
                    <a:pos x="62" y="188"/>
                  </a:cxn>
                  <a:cxn ang="0">
                    <a:pos x="43" y="183"/>
                  </a:cxn>
                  <a:cxn ang="0">
                    <a:pos x="26" y="178"/>
                  </a:cxn>
                  <a:cxn ang="0">
                    <a:pos x="11" y="171"/>
                  </a:cxn>
                  <a:cxn ang="0">
                    <a:pos x="0" y="163"/>
                  </a:cxn>
                  <a:cxn ang="0">
                    <a:pos x="2" y="163"/>
                  </a:cxn>
                  <a:cxn ang="0">
                    <a:pos x="9" y="164"/>
                  </a:cxn>
                  <a:cxn ang="0">
                    <a:pos x="18" y="165"/>
                  </a:cxn>
                  <a:cxn ang="0">
                    <a:pos x="30" y="165"/>
                  </a:cxn>
                  <a:cxn ang="0">
                    <a:pos x="45" y="165"/>
                  </a:cxn>
                  <a:cxn ang="0">
                    <a:pos x="61" y="165"/>
                  </a:cxn>
                  <a:cxn ang="0">
                    <a:pos x="79" y="162"/>
                  </a:cxn>
                  <a:cxn ang="0">
                    <a:pos x="98" y="158"/>
                  </a:cxn>
                  <a:cxn ang="0">
                    <a:pos x="116" y="152"/>
                  </a:cxn>
                  <a:cxn ang="0">
                    <a:pos x="133" y="143"/>
                  </a:cxn>
                  <a:cxn ang="0">
                    <a:pos x="150" y="132"/>
                  </a:cxn>
                  <a:cxn ang="0">
                    <a:pos x="165" y="118"/>
                  </a:cxn>
                  <a:cxn ang="0">
                    <a:pos x="163" y="119"/>
                  </a:cxn>
                  <a:cxn ang="0">
                    <a:pos x="158" y="120"/>
                  </a:cxn>
                  <a:cxn ang="0">
                    <a:pos x="149" y="121"/>
                  </a:cxn>
                  <a:cxn ang="0">
                    <a:pos x="138" y="122"/>
                  </a:cxn>
                  <a:cxn ang="0">
                    <a:pos x="124" y="122"/>
                  </a:cxn>
                  <a:cxn ang="0">
                    <a:pos x="110" y="120"/>
                  </a:cxn>
                  <a:cxn ang="0">
                    <a:pos x="96" y="116"/>
                  </a:cxn>
                  <a:cxn ang="0">
                    <a:pos x="82" y="109"/>
                  </a:cxn>
                  <a:cxn ang="0">
                    <a:pos x="69" y="99"/>
                  </a:cxn>
                  <a:cxn ang="0">
                    <a:pos x="75" y="99"/>
                  </a:cxn>
                  <a:cxn ang="0">
                    <a:pos x="82" y="98"/>
                  </a:cxn>
                  <a:cxn ang="0">
                    <a:pos x="91" y="98"/>
                  </a:cxn>
                  <a:cxn ang="0">
                    <a:pos x="102" y="97"/>
                  </a:cxn>
                  <a:cxn ang="0">
                    <a:pos x="114" y="94"/>
                  </a:cxn>
                  <a:cxn ang="0">
                    <a:pos x="127" y="91"/>
                  </a:cxn>
                  <a:cxn ang="0">
                    <a:pos x="140" y="87"/>
                  </a:cxn>
                  <a:cxn ang="0">
                    <a:pos x="153" y="82"/>
                  </a:cxn>
                  <a:cxn ang="0">
                    <a:pos x="166" y="76"/>
                  </a:cxn>
                  <a:cxn ang="0">
                    <a:pos x="178" y="68"/>
                  </a:cxn>
                  <a:cxn ang="0">
                    <a:pos x="188" y="58"/>
                  </a:cxn>
                  <a:cxn ang="0">
                    <a:pos x="197" y="46"/>
                  </a:cxn>
                  <a:cxn ang="0">
                    <a:pos x="203" y="33"/>
                  </a:cxn>
                  <a:cxn ang="0">
                    <a:pos x="207" y="18"/>
                  </a:cxn>
                  <a:cxn ang="0">
                    <a:pos x="208" y="0"/>
                  </a:cxn>
                </a:cxnLst>
                <a:rect l="0" t="0" r="r" b="b"/>
                <a:pathLst>
                  <a:path w="258" h="191">
                    <a:moveTo>
                      <a:pt x="208" y="0"/>
                    </a:moveTo>
                    <a:lnTo>
                      <a:pt x="210" y="1"/>
                    </a:lnTo>
                    <a:lnTo>
                      <a:pt x="219" y="10"/>
                    </a:lnTo>
                    <a:lnTo>
                      <a:pt x="225" y="17"/>
                    </a:lnTo>
                    <a:lnTo>
                      <a:pt x="232" y="26"/>
                    </a:lnTo>
                    <a:lnTo>
                      <a:pt x="240" y="36"/>
                    </a:lnTo>
                    <a:lnTo>
                      <a:pt x="247" y="48"/>
                    </a:lnTo>
                    <a:lnTo>
                      <a:pt x="253" y="61"/>
                    </a:lnTo>
                    <a:lnTo>
                      <a:pt x="257" y="74"/>
                    </a:lnTo>
                    <a:lnTo>
                      <a:pt x="258" y="88"/>
                    </a:lnTo>
                    <a:lnTo>
                      <a:pt x="257" y="102"/>
                    </a:lnTo>
                    <a:lnTo>
                      <a:pt x="252" y="118"/>
                    </a:lnTo>
                    <a:lnTo>
                      <a:pt x="243" y="133"/>
                    </a:lnTo>
                    <a:lnTo>
                      <a:pt x="229" y="148"/>
                    </a:lnTo>
                    <a:lnTo>
                      <a:pt x="212" y="162"/>
                    </a:lnTo>
                    <a:lnTo>
                      <a:pt x="192" y="173"/>
                    </a:lnTo>
                    <a:lnTo>
                      <a:pt x="171" y="181"/>
                    </a:lnTo>
                    <a:lnTo>
                      <a:pt x="149" y="187"/>
                    </a:lnTo>
                    <a:lnTo>
                      <a:pt x="127" y="191"/>
                    </a:lnTo>
                    <a:lnTo>
                      <a:pt x="104" y="191"/>
                    </a:lnTo>
                    <a:lnTo>
                      <a:pt x="83" y="191"/>
                    </a:lnTo>
                    <a:lnTo>
                      <a:pt x="62" y="188"/>
                    </a:lnTo>
                    <a:lnTo>
                      <a:pt x="43" y="183"/>
                    </a:lnTo>
                    <a:lnTo>
                      <a:pt x="26" y="178"/>
                    </a:lnTo>
                    <a:lnTo>
                      <a:pt x="11" y="171"/>
                    </a:lnTo>
                    <a:lnTo>
                      <a:pt x="0" y="163"/>
                    </a:lnTo>
                    <a:lnTo>
                      <a:pt x="2" y="163"/>
                    </a:lnTo>
                    <a:lnTo>
                      <a:pt x="9" y="164"/>
                    </a:lnTo>
                    <a:lnTo>
                      <a:pt x="18" y="165"/>
                    </a:lnTo>
                    <a:lnTo>
                      <a:pt x="30" y="165"/>
                    </a:lnTo>
                    <a:lnTo>
                      <a:pt x="45" y="165"/>
                    </a:lnTo>
                    <a:lnTo>
                      <a:pt x="61" y="165"/>
                    </a:lnTo>
                    <a:lnTo>
                      <a:pt x="79" y="162"/>
                    </a:lnTo>
                    <a:lnTo>
                      <a:pt x="98" y="158"/>
                    </a:lnTo>
                    <a:lnTo>
                      <a:pt x="116" y="152"/>
                    </a:lnTo>
                    <a:lnTo>
                      <a:pt x="133" y="143"/>
                    </a:lnTo>
                    <a:lnTo>
                      <a:pt x="150" y="132"/>
                    </a:lnTo>
                    <a:lnTo>
                      <a:pt x="165" y="118"/>
                    </a:lnTo>
                    <a:lnTo>
                      <a:pt x="163" y="119"/>
                    </a:lnTo>
                    <a:lnTo>
                      <a:pt x="158" y="120"/>
                    </a:lnTo>
                    <a:lnTo>
                      <a:pt x="149" y="121"/>
                    </a:lnTo>
                    <a:lnTo>
                      <a:pt x="138" y="122"/>
                    </a:lnTo>
                    <a:lnTo>
                      <a:pt x="124" y="122"/>
                    </a:lnTo>
                    <a:lnTo>
                      <a:pt x="110" y="120"/>
                    </a:lnTo>
                    <a:lnTo>
                      <a:pt x="96" y="116"/>
                    </a:lnTo>
                    <a:lnTo>
                      <a:pt x="82" y="109"/>
                    </a:lnTo>
                    <a:lnTo>
                      <a:pt x="69" y="99"/>
                    </a:lnTo>
                    <a:lnTo>
                      <a:pt x="75" y="99"/>
                    </a:lnTo>
                    <a:lnTo>
                      <a:pt x="82" y="98"/>
                    </a:lnTo>
                    <a:lnTo>
                      <a:pt x="91" y="98"/>
                    </a:lnTo>
                    <a:lnTo>
                      <a:pt x="102" y="97"/>
                    </a:lnTo>
                    <a:lnTo>
                      <a:pt x="114" y="94"/>
                    </a:lnTo>
                    <a:lnTo>
                      <a:pt x="127" y="91"/>
                    </a:lnTo>
                    <a:lnTo>
                      <a:pt x="140" y="87"/>
                    </a:lnTo>
                    <a:lnTo>
                      <a:pt x="153" y="82"/>
                    </a:lnTo>
                    <a:lnTo>
                      <a:pt x="166" y="76"/>
                    </a:lnTo>
                    <a:lnTo>
                      <a:pt x="178" y="68"/>
                    </a:lnTo>
                    <a:lnTo>
                      <a:pt x="188" y="58"/>
                    </a:lnTo>
                    <a:lnTo>
                      <a:pt x="197" y="46"/>
                    </a:lnTo>
                    <a:lnTo>
                      <a:pt x="203" y="33"/>
                    </a:lnTo>
                    <a:lnTo>
                      <a:pt x="207" y="1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B14451D-455D-A468-1EA8-F83D6F0DCE54}"/>
                </a:ext>
              </a:extLst>
            </p:cNvPr>
            <p:cNvSpPr/>
            <p:nvPr/>
          </p:nvSpPr>
          <p:spPr>
            <a:xfrm>
              <a:off x="4446428" y="5487640"/>
              <a:ext cx="2011680" cy="27014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7000">
                  <a:schemeClr val="tx1">
                    <a:lumMod val="65000"/>
                    <a:lumOff val="3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sysClr val="window" lastClr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55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1291" y="1684936"/>
            <a:ext cx="104226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Scrap Classification and Plant Distribution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841291" y="3218122"/>
            <a:ext cx="34269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Total Value by Classification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21105" y="381870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Categorize scrapping reasons to identify high-cost classifications, focusing on areas for targeted improvement.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360198" y="3218122"/>
            <a:ext cx="46083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Plant-wise Contribution to Scrapping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04518" y="3818704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plant-level scrapping contributions, pinpointing plants with high scrapping rates, and potentially revealing underlying issues.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E68332-7982-8787-9BEB-2CADB6C71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63" y="5138249"/>
            <a:ext cx="4093777" cy="26801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3519F-1561-8E50-BA92-7968F8BAF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959" y="5153664"/>
            <a:ext cx="5489386" cy="26647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59414" y="302576"/>
            <a:ext cx="1223031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Risk Assessment and Financial Impact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72759" y="1343689"/>
            <a:ext cx="4921269" cy="3596446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949970" y="1539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000" b="1" kern="0" spc="-67" dirty="0">
                <a:solidFill>
                  <a:srgbClr val="2B2E3C"/>
                </a:solidFill>
                <a:latin typeface="Bitter Medium" pitchFamily="34" charset="0"/>
              </a:rPr>
              <a:t>Financial Impact &amp; </a:t>
            </a:r>
          </a:p>
          <a:p>
            <a:pPr>
              <a:lnSpc>
                <a:spcPts val="2750"/>
              </a:lnSpc>
            </a:pPr>
            <a:r>
              <a:rPr lang="en-US" sz="2000" b="1" kern="0" spc="-67" dirty="0">
                <a:solidFill>
                  <a:srgbClr val="2B2E3C"/>
                </a:solidFill>
                <a:latin typeface="Bitter Medium" pitchFamily="34" charset="0"/>
              </a:rPr>
              <a:t>Risk Level Distribution</a:t>
            </a:r>
            <a:r>
              <a:rPr lang="en-US" sz="2000" kern="0" spc="-67" dirty="0">
                <a:solidFill>
                  <a:srgbClr val="2B2E3C"/>
                </a:solidFill>
                <a:latin typeface="Bitter Medium" pitchFamily="34" charset="0"/>
              </a:rPr>
              <a:t>:</a:t>
            </a:r>
          </a:p>
        </p:txBody>
      </p:sp>
      <p:sp>
        <p:nvSpPr>
          <p:cNvPr id="6" name="Text 3"/>
          <p:cNvSpPr/>
          <p:nvPr/>
        </p:nvSpPr>
        <p:spPr>
          <a:xfrm>
            <a:off x="778888" y="2345022"/>
            <a:ext cx="4921268" cy="2135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losses in </a:t>
            </a:r>
            <a:r>
              <a:rPr lang="en-US" sz="1750" b="1" kern="0" spc="-36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10.3 Milon </a:t>
            </a: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EGP due to scrapping 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insight helps identify the most prevalent risk levels contributing to scrapping.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30% Low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27% Medium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b="1" kern="0" spc="-36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42 % High </a:t>
            </a:r>
          </a:p>
          <a:p>
            <a:pPr>
              <a:lnSpc>
                <a:spcPts val="2850"/>
              </a:lnSpc>
            </a:pPr>
            <a:endParaRPr lang="en-US" sz="175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72759" y="5069028"/>
            <a:ext cx="4921268" cy="3029943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844794" y="51915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750"/>
              </a:lnSpc>
              <a:buNone/>
            </a:pPr>
            <a:r>
              <a:rPr lang="en-US" sz="2000" b="1" kern="0" spc="-67" dirty="0">
                <a:solidFill>
                  <a:srgbClr val="2B2E3C"/>
                </a:solidFill>
                <a:latin typeface="Bitter Medium" pitchFamily="34" charset="0"/>
              </a:rPr>
              <a:t>Correlation Between Quantity and Value:</a:t>
            </a:r>
          </a:p>
        </p:txBody>
      </p:sp>
      <p:sp>
        <p:nvSpPr>
          <p:cNvPr id="9" name="Text 6"/>
          <p:cNvSpPr/>
          <p:nvPr/>
        </p:nvSpPr>
        <p:spPr>
          <a:xfrm>
            <a:off x="844794" y="5740745"/>
            <a:ext cx="441300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Analysis shows a strong correlation between scrapped quantity and value for high-risk items.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majority of quantities and risks fall within the range of </a:t>
            </a:r>
            <a:r>
              <a:rPr lang="en-US" sz="1750" b="1" kern="0" spc="-36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 to 0.5 million</a:t>
            </a: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1E52E-AFC2-560A-3F84-858C4D8C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420" y="1343689"/>
            <a:ext cx="5914516" cy="27925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7FE01E-8EE1-D155-0F6A-FE8D80E2B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247" y="4492685"/>
            <a:ext cx="7332028" cy="3526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ACEF9-0C4C-E989-B43A-5A4BBACBC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2FFBE027-E2B2-621F-8D11-5C9CF2C85C39}"/>
              </a:ext>
            </a:extLst>
          </p:cNvPr>
          <p:cNvSpPr/>
          <p:nvPr/>
        </p:nvSpPr>
        <p:spPr>
          <a:xfrm>
            <a:off x="559414" y="302576"/>
            <a:ext cx="1223031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</a:rPr>
              <a:t>Additional Insights</a:t>
            </a: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EE08F13C-8BCC-3D51-AB79-0C4E621286F5}"/>
              </a:ext>
            </a:extLst>
          </p:cNvPr>
          <p:cNvSpPr/>
          <p:nvPr/>
        </p:nvSpPr>
        <p:spPr>
          <a:xfrm>
            <a:off x="246244" y="1310301"/>
            <a:ext cx="3664281" cy="2907446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E5FE6C1A-3862-3D99-BAE4-B0EDA4C159DD}"/>
              </a:ext>
            </a:extLst>
          </p:cNvPr>
          <p:cNvSpPr/>
          <p:nvPr/>
        </p:nvSpPr>
        <p:spPr>
          <a:xfrm>
            <a:off x="844794" y="51915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750"/>
              </a:lnSpc>
              <a:buNone/>
            </a:pPr>
            <a:endParaRPr lang="en-US" sz="2000" b="1" kern="0" spc="-67" dirty="0">
              <a:solidFill>
                <a:srgbClr val="2B2E3C"/>
              </a:solidFill>
              <a:latin typeface="Bitter Medium" pitchFamily="34" charset="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B5D6603B-0762-951F-A853-C66728B7AF9F}"/>
              </a:ext>
            </a:extLst>
          </p:cNvPr>
          <p:cNvSpPr/>
          <p:nvPr/>
        </p:nvSpPr>
        <p:spPr>
          <a:xfrm>
            <a:off x="844794" y="5740745"/>
            <a:ext cx="319599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8C55B37-1C69-ED76-15D3-0A08F0CC7C37}"/>
              </a:ext>
            </a:extLst>
          </p:cNvPr>
          <p:cNvSpPr/>
          <p:nvPr/>
        </p:nvSpPr>
        <p:spPr>
          <a:xfrm>
            <a:off x="423057" y="15346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kern="0" spc="-67" dirty="0">
                <a:solidFill>
                  <a:srgbClr val="2B2E3C"/>
                </a:solidFill>
                <a:latin typeface="Bitter Medium" pitchFamily="34" charset="0"/>
              </a:rPr>
              <a:t>Root Causes:</a:t>
            </a:r>
            <a:endParaRPr lang="en-US" sz="2200" kern="0" spc="-67" dirty="0">
              <a:solidFill>
                <a:srgbClr val="2B2E3C"/>
              </a:solidFill>
              <a:latin typeface="Bitter Medium" pitchFamily="34" charset="0"/>
            </a:endParaRP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5357C0F3-82DB-E875-0541-99B1222E40B4}"/>
              </a:ext>
            </a:extLst>
          </p:cNvPr>
          <p:cNvSpPr/>
          <p:nvPr/>
        </p:nvSpPr>
        <p:spPr>
          <a:xfrm>
            <a:off x="385244" y="2159897"/>
            <a:ext cx="3391241" cy="2135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400" kern="0" spc="-36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Write_off_purchasing</a:t>
            </a:r>
            <a:r>
              <a:rPr lang="en-US" sz="140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400" b="1" kern="0" spc="-36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30.7%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400" kern="0" spc="-36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Write_off_Expired_data_Marketing</a:t>
            </a:r>
            <a:r>
              <a:rPr lang="en-US" sz="140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400" b="1" kern="0" spc="-36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32%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400" kern="0" spc="-36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Write_off_Expired_date</a:t>
            </a:r>
            <a:r>
              <a:rPr lang="en-US" sz="140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400" b="1" kern="0" spc="-36" dirty="0">
                <a:solidFill>
                  <a:schemeClr val="accent1">
                    <a:lumMod val="75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19%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175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175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>
              <a:lnSpc>
                <a:spcPts val="2850"/>
              </a:lnSpc>
            </a:pPr>
            <a:endParaRPr lang="en-US" sz="175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28739D-DAD9-5106-E16B-C516CEE5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89" y="1310301"/>
            <a:ext cx="5819520" cy="3102952"/>
          </a:xfrm>
          <a:prstGeom prst="rect">
            <a:avLst/>
          </a:prstGeom>
        </p:spPr>
      </p:pic>
      <p:sp>
        <p:nvSpPr>
          <p:cNvPr id="20" name="Shape 4">
            <a:extLst>
              <a:ext uri="{FF2B5EF4-FFF2-40B4-BE49-F238E27FC236}">
                <a16:creationId xmlns:a16="http://schemas.microsoft.com/office/drawing/2014/main" id="{CC217AD2-4D36-8276-3253-EC6FAB6BAA2B}"/>
              </a:ext>
            </a:extLst>
          </p:cNvPr>
          <p:cNvSpPr/>
          <p:nvPr/>
        </p:nvSpPr>
        <p:spPr>
          <a:xfrm>
            <a:off x="246243" y="4725259"/>
            <a:ext cx="3664282" cy="2907446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A43EC1A6-B182-3A5A-ECF5-CA17993BB5E2}"/>
              </a:ext>
            </a:extLst>
          </p:cNvPr>
          <p:cNvSpPr/>
          <p:nvPr/>
        </p:nvSpPr>
        <p:spPr>
          <a:xfrm>
            <a:off x="412168" y="50254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kern="0" spc="-67" dirty="0">
                <a:solidFill>
                  <a:srgbClr val="2B2E3C"/>
                </a:solidFill>
                <a:latin typeface="Bitter Medium" pitchFamily="34" charset="0"/>
              </a:rPr>
              <a:t>Opportunities:</a:t>
            </a: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A4432A5C-1820-4621-F92C-560547857942}"/>
              </a:ext>
            </a:extLst>
          </p:cNvPr>
          <p:cNvSpPr/>
          <p:nvPr/>
        </p:nvSpPr>
        <p:spPr>
          <a:xfrm>
            <a:off x="374739" y="5594780"/>
            <a:ext cx="3113237" cy="2135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Implementing automation to minimize scrapping incidents.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Using predictive models to identify and address root causes effectively.</a:t>
            </a:r>
          </a:p>
          <a:p>
            <a:pPr>
              <a:lnSpc>
                <a:spcPts val="2850"/>
              </a:lnSpc>
            </a:pPr>
            <a:endParaRPr lang="en-US" sz="175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6F85AE1-DBE9-A2F1-7473-AE3E6EE93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947" y="4792720"/>
            <a:ext cx="9893210" cy="27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9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8C96D3BE-9BF9-BDCD-E449-4D5882871210}"/>
              </a:ext>
            </a:extLst>
          </p:cNvPr>
          <p:cNvSpPr txBox="1">
            <a:spLocks/>
          </p:cNvSpPr>
          <p:nvPr/>
        </p:nvSpPr>
        <p:spPr>
          <a:xfrm>
            <a:off x="731521" y="329570"/>
            <a:ext cx="13167361" cy="859153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550"/>
              </a:lnSpc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+mn-ea"/>
                <a:cs typeface="+mn-cs"/>
              </a:rPr>
              <a:t>SWOT Analysis</a:t>
            </a:r>
            <a:endParaRPr lang="es-UY" sz="4450" kern="0" spc="-134" dirty="0">
              <a:solidFill>
                <a:srgbClr val="2C3F42"/>
              </a:solidFill>
              <a:latin typeface="Bitter Medium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E10B0-7267-E6F7-6482-0CC222B8622E}"/>
              </a:ext>
            </a:extLst>
          </p:cNvPr>
          <p:cNvSpPr txBox="1"/>
          <p:nvPr/>
        </p:nvSpPr>
        <p:spPr>
          <a:xfrm>
            <a:off x="838828" y="1888240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45094-74DD-1D82-8F60-DA831EB1C809}"/>
              </a:ext>
            </a:extLst>
          </p:cNvPr>
          <p:cNvSpPr txBox="1"/>
          <p:nvPr/>
        </p:nvSpPr>
        <p:spPr>
          <a:xfrm>
            <a:off x="13031343" y="1908932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32BD5-87B4-706A-06B7-25CECBCB7A70}"/>
              </a:ext>
            </a:extLst>
          </p:cNvPr>
          <p:cNvSpPr txBox="1"/>
          <p:nvPr/>
        </p:nvSpPr>
        <p:spPr>
          <a:xfrm>
            <a:off x="13031343" y="4719511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2BF0A9-597C-B4F4-E9E8-83949F3FA838}"/>
              </a:ext>
            </a:extLst>
          </p:cNvPr>
          <p:cNvSpPr txBox="1"/>
          <p:nvPr/>
        </p:nvSpPr>
        <p:spPr>
          <a:xfrm>
            <a:off x="749784" y="4704424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22" name="Rounded Rectangle 32">
            <a:extLst>
              <a:ext uri="{FF2B5EF4-FFF2-40B4-BE49-F238E27FC236}">
                <a16:creationId xmlns:a16="http://schemas.microsoft.com/office/drawing/2014/main" id="{1F395E80-959F-61F1-8264-8B22970FD0E3}"/>
              </a:ext>
            </a:extLst>
          </p:cNvPr>
          <p:cNvSpPr/>
          <p:nvPr/>
        </p:nvSpPr>
        <p:spPr>
          <a:xfrm>
            <a:off x="2194545" y="1711962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096994" tIns="109699" rIns="1096994" bIns="109699" numCol="1" anchor="ctr" anchorCtr="1" compatLnSpc="1">
            <a:prstTxWarp prst="textNoShape">
              <a:avLst/>
            </a:prstTxWarp>
          </a:bodyPr>
          <a:lstStyle/>
          <a:p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C5784CFC-325C-9CC3-F1EB-CCD8706CAC12}"/>
              </a:ext>
            </a:extLst>
          </p:cNvPr>
          <p:cNvSpPr/>
          <p:nvPr/>
        </p:nvSpPr>
        <p:spPr>
          <a:xfrm>
            <a:off x="7401587" y="1705861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34">
            <a:extLst>
              <a:ext uri="{FF2B5EF4-FFF2-40B4-BE49-F238E27FC236}">
                <a16:creationId xmlns:a16="http://schemas.microsoft.com/office/drawing/2014/main" id="{58E76DC3-F1FC-6663-AFDC-8076099F47CC}"/>
              </a:ext>
            </a:extLst>
          </p:cNvPr>
          <p:cNvSpPr/>
          <p:nvPr/>
        </p:nvSpPr>
        <p:spPr>
          <a:xfrm>
            <a:off x="7401587" y="4711585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5FC0B84C-62C7-FD84-F554-8686BE8AD608}"/>
              </a:ext>
            </a:extLst>
          </p:cNvPr>
          <p:cNvSpPr/>
          <p:nvPr/>
        </p:nvSpPr>
        <p:spPr>
          <a:xfrm>
            <a:off x="2195507" y="4719511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75000"/>
                </a:schemeClr>
              </a:gs>
              <a:gs pos="99000">
                <a:schemeClr val="accent2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29">
            <a:extLst>
              <a:ext uri="{FF2B5EF4-FFF2-40B4-BE49-F238E27FC236}">
                <a16:creationId xmlns:a16="http://schemas.microsoft.com/office/drawing/2014/main" id="{63294C61-884B-A069-936B-FCA3048FD499}"/>
              </a:ext>
            </a:extLst>
          </p:cNvPr>
          <p:cNvSpPr/>
          <p:nvPr/>
        </p:nvSpPr>
        <p:spPr>
          <a:xfrm>
            <a:off x="2353062" y="2595645"/>
            <a:ext cx="4748228" cy="1850994"/>
          </a:xfrm>
          <a:custGeom>
            <a:avLst/>
            <a:gdLst/>
            <a:ahLst/>
            <a:cxnLst/>
            <a:rect l="l" t="t" r="r" b="b"/>
            <a:pathLst>
              <a:path w="3957888" h="1542897">
                <a:moveTo>
                  <a:pt x="0" y="0"/>
                </a:moveTo>
                <a:lnTo>
                  <a:pt x="3957888" y="0"/>
                </a:lnTo>
                <a:lnTo>
                  <a:pt x="3957888" y="1181487"/>
                </a:lnTo>
                <a:cubicBezTo>
                  <a:pt x="3957888" y="1381088"/>
                  <a:pt x="3796079" y="1542897"/>
                  <a:pt x="3596479" y="1542897"/>
                </a:cubicBezTo>
                <a:lnTo>
                  <a:pt x="361410" y="1542897"/>
                </a:lnTo>
                <a:cubicBezTo>
                  <a:pt x="161809" y="1542897"/>
                  <a:pt x="0" y="1381088"/>
                  <a:pt x="0" y="1181487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35368-E51C-201A-F988-10C85307A5DF}"/>
              </a:ext>
            </a:extLst>
          </p:cNvPr>
          <p:cNvSpPr txBox="1"/>
          <p:nvPr/>
        </p:nvSpPr>
        <p:spPr>
          <a:xfrm>
            <a:off x="2410826" y="2789732"/>
            <a:ext cx="4240877" cy="9910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Centralized Insights: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Clear Risk Classification: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Data-Driven Decision-Making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2D85DD-4BA0-1E49-7898-7A348FD26C1C}"/>
              </a:ext>
            </a:extLst>
          </p:cNvPr>
          <p:cNvSpPr txBox="1"/>
          <p:nvPr/>
        </p:nvSpPr>
        <p:spPr>
          <a:xfrm>
            <a:off x="2585081" y="1827617"/>
            <a:ext cx="4284187" cy="5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9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Strengths</a:t>
            </a:r>
          </a:p>
        </p:txBody>
      </p:sp>
      <p:sp>
        <p:nvSpPr>
          <p:cNvPr id="29" name="Rounded Rectangle 37">
            <a:extLst>
              <a:ext uri="{FF2B5EF4-FFF2-40B4-BE49-F238E27FC236}">
                <a16:creationId xmlns:a16="http://schemas.microsoft.com/office/drawing/2014/main" id="{7827FBDE-E856-7E7E-230A-7883AA246E72}"/>
              </a:ext>
            </a:extLst>
          </p:cNvPr>
          <p:cNvSpPr/>
          <p:nvPr/>
        </p:nvSpPr>
        <p:spPr>
          <a:xfrm>
            <a:off x="7577425" y="2595644"/>
            <a:ext cx="4748230" cy="1874519"/>
          </a:xfrm>
          <a:custGeom>
            <a:avLst/>
            <a:gdLst/>
            <a:ahLst/>
            <a:cxnLst/>
            <a:rect l="l" t="t" r="r" b="b"/>
            <a:pathLst>
              <a:path w="3957889" h="1562506">
                <a:moveTo>
                  <a:pt x="0" y="0"/>
                </a:moveTo>
                <a:lnTo>
                  <a:pt x="3957889" y="0"/>
                </a:lnTo>
                <a:lnTo>
                  <a:pt x="3957889" y="1201096"/>
                </a:lnTo>
                <a:cubicBezTo>
                  <a:pt x="3957888" y="1400697"/>
                  <a:pt x="3796079" y="1562506"/>
                  <a:pt x="3596478" y="1562506"/>
                </a:cubicBezTo>
                <a:lnTo>
                  <a:pt x="361411" y="1562506"/>
                </a:lnTo>
                <a:cubicBezTo>
                  <a:pt x="161809" y="1562506"/>
                  <a:pt x="0" y="1400697"/>
                  <a:pt x="0" y="1201096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9542C-E3A0-CB3B-1705-3C87CEB93F93}"/>
              </a:ext>
            </a:extLst>
          </p:cNvPr>
          <p:cNvSpPr txBox="1"/>
          <p:nvPr/>
        </p:nvSpPr>
        <p:spPr>
          <a:xfrm>
            <a:off x="8403038" y="2581513"/>
            <a:ext cx="3780494" cy="1865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Recurring Issues in Specific Plants: (EGB3)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Lack of Proactive Measures: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Misalignment between Marketing, Demand Planning, and Operations teams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6C1ED9-94C7-D1B1-8304-8EAC6BC044F0}"/>
              </a:ext>
            </a:extLst>
          </p:cNvPr>
          <p:cNvSpPr txBox="1"/>
          <p:nvPr/>
        </p:nvSpPr>
        <p:spPr>
          <a:xfrm>
            <a:off x="8189754" y="1881514"/>
            <a:ext cx="5096840" cy="97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9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Weaknesses</a:t>
            </a:r>
          </a:p>
          <a:p>
            <a:endParaRPr lang="en-US" sz="2879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ounded Rectangle 53">
            <a:extLst>
              <a:ext uri="{FF2B5EF4-FFF2-40B4-BE49-F238E27FC236}">
                <a16:creationId xmlns:a16="http://schemas.microsoft.com/office/drawing/2014/main" id="{D71D58DD-1CE9-5F0A-708E-C024033DB4DF}"/>
              </a:ext>
            </a:extLst>
          </p:cNvPr>
          <p:cNvSpPr/>
          <p:nvPr/>
        </p:nvSpPr>
        <p:spPr>
          <a:xfrm>
            <a:off x="2353062" y="5651945"/>
            <a:ext cx="4748228" cy="1799063"/>
          </a:xfrm>
          <a:custGeom>
            <a:avLst/>
            <a:gdLst/>
            <a:ahLst/>
            <a:cxnLst/>
            <a:rect l="l" t="t" r="r" b="b"/>
            <a:pathLst>
              <a:path w="3957888" h="1499610">
                <a:moveTo>
                  <a:pt x="0" y="0"/>
                </a:moveTo>
                <a:lnTo>
                  <a:pt x="3957888" y="0"/>
                </a:lnTo>
                <a:lnTo>
                  <a:pt x="3957888" y="1138199"/>
                </a:lnTo>
                <a:cubicBezTo>
                  <a:pt x="3957888" y="1337800"/>
                  <a:pt x="3796079" y="1499609"/>
                  <a:pt x="3596479" y="1499610"/>
                </a:cubicBezTo>
                <a:lnTo>
                  <a:pt x="361410" y="1499610"/>
                </a:lnTo>
                <a:cubicBezTo>
                  <a:pt x="161809" y="1499609"/>
                  <a:pt x="0" y="1337800"/>
                  <a:pt x="0" y="1138199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04628-0B34-6607-EBDB-1C04F09F2700}"/>
              </a:ext>
            </a:extLst>
          </p:cNvPr>
          <p:cNvSpPr txBox="1"/>
          <p:nvPr/>
        </p:nvSpPr>
        <p:spPr>
          <a:xfrm>
            <a:off x="2541403" y="5784449"/>
            <a:ext cx="4249087" cy="12741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Plant-Specific Action Plans:EGB3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Collaboration with Marketing and Demand Teams: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Quality Control Enhancements: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2221A6-0041-257F-3477-D7014D153AFC}"/>
              </a:ext>
            </a:extLst>
          </p:cNvPr>
          <p:cNvSpPr txBox="1"/>
          <p:nvPr/>
        </p:nvSpPr>
        <p:spPr>
          <a:xfrm>
            <a:off x="2424143" y="4987242"/>
            <a:ext cx="39208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Opportunities</a:t>
            </a:r>
          </a:p>
        </p:txBody>
      </p:sp>
      <p:sp>
        <p:nvSpPr>
          <p:cNvPr id="35" name="Rounded Rectangle 56">
            <a:extLst>
              <a:ext uri="{FF2B5EF4-FFF2-40B4-BE49-F238E27FC236}">
                <a16:creationId xmlns:a16="http://schemas.microsoft.com/office/drawing/2014/main" id="{3CEC243A-941D-41B9-DC9F-2131618423BD}"/>
              </a:ext>
            </a:extLst>
          </p:cNvPr>
          <p:cNvSpPr/>
          <p:nvPr/>
        </p:nvSpPr>
        <p:spPr>
          <a:xfrm>
            <a:off x="7569786" y="5651943"/>
            <a:ext cx="4748230" cy="1810492"/>
          </a:xfrm>
          <a:custGeom>
            <a:avLst/>
            <a:gdLst/>
            <a:ahLst/>
            <a:cxnLst/>
            <a:rect l="l" t="t" r="r" b="b"/>
            <a:pathLst>
              <a:path w="3957889" h="1509136">
                <a:moveTo>
                  <a:pt x="0" y="0"/>
                </a:moveTo>
                <a:lnTo>
                  <a:pt x="3957889" y="0"/>
                </a:lnTo>
                <a:lnTo>
                  <a:pt x="3957889" y="1147725"/>
                </a:lnTo>
                <a:cubicBezTo>
                  <a:pt x="3957888" y="1347326"/>
                  <a:pt x="3796079" y="1509135"/>
                  <a:pt x="3596478" y="1509136"/>
                </a:cubicBezTo>
                <a:lnTo>
                  <a:pt x="361411" y="1509136"/>
                </a:lnTo>
                <a:cubicBezTo>
                  <a:pt x="161809" y="1509135"/>
                  <a:pt x="0" y="1347326"/>
                  <a:pt x="0" y="1147725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50C378-C20D-4E8D-5E88-4319A0A63492}"/>
              </a:ext>
            </a:extLst>
          </p:cNvPr>
          <p:cNvSpPr txBox="1"/>
          <p:nvPr/>
        </p:nvSpPr>
        <p:spPr>
          <a:xfrm>
            <a:off x="8266106" y="5893548"/>
            <a:ext cx="4011232" cy="12741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Market Demand Fluctuations: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Continued inefficiencies in plants like EGB3 could result in increased financial setbacks.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D4DC3C-BA07-20F3-02FE-5DC8443AEC4F}"/>
              </a:ext>
            </a:extLst>
          </p:cNvPr>
          <p:cNvSpPr txBox="1"/>
          <p:nvPr/>
        </p:nvSpPr>
        <p:spPr>
          <a:xfrm>
            <a:off x="7504770" y="4962495"/>
            <a:ext cx="418441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Threats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68B05B8-4A7F-F5BB-2791-F049F9BDDB89}"/>
              </a:ext>
            </a:extLst>
          </p:cNvPr>
          <p:cNvGrpSpPr/>
          <p:nvPr/>
        </p:nvGrpSpPr>
        <p:grpSpPr>
          <a:xfrm>
            <a:off x="5854618" y="3066198"/>
            <a:ext cx="2835912" cy="2835912"/>
            <a:chOff x="3389437" y="2730853"/>
            <a:chExt cx="2363876" cy="236387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1F14E3D-CCCD-FA91-3F63-C1D847F8EFD3}"/>
                </a:ext>
              </a:extLst>
            </p:cNvPr>
            <p:cNvSpPr/>
            <p:nvPr/>
          </p:nvSpPr>
          <p:spPr>
            <a:xfrm>
              <a:off x="3389437" y="2730853"/>
              <a:ext cx="2363876" cy="2363876"/>
            </a:xfrm>
            <a:prstGeom prst="ellipse">
              <a:avLst/>
            </a:prstGeom>
            <a:gradFill>
              <a:gsLst>
                <a:gs pos="9000">
                  <a:sysClr val="windowText" lastClr="000000">
                    <a:lumMod val="85000"/>
                    <a:lumOff val="15000"/>
                  </a:sysClr>
                </a:gs>
                <a:gs pos="43800">
                  <a:srgbClr val="FFFFFF"/>
                </a:gs>
                <a:gs pos="100000">
                  <a:sysClr val="windowText" lastClr="000000"/>
                </a:gs>
                <a:gs pos="60000">
                  <a:sysClr val="window" lastClr="FFFF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96951"/>
              <a:endParaRPr lang="en-US" sz="215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F00EDC4-0785-3C17-94D8-A35767D8D621}"/>
                </a:ext>
              </a:extLst>
            </p:cNvPr>
            <p:cNvGrpSpPr/>
            <p:nvPr/>
          </p:nvGrpSpPr>
          <p:grpSpPr>
            <a:xfrm>
              <a:off x="3582478" y="2923887"/>
              <a:ext cx="1977794" cy="1977793"/>
              <a:chOff x="6019800" y="3276599"/>
              <a:chExt cx="533400" cy="533400"/>
            </a:xfrm>
            <a:effectLst/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477B630-C60A-352D-0453-2EEEED25F83A}"/>
                  </a:ext>
                </a:extLst>
              </p:cNvPr>
              <p:cNvSpPr/>
              <p:nvPr/>
            </p:nvSpPr>
            <p:spPr>
              <a:xfrm>
                <a:off x="6019800" y="3276599"/>
                <a:ext cx="533400" cy="533400"/>
              </a:xfrm>
              <a:prstGeom prst="ellipse">
                <a:avLst/>
              </a:prstGeom>
              <a:gradFill>
                <a:gsLst>
                  <a:gs pos="35000">
                    <a:schemeClr val="tx2">
                      <a:lumMod val="50000"/>
                    </a:schemeClr>
                  </a:gs>
                  <a:gs pos="70000">
                    <a:schemeClr val="tx2">
                      <a:lumMod val="75000"/>
                    </a:schemeClr>
                  </a:gs>
                  <a:gs pos="100000">
                    <a:schemeClr val="tx2"/>
                  </a:gs>
                </a:gsLst>
                <a:lin ang="5400000" scaled="1"/>
              </a:gradFill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96951">
                  <a:defRPr/>
                </a:pPr>
                <a:endParaRPr lang="en-US" sz="2159" kern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8A88EB8-7B2D-8433-CCE0-812279325D8E}"/>
                  </a:ext>
                </a:extLst>
              </p:cNvPr>
              <p:cNvSpPr/>
              <p:nvPr/>
            </p:nvSpPr>
            <p:spPr>
              <a:xfrm>
                <a:off x="6032368" y="3296068"/>
                <a:ext cx="508265" cy="446900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96951">
                  <a:defRPr/>
                </a:pPr>
                <a:endParaRPr lang="en-US" sz="2159" kern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C1388A4-09FE-B1E8-BA5C-365E24A2C2BC}"/>
                </a:ext>
              </a:extLst>
            </p:cNvPr>
            <p:cNvSpPr/>
            <p:nvPr/>
          </p:nvSpPr>
          <p:spPr>
            <a:xfrm>
              <a:off x="3792620" y="3474107"/>
              <a:ext cx="1557516" cy="8463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1096951"/>
              <a:r>
                <a:rPr lang="en-US" sz="3839" b="1" kern="0" dirty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SWOT</a:t>
              </a:r>
            </a:p>
            <a:p>
              <a:pPr algn="ctr" defTabSz="1096951"/>
              <a:r>
                <a:rPr lang="en-US" sz="2159" b="1" kern="0" dirty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Analysis</a:t>
              </a:r>
              <a:endParaRPr lang="en-US" sz="3839" b="1" kern="0" dirty="0">
                <a:solidFill>
                  <a:prstClr val="white"/>
                </a:solidFill>
                <a:effectLst>
                  <a:outerShdw blurRad="1016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ea typeface="Kozuka Gothic Pr6N B" pitchFamily="34" charset="-128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76146-BBFF-59A3-49AE-59F28CF4E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89F80C8-7EEA-7B97-51F8-16905440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6B744492-AFD4-91F6-3789-C6083412F32E}"/>
              </a:ext>
            </a:extLst>
          </p:cNvPr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800" kern="0" spc="-134" dirty="0">
                <a:solidFill>
                  <a:srgbClr val="2C3F42"/>
                </a:solidFill>
                <a:latin typeface="Bitter Medium" pitchFamily="34" charset="0"/>
              </a:rPr>
              <a:t>Thank You</a:t>
            </a:r>
          </a:p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CE49A6FF-4A8F-1018-06DA-BE60927966E5}"/>
              </a:ext>
            </a:extLst>
          </p:cNvPr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1096951"/>
            <a:r>
              <a:rPr lang="en-US" sz="2400" b="1" kern="0" cap="all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Empowering Data-Driven Decisions for a Profitable Future</a:t>
            </a:r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8042EC79-5601-98EA-AD43-C920ED89E54A}"/>
              </a:ext>
            </a:extLst>
          </p:cNvPr>
          <p:cNvSpPr/>
          <p:nvPr/>
        </p:nvSpPr>
        <p:spPr>
          <a:xfrm>
            <a:off x="7937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630783F5-C28E-D4BB-A96C-0B818A7EB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491639"/>
            <a:ext cx="347663" cy="347663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073AC0AE-981F-11CD-9C20-83B092850E7E}"/>
              </a:ext>
            </a:extLst>
          </p:cNvPr>
          <p:cNvSpPr/>
          <p:nvPr/>
        </p:nvSpPr>
        <p:spPr>
          <a:xfrm>
            <a:off x="1270040" y="5467112"/>
            <a:ext cx="233350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B2E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kirollos simon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584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6" y="5933797"/>
            <a:ext cx="14626589" cy="18683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51"/>
            <a:endParaRPr lang="en-US" sz="2159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8535" y="6037169"/>
            <a:ext cx="12351870" cy="149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6951"/>
            <a:r>
              <a:rPr lang="en-US" sz="5759" b="1" kern="0" cap="all" dirty="0"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Thank You</a:t>
            </a:r>
          </a:p>
          <a:p>
            <a:pPr defTabSz="1096951"/>
            <a:r>
              <a:rPr lang="en-US" sz="3360" b="1" kern="0" cap="all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Empowering Data-Driven Decisions for a Profitable Future</a:t>
            </a:r>
          </a:p>
        </p:txBody>
      </p:sp>
    </p:spTree>
    <p:extLst>
      <p:ext uri="{BB962C8B-B14F-4D97-AF65-F5344CB8AC3E}">
        <p14:creationId xmlns:p14="http://schemas.microsoft.com/office/powerpoint/2010/main" val="136418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506</Words>
  <Application>Microsoft Office PowerPoint</Application>
  <PresentationFormat>Custom</PresentationFormat>
  <Paragraphs>125</Paragraphs>
  <Slides>13</Slides>
  <Notes>10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Open Sans Bold</vt:lpstr>
      <vt:lpstr>Arial</vt:lpstr>
      <vt:lpstr>Open Sans</vt:lpstr>
      <vt:lpstr>Bitter Medium</vt:lpstr>
      <vt:lpstr>Arial Narrow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SWOT Analysis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Kirolos Simon</cp:lastModifiedBy>
  <cp:revision>1</cp:revision>
  <dcterms:created xsi:type="dcterms:W3CDTF">2025-01-01T18:49:04Z</dcterms:created>
  <dcterms:modified xsi:type="dcterms:W3CDTF">2025-01-02T16:28:51Z</dcterms:modified>
</cp:coreProperties>
</file>