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13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4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08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71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025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32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17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706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04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6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36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52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9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4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77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35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6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02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54955" y="1653659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ECECEC"/>
                </a:solidFill>
                <a:latin typeface="Söhne"/>
              </a:rPr>
              <a:t>Introduction to OOP</a:t>
            </a:r>
            <a:endParaRPr lang="en-US" b="1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1154955" y="2079569"/>
            <a:ext cx="8611345" cy="2717976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Definition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: Object-Oriented Programming (OOP) is a programming paradigm based on the concept of objects, which can contain data and code to manipulate that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Core Concepts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Classes and Objects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Inheritance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Encapsulation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Polymorphism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Benefits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Modularity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Reusability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Scalability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53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500" dirty="0" smtClean="0">
                <a:latin typeface="Arial Black" panose="020B0A04020102020204" pitchFamily="34" charset="0"/>
              </a:rPr>
              <a:t>Thank you for your time</a:t>
            </a:r>
          </a:p>
          <a:p>
            <a:pPr marL="0" indent="0" algn="ctr">
              <a:buNone/>
            </a:pPr>
            <a:r>
              <a:rPr lang="en-US" sz="4500" dirty="0" smtClean="0">
                <a:latin typeface="Arial Black" panose="020B0A04020102020204" pitchFamily="34" charset="0"/>
              </a:rPr>
              <a:t>Best Regards with</a:t>
            </a:r>
          </a:p>
          <a:p>
            <a:pPr marL="0" indent="0" algn="ctr">
              <a:buNone/>
            </a:pPr>
            <a:r>
              <a:rPr lang="en-US" sz="4500" dirty="0" smtClean="0">
                <a:latin typeface="Arial Black" panose="020B0A04020102020204" pitchFamily="34" charset="0"/>
              </a:rPr>
              <a:t>Eng/Kirollos Gerges </a:t>
            </a:r>
            <a:endParaRPr lang="en-US" sz="45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57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799"/>
            <a:ext cx="8825659" cy="800101"/>
          </a:xfrm>
        </p:spPr>
        <p:txBody>
          <a:bodyPr/>
          <a:lstStyle/>
          <a:p>
            <a:r>
              <a:rPr lang="en-US" b="1" dirty="0"/>
              <a:t>Classes </a:t>
            </a:r>
            <a:r>
              <a:rPr lang="en-US" b="1" dirty="0" smtClean="0"/>
              <a:t>and </a:t>
            </a:r>
            <a:r>
              <a:rPr lang="en-US" b="1" dirty="0"/>
              <a:t>Objects</a:t>
            </a:r>
            <a:br>
              <a:rPr lang="en-US" b="1" dirty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852" y="2247900"/>
            <a:ext cx="6162947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r>
              <a:rPr lang="en-US" b="1" dirty="0"/>
              <a:t>Inheritance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945" y="2311400"/>
            <a:ext cx="4141391" cy="438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2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Polymorphism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524" y="2222500"/>
            <a:ext cx="4066876" cy="457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4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Polymorphism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446" y="2154320"/>
            <a:ext cx="4104028" cy="465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4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Real-World Example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418" y="2186404"/>
            <a:ext cx="3897908" cy="445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3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Advanced OOP Concepts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829" y="2298700"/>
            <a:ext cx="5764213" cy="44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1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OOP Principles</a:t>
            </a:r>
            <a:r>
              <a:rPr lang="en-US" sz="2400" dirty="0"/>
              <a:t>: Encapsulation, Inheritance, Polymorphism</a:t>
            </a:r>
          </a:p>
          <a:p>
            <a:r>
              <a:rPr lang="en-US" sz="2400" b="1" dirty="0"/>
              <a:t>Benefits</a:t>
            </a:r>
            <a:r>
              <a:rPr lang="en-US" sz="2400" dirty="0"/>
              <a:t>: Modularity, Reusability, Scalability</a:t>
            </a:r>
          </a:p>
          <a:p>
            <a:r>
              <a:rPr lang="en-US" sz="2400" b="1" dirty="0"/>
              <a:t>Python Features</a:t>
            </a:r>
            <a:r>
              <a:rPr lang="en-US" sz="2400" dirty="0"/>
              <a:t>: Easy to implement OOP concepts, supports advanced OOP features like abstract classes.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5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Q&amp;A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600" b="1" dirty="0"/>
              <a:t>Questions</a:t>
            </a:r>
            <a:r>
              <a:rPr lang="en-US" sz="2600" dirty="0" smtClean="0"/>
              <a:t>:</a:t>
            </a:r>
          </a:p>
          <a:p>
            <a:pPr marL="0" indent="0" algn="ctr">
              <a:buNone/>
            </a:pPr>
            <a:r>
              <a:rPr lang="en-US" sz="26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  <a:r>
              <a:rPr lang="en-US" sz="2600" b="1" dirty="0">
                <a:solidFill>
                  <a:srgbClr val="C00000"/>
                </a:solidFill>
                <a:latin typeface="Arial Black" panose="020B0A04020102020204" pitchFamily="34" charset="0"/>
              </a:rPr>
              <a:t>Open the floor for any questions about OOP in Python.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0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</TotalTime>
  <Words>116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Century Gothic</vt:lpstr>
      <vt:lpstr>Söhne</vt:lpstr>
      <vt:lpstr>Wingdings 3</vt:lpstr>
      <vt:lpstr>Ion Boardroom</vt:lpstr>
      <vt:lpstr>Definition: Object-Oriented Programming (OOP) is a programming paradigm based on the concept of objects, which can contain data and code to manipulate that data. Core Concepts: Classes and Objects Inheritance Encapsulation Polymorphism Benefits: Modularity Reusability Scalability  </vt:lpstr>
      <vt:lpstr>Classes and Objects </vt:lpstr>
      <vt:lpstr> Inheritance </vt:lpstr>
      <vt:lpstr>Polymorphism </vt:lpstr>
      <vt:lpstr>Polymorphism </vt:lpstr>
      <vt:lpstr>Real-World Example </vt:lpstr>
      <vt:lpstr>Advanced OOP Concepts</vt:lpstr>
      <vt:lpstr>Summary </vt:lpstr>
      <vt:lpstr>Q&amp;A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Definition: Object-Oriented Programming (OOP) is a programming paradigm based on the concept of objects, which can contain data and code to manipulate that data. Core Concepts: Classes and Objects Inheritance Encapsulation Polymorphism Benefits: Modularity Reusability Scalability  </dc:title>
  <dc:creator>Kirollos Gerges Assad Gerges</dc:creator>
  <cp:lastModifiedBy>Kirollos Gerges Assad Gerges</cp:lastModifiedBy>
  <cp:revision>7</cp:revision>
  <dcterms:created xsi:type="dcterms:W3CDTF">2024-05-21T07:08:00Z</dcterms:created>
  <dcterms:modified xsi:type="dcterms:W3CDTF">2024-05-21T07:25:03Z</dcterms:modified>
</cp:coreProperties>
</file>