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AA2931D-16AB-453E-B805-1E7E8F2C244F}" type="datetimeFigureOut">
              <a:rPr lang="en-US" smtClean="0"/>
              <a:t>19-Aug-14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D161E83-1AE0-41C0-8C4D-B2D6FF1B9C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A2931D-16AB-453E-B805-1E7E8F2C244F}" type="datetimeFigureOut">
              <a:rPr lang="en-US" smtClean="0"/>
              <a:t>19-Aug-14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61E83-1AE0-41C0-8C4D-B2D6FF1B9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AA2931D-16AB-453E-B805-1E7E8F2C244F}" type="datetimeFigureOut">
              <a:rPr lang="en-US" smtClean="0"/>
              <a:t>19-Aug-14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D161E83-1AE0-41C0-8C4D-B2D6FF1B9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A2931D-16AB-453E-B805-1E7E8F2C244F}" type="datetimeFigureOut">
              <a:rPr lang="en-US" smtClean="0"/>
              <a:t>19-Aug-14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61E83-1AE0-41C0-8C4D-B2D6FF1B9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AA2931D-16AB-453E-B805-1E7E8F2C244F}" type="datetimeFigureOut">
              <a:rPr lang="en-US" smtClean="0"/>
              <a:t>19-Aug-14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D161E83-1AE0-41C0-8C4D-B2D6FF1B9C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A2931D-16AB-453E-B805-1E7E8F2C244F}" type="datetimeFigureOut">
              <a:rPr lang="en-US" smtClean="0"/>
              <a:t>19-Aug-14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61E83-1AE0-41C0-8C4D-B2D6FF1B9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A2931D-16AB-453E-B805-1E7E8F2C244F}" type="datetimeFigureOut">
              <a:rPr lang="en-US" smtClean="0"/>
              <a:t>19-Aug-14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61E83-1AE0-41C0-8C4D-B2D6FF1B9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A2931D-16AB-453E-B805-1E7E8F2C244F}" type="datetimeFigureOut">
              <a:rPr lang="en-US" smtClean="0"/>
              <a:t>19-Aug-14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61E83-1AE0-41C0-8C4D-B2D6FF1B9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AA2931D-16AB-453E-B805-1E7E8F2C244F}" type="datetimeFigureOut">
              <a:rPr lang="en-US" smtClean="0"/>
              <a:t>19-Aug-14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61E83-1AE0-41C0-8C4D-B2D6FF1B9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A2931D-16AB-453E-B805-1E7E8F2C244F}" type="datetimeFigureOut">
              <a:rPr lang="en-US" smtClean="0"/>
              <a:t>19-Aug-14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61E83-1AE0-41C0-8C4D-B2D6FF1B9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A2931D-16AB-453E-B805-1E7E8F2C244F}" type="datetimeFigureOut">
              <a:rPr lang="en-US" smtClean="0"/>
              <a:t>19-Aug-14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61E83-1AE0-41C0-8C4D-B2D6FF1B9C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AA2931D-16AB-453E-B805-1E7E8F2C244F}" type="datetimeFigureOut">
              <a:rPr lang="en-US" smtClean="0"/>
              <a:t>19-Aug-14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D161E83-1AE0-41C0-8C4D-B2D6FF1B9C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8732" y="1170432"/>
            <a:ext cx="5424268" cy="286816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Sorting Algorithms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8465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College\Second year\SECOND SEMESTER\DATA STRUCTURE\Insertion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8153400" cy="48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Insertion Sort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657600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 smtClean="0">
                <a:solidFill>
                  <a:srgbClr val="FF0000"/>
                </a:solidFill>
              </a:rPr>
              <a:t>Pseudocode</a:t>
            </a:r>
            <a:r>
              <a:rPr lang="en-US" sz="3200" b="1" u="sng" dirty="0" smtClean="0">
                <a:solidFill>
                  <a:srgbClr val="FF0000"/>
                </a:solidFill>
              </a:rPr>
              <a:t> :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180344"/>
            <a:ext cx="42434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400" dirty="0" smtClean="0"/>
              <a:t>void insertionSort(int[] ar) { </a:t>
            </a:r>
          </a:p>
          <a:p>
            <a:r>
              <a:rPr lang="nn-NO" sz="2400" dirty="0" smtClean="0"/>
              <a:t>for (int i=1; i ‹ ar.length; i++) {</a:t>
            </a:r>
          </a:p>
          <a:p>
            <a:r>
              <a:rPr lang="nn-NO" sz="2400" dirty="0" smtClean="0"/>
              <a:t> int index = ar[i];</a:t>
            </a:r>
          </a:p>
          <a:p>
            <a:r>
              <a:rPr lang="nn-NO" sz="2400" dirty="0" smtClean="0"/>
              <a:t> int j = i;</a:t>
            </a:r>
          </a:p>
          <a:p>
            <a:r>
              <a:rPr lang="nn-NO" sz="2400" dirty="0" smtClean="0"/>
              <a:t> while (j &gt; 0 &amp;&amp; ar[j-1] &gt; index) { </a:t>
            </a:r>
          </a:p>
          <a:p>
            <a:r>
              <a:rPr lang="nn-NO" sz="2400" dirty="0" smtClean="0"/>
              <a:t>ar[j] = ar[j-1]; j--; }</a:t>
            </a:r>
          </a:p>
          <a:p>
            <a:r>
              <a:rPr lang="nn-NO" sz="2400" dirty="0" smtClean="0"/>
              <a:t> ar[j] = index; }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90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College\Second year\SECOND SEMESTER\DATA STRUCTURE\Bubble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381000"/>
            <a:ext cx="8534400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Bubble Sort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539425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 smtClean="0">
                <a:solidFill>
                  <a:srgbClr val="FF0000"/>
                </a:solidFill>
              </a:rPr>
              <a:t>Pseudocode</a:t>
            </a:r>
            <a:r>
              <a:rPr lang="en-US" sz="3200" b="1" u="sng" dirty="0" smtClean="0">
                <a:solidFill>
                  <a:srgbClr val="FF0000"/>
                </a:solidFill>
              </a:rPr>
              <a:t> :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048000"/>
            <a:ext cx="38742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void </a:t>
            </a:r>
            <a:r>
              <a:rPr lang="en-US" sz="2000" dirty="0" err="1" smtClean="0"/>
              <a:t>bubbleSort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</a:t>
            </a:r>
            <a:r>
              <a:rPr lang="en-US" sz="2000" dirty="0" smtClean="0"/>
              <a:t>[]) 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(</a:t>
            </a:r>
            <a:r>
              <a:rPr lang="en-US" sz="2000" dirty="0" err="1" smtClean="0"/>
              <a:t>ar.length</a:t>
            </a:r>
            <a:r>
              <a:rPr lang="en-US" sz="2000" dirty="0" smtClean="0"/>
              <a:t> - 1); </a:t>
            </a:r>
            <a:r>
              <a:rPr lang="en-US" sz="2000" dirty="0" err="1" smtClean="0"/>
              <a:t>i</a:t>
            </a:r>
            <a:r>
              <a:rPr lang="en-US" sz="2000" dirty="0" smtClean="0"/>
              <a:t> &gt;= 0; </a:t>
            </a:r>
            <a:r>
              <a:rPr lang="en-US" sz="2000" dirty="0" err="1" smtClean="0"/>
              <a:t>i</a:t>
            </a:r>
            <a:r>
              <a:rPr lang="en-US" sz="2000" dirty="0" smtClean="0"/>
              <a:t>--) 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j = 1; j ≤ </a:t>
            </a:r>
            <a:r>
              <a:rPr lang="en-US" sz="2000" dirty="0" err="1" smtClean="0"/>
              <a:t>i</a:t>
            </a:r>
            <a:r>
              <a:rPr lang="en-US" sz="2000" dirty="0" smtClean="0"/>
              <a:t>; j++) 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if (</a:t>
            </a:r>
            <a:r>
              <a:rPr lang="en-US" sz="2000" dirty="0" err="1" smtClean="0"/>
              <a:t>ar</a:t>
            </a:r>
            <a:r>
              <a:rPr lang="en-US" sz="2000" dirty="0" smtClean="0"/>
              <a:t>[j-1] &gt; </a:t>
            </a:r>
            <a:r>
              <a:rPr lang="en-US" sz="2000" dirty="0" err="1" smtClean="0"/>
              <a:t>ar</a:t>
            </a:r>
            <a:r>
              <a:rPr lang="en-US" sz="2000" dirty="0" smtClean="0"/>
              <a:t>[j])</a:t>
            </a:r>
          </a:p>
          <a:p>
            <a:r>
              <a:rPr lang="en-US" sz="2000" dirty="0" smtClean="0"/>
              <a:t> {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temp = </a:t>
            </a:r>
            <a:r>
              <a:rPr lang="en-US" sz="2000" dirty="0" err="1" smtClean="0"/>
              <a:t>ar</a:t>
            </a:r>
            <a:r>
              <a:rPr lang="en-US" sz="2000" dirty="0" smtClean="0"/>
              <a:t>[j-1];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ar</a:t>
            </a:r>
            <a:r>
              <a:rPr lang="en-US" sz="2000" dirty="0" smtClean="0"/>
              <a:t>[j-1] = </a:t>
            </a:r>
            <a:r>
              <a:rPr lang="en-US" sz="2000" dirty="0" err="1" smtClean="0"/>
              <a:t>ar</a:t>
            </a:r>
            <a:r>
              <a:rPr lang="en-US" sz="2000" dirty="0" smtClean="0"/>
              <a:t>[j];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ar</a:t>
            </a:r>
            <a:r>
              <a:rPr lang="en-US" sz="2000" dirty="0" smtClean="0"/>
              <a:t>[j] = temp;</a:t>
            </a:r>
          </a:p>
          <a:p>
            <a:r>
              <a:rPr lang="en-US" sz="2000" dirty="0" smtClean="0"/>
              <a:t> } } }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2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Selection Sort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473637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 smtClean="0">
                <a:solidFill>
                  <a:srgbClr val="FF0000"/>
                </a:solidFill>
              </a:rPr>
              <a:t>Pseudocode</a:t>
            </a:r>
            <a:r>
              <a:rPr lang="en-US" sz="3200" b="1" u="sng" dirty="0" smtClean="0">
                <a:solidFill>
                  <a:srgbClr val="FF0000"/>
                </a:solidFill>
              </a:rPr>
              <a:t> :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134612"/>
            <a:ext cx="42167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selectionSort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[] </a:t>
            </a:r>
            <a:r>
              <a:rPr lang="en-US" sz="2400" dirty="0" err="1" smtClean="0"/>
              <a:t>ar</a:t>
            </a:r>
            <a:r>
              <a:rPr lang="en-US" sz="2400" dirty="0" smtClean="0"/>
              <a:t>){ </a:t>
            </a:r>
          </a:p>
          <a:p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‹ ar.length-1;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min =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j = i+1; j ‹ </a:t>
            </a:r>
            <a:r>
              <a:rPr lang="en-US" sz="2400" dirty="0" err="1" smtClean="0"/>
              <a:t>ar.length</a:t>
            </a:r>
            <a:r>
              <a:rPr lang="en-US" sz="2400" dirty="0" smtClean="0"/>
              <a:t>; j++)</a:t>
            </a:r>
          </a:p>
          <a:p>
            <a:r>
              <a:rPr lang="en-US" sz="2400" dirty="0" smtClean="0"/>
              <a:t> if (</a:t>
            </a:r>
            <a:r>
              <a:rPr lang="en-US" sz="2400" dirty="0" err="1" smtClean="0"/>
              <a:t>ar</a:t>
            </a:r>
            <a:r>
              <a:rPr lang="en-US" sz="2400" dirty="0" smtClean="0"/>
              <a:t>[j] ‹ </a:t>
            </a:r>
            <a:r>
              <a:rPr lang="en-US" sz="2400" dirty="0" err="1" smtClean="0"/>
              <a:t>ar</a:t>
            </a:r>
            <a:r>
              <a:rPr lang="en-US" sz="2400" dirty="0" smtClean="0"/>
              <a:t>[min]) min = j;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temp = </a:t>
            </a:r>
            <a:r>
              <a:rPr lang="en-US" sz="2400" dirty="0" err="1" smtClean="0"/>
              <a:t>ar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ar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 = </a:t>
            </a:r>
            <a:r>
              <a:rPr lang="en-US" sz="2400" dirty="0" err="1" smtClean="0"/>
              <a:t>ar</a:t>
            </a:r>
            <a:r>
              <a:rPr lang="en-US" sz="2400" dirty="0" smtClean="0"/>
              <a:t>[min]; </a:t>
            </a:r>
          </a:p>
          <a:p>
            <a:r>
              <a:rPr lang="en-US" sz="2400" dirty="0" err="1" smtClean="0"/>
              <a:t>ar</a:t>
            </a:r>
            <a:r>
              <a:rPr lang="en-US" sz="2400" dirty="0" smtClean="0"/>
              <a:t>[min] = temp; } }</a:t>
            </a:r>
            <a:endParaRPr lang="en-US" sz="2400" dirty="0"/>
          </a:p>
        </p:txBody>
      </p:sp>
      <p:pic>
        <p:nvPicPr>
          <p:cNvPr id="3074" name="Picture 2" descr="E:\College\Second year\SECOND SEMESTER\DATA STRUCTURE\Selection-Sort-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58062"/>
            <a:ext cx="1447800" cy="537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0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arc\Desktop\Merge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12799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Merge Sort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239000" cy="11430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Merge Sort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7239000" cy="4846320"/>
          </a:xfrm>
        </p:spPr>
        <p:txBody>
          <a:bodyPr>
            <a:noAutofit/>
          </a:bodyPr>
          <a:lstStyle/>
          <a:p>
            <a:r>
              <a:rPr lang="en-US" sz="2800" b="1" u="sng" dirty="0" err="1">
                <a:solidFill>
                  <a:srgbClr val="FF0000"/>
                </a:solidFill>
              </a:rPr>
              <a:t>Pseudocode</a:t>
            </a:r>
            <a:r>
              <a:rPr lang="en-US" sz="2800" b="1" u="sng" dirty="0">
                <a:solidFill>
                  <a:srgbClr val="FF0000"/>
                </a:solidFill>
              </a:rPr>
              <a:t> </a:t>
            </a:r>
            <a:r>
              <a:rPr lang="en-US" sz="2800" b="1" u="sng" dirty="0" smtClean="0">
                <a:solidFill>
                  <a:srgbClr val="FF0000"/>
                </a:solidFill>
              </a:rPr>
              <a:t>:</a:t>
            </a:r>
            <a:endParaRPr lang="en-US" sz="2800" b="1" dirty="0" smtClean="0"/>
          </a:p>
          <a:p>
            <a:r>
              <a:rPr lang="en-US" sz="1800" b="1" dirty="0" smtClean="0"/>
              <a:t>function </a:t>
            </a:r>
            <a:r>
              <a:rPr lang="en-US" sz="1800" b="1" dirty="0" err="1"/>
              <a:t>mergesort</a:t>
            </a:r>
            <a:r>
              <a:rPr lang="en-US" sz="1800" b="1" dirty="0"/>
              <a:t>(m)</a:t>
            </a:r>
          </a:p>
          <a:p>
            <a:r>
              <a:rPr lang="en-US" sz="1800" b="1" dirty="0"/>
              <a:t>   </a:t>
            </a:r>
            <a:r>
              <a:rPr lang="en-US" sz="1800" b="1" dirty="0" err="1"/>
              <a:t>var</a:t>
            </a:r>
            <a:r>
              <a:rPr lang="en-US" sz="1800" b="1" dirty="0"/>
              <a:t> list left, right, result</a:t>
            </a:r>
          </a:p>
          <a:p>
            <a:r>
              <a:rPr lang="en-US" sz="1800" b="1" dirty="0"/>
              <a:t>   if length(m) ≤ 1</a:t>
            </a:r>
          </a:p>
          <a:p>
            <a:r>
              <a:rPr lang="en-US" sz="1800" b="1" dirty="0"/>
              <a:t>       return m</a:t>
            </a:r>
          </a:p>
          <a:p>
            <a:r>
              <a:rPr lang="en-US" sz="1800" b="1" dirty="0"/>
              <a:t>   else</a:t>
            </a:r>
          </a:p>
          <a:p>
            <a:r>
              <a:rPr lang="en-US" sz="1800" b="1" dirty="0"/>
              <a:t>       </a:t>
            </a:r>
            <a:r>
              <a:rPr lang="en-US" sz="1800" b="1" dirty="0" err="1"/>
              <a:t>var</a:t>
            </a:r>
            <a:r>
              <a:rPr lang="en-US" sz="1800" b="1" dirty="0"/>
              <a:t> middle = length(m) / 2</a:t>
            </a:r>
          </a:p>
          <a:p>
            <a:r>
              <a:rPr lang="en-US" sz="1800" b="1" dirty="0"/>
              <a:t>       for each x in m up to middle - 1</a:t>
            </a:r>
          </a:p>
          <a:p>
            <a:r>
              <a:rPr lang="en-US" sz="1800" b="1" dirty="0"/>
              <a:t>           add x to left</a:t>
            </a:r>
          </a:p>
          <a:p>
            <a:r>
              <a:rPr lang="en-US" sz="1800" b="1" dirty="0"/>
              <a:t>       for each x in m at and after middle</a:t>
            </a:r>
          </a:p>
          <a:p>
            <a:r>
              <a:rPr lang="en-US" sz="1800" b="1" dirty="0"/>
              <a:t>           add x to right</a:t>
            </a:r>
          </a:p>
          <a:p>
            <a:r>
              <a:rPr lang="en-US" sz="1800" b="1" dirty="0"/>
              <a:t>       left = </a:t>
            </a:r>
            <a:r>
              <a:rPr lang="en-US" sz="1800" b="1" dirty="0" err="1"/>
              <a:t>mergesort</a:t>
            </a:r>
            <a:r>
              <a:rPr lang="en-US" sz="1800" b="1" dirty="0"/>
              <a:t>(left)</a:t>
            </a:r>
          </a:p>
          <a:p>
            <a:r>
              <a:rPr lang="en-US" sz="1800" b="1" dirty="0"/>
              <a:t>       right = </a:t>
            </a:r>
            <a:r>
              <a:rPr lang="en-US" sz="1800" b="1" dirty="0" err="1"/>
              <a:t>mergesort</a:t>
            </a:r>
            <a:r>
              <a:rPr lang="en-US" sz="1800" b="1" dirty="0"/>
              <a:t>(right)</a:t>
            </a:r>
          </a:p>
          <a:p>
            <a:r>
              <a:rPr lang="en-US" sz="1800" b="1" dirty="0"/>
              <a:t>       if last(left) ≤ first(right) </a:t>
            </a:r>
          </a:p>
          <a:p>
            <a:r>
              <a:rPr lang="en-US" sz="1800" b="1" dirty="0"/>
              <a:t>          append right to left</a:t>
            </a:r>
          </a:p>
          <a:p>
            <a:r>
              <a:rPr lang="en-US" sz="1800" b="1" dirty="0"/>
              <a:t>          return left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69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239000" cy="11430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Merge Sort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7239000" cy="4846320"/>
          </a:xfrm>
        </p:spPr>
        <p:txBody>
          <a:bodyPr>
            <a:noAutofit/>
          </a:bodyPr>
          <a:lstStyle/>
          <a:p>
            <a:endParaRPr lang="en-US" sz="1800" b="1" dirty="0"/>
          </a:p>
          <a:p>
            <a:r>
              <a:rPr lang="en-US" sz="1800" b="1" dirty="0"/>
              <a:t> result = merge(left, right)</a:t>
            </a:r>
          </a:p>
          <a:p>
            <a:r>
              <a:rPr lang="en-US" sz="1800" b="1" dirty="0"/>
              <a:t>       return </a:t>
            </a:r>
            <a:r>
              <a:rPr lang="en-US" sz="1800" b="1" dirty="0" smtClean="0"/>
              <a:t>result</a:t>
            </a:r>
          </a:p>
          <a:p>
            <a:r>
              <a:rPr lang="en-US" sz="1800" b="1" dirty="0" smtClean="0"/>
              <a:t>function </a:t>
            </a:r>
            <a:r>
              <a:rPr lang="en-US" sz="1800" b="1" dirty="0"/>
              <a:t>merge(</a:t>
            </a:r>
            <a:r>
              <a:rPr lang="en-US" sz="1800" b="1" dirty="0" err="1"/>
              <a:t>left,right</a:t>
            </a:r>
            <a:r>
              <a:rPr lang="en-US" sz="1800" b="1" dirty="0"/>
              <a:t>)</a:t>
            </a:r>
          </a:p>
          <a:p>
            <a:r>
              <a:rPr lang="en-US" sz="1800" b="1" dirty="0"/>
              <a:t>   </a:t>
            </a:r>
            <a:r>
              <a:rPr lang="en-US" sz="1800" b="1" dirty="0" err="1"/>
              <a:t>var</a:t>
            </a:r>
            <a:r>
              <a:rPr lang="en-US" sz="1800" b="1" dirty="0"/>
              <a:t> list result</a:t>
            </a:r>
          </a:p>
          <a:p>
            <a:r>
              <a:rPr lang="en-US" sz="1800" b="1" dirty="0"/>
              <a:t>   while length(left) &gt; 0 and length(right) &gt; 0</a:t>
            </a:r>
          </a:p>
          <a:p>
            <a:r>
              <a:rPr lang="en-US" sz="1800" b="1" dirty="0"/>
              <a:t>       if first(left) ≤ first(right)</a:t>
            </a:r>
          </a:p>
          <a:p>
            <a:r>
              <a:rPr lang="en-US" sz="1800" b="1" dirty="0"/>
              <a:t>           append first(left) to result</a:t>
            </a:r>
          </a:p>
          <a:p>
            <a:r>
              <a:rPr lang="en-US" sz="1800" b="1" dirty="0"/>
              <a:t>           left = rest(left)</a:t>
            </a:r>
          </a:p>
          <a:p>
            <a:r>
              <a:rPr lang="en-US" sz="1800" b="1" dirty="0"/>
              <a:t>       else</a:t>
            </a:r>
          </a:p>
          <a:p>
            <a:r>
              <a:rPr lang="en-US" sz="1800" b="1" dirty="0"/>
              <a:t>           append first(right) to result</a:t>
            </a:r>
          </a:p>
          <a:p>
            <a:r>
              <a:rPr lang="en-US" sz="1800" b="1" dirty="0"/>
              <a:t>           right = rest(right)</a:t>
            </a:r>
          </a:p>
          <a:p>
            <a:r>
              <a:rPr lang="en-US" sz="1800" b="1" dirty="0"/>
              <a:t>   if length(left) &gt; 0 </a:t>
            </a:r>
          </a:p>
          <a:p>
            <a:r>
              <a:rPr lang="en-US" sz="1800" b="1" dirty="0"/>
              <a:t>       append rest(left) to result</a:t>
            </a:r>
          </a:p>
          <a:p>
            <a:r>
              <a:rPr lang="en-US" sz="1800" b="1" dirty="0"/>
              <a:t>   if length(right) &gt; 0 </a:t>
            </a:r>
          </a:p>
          <a:p>
            <a:r>
              <a:rPr lang="en-US" sz="1800" b="1" dirty="0"/>
              <a:t>       append rest(right) to result</a:t>
            </a:r>
          </a:p>
          <a:p>
            <a:r>
              <a:rPr lang="en-US" sz="1800" b="1" dirty="0"/>
              <a:t>   return result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2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1413</TotalTime>
  <Words>394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Sorting Algorithms</vt:lpstr>
      <vt:lpstr>Insertion Sort</vt:lpstr>
      <vt:lpstr>Bubble Sort</vt:lpstr>
      <vt:lpstr>Selection Sort</vt:lpstr>
      <vt:lpstr>Merge Sort</vt:lpstr>
      <vt:lpstr>Merge Sort</vt:lpstr>
      <vt:lpstr>Merge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marc</dc:creator>
  <cp:lastModifiedBy>marc</cp:lastModifiedBy>
  <cp:revision>9</cp:revision>
  <dcterms:created xsi:type="dcterms:W3CDTF">2014-08-18T23:48:55Z</dcterms:created>
  <dcterms:modified xsi:type="dcterms:W3CDTF">2014-08-19T23:22:50Z</dcterms:modified>
</cp:coreProperties>
</file>