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8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44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1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6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5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4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7DCFE-4F50-48FD-A0DF-0B44956E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63923BFD-16D5-A145-E19D-E6FC0F1C8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1" y="-4463"/>
            <a:ext cx="12191999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CA378-7594-4CA7-A0F2-B9D9DB9E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7755" y="3756691"/>
            <a:ext cx="2743200" cy="310130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09804D-EEDA-4241-A1DC-D0EE3699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94513" y="0"/>
            <a:ext cx="7097487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455384-AD1E-43F5-A0B6-C938F956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86" y="1560529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12DC-410F-1FC4-DBE0-8EADA4659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110" y="2412786"/>
            <a:ext cx="3790765" cy="2823099"/>
          </a:xfrm>
        </p:spPr>
        <p:txBody>
          <a:bodyPr anchor="ctr">
            <a:normAutofit/>
          </a:bodyPr>
          <a:lstStyle/>
          <a:p>
            <a:pPr algn="ctr"/>
            <a:r>
              <a:rPr lang="en-EG" sz="1800">
                <a:solidFill>
                  <a:srgbClr val="000000"/>
                </a:solidFill>
              </a:rPr>
              <a:t>Intro To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8429-C2C9-AFCB-CBAD-0C5B609BE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069" y="722519"/>
            <a:ext cx="4795002" cy="1825372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EG">
                <a:solidFill>
                  <a:srgbClr val="FFFFFF"/>
                </a:solidFill>
              </a:rPr>
              <a:t>How The Internet Works</a:t>
            </a:r>
          </a:p>
          <a:p>
            <a:pPr algn="r"/>
            <a:endParaRPr lang="en-E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0EE4-7669-C0D8-F4E3-C469BB495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557" y="1000352"/>
            <a:ext cx="5292256" cy="2660353"/>
          </a:xfrm>
        </p:spPr>
        <p:txBody>
          <a:bodyPr anchor="t">
            <a:normAutofit/>
          </a:bodyPr>
          <a:lstStyle/>
          <a:p>
            <a:r>
              <a:rPr lang="en-EG" sz="3300" dirty="0"/>
              <a:t>How The Internet Works</a:t>
            </a:r>
            <a:br>
              <a:rPr lang="en-EG" sz="3300" dirty="0"/>
            </a:br>
            <a:endParaRPr lang="en-EG" sz="33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65F013-CFF1-422E-BFC3-B0B22F915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35" y="3731741"/>
            <a:ext cx="5292256" cy="21259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all about the browser(Client) send a request to server and come back with response to client with HTTP protocol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5562C84-14F0-4240-B89A-00CA789E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C70CF7-838D-41F7-9297-B5F83BDCEB13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6/16/23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648AE06F-026F-721A-80C7-4D20BA6A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52" y="585249"/>
            <a:ext cx="4207991" cy="495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2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F130-9931-1FD9-AFAD-2B3254AD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992" y="1199213"/>
            <a:ext cx="4481136" cy="4579495"/>
          </a:xfrm>
        </p:spPr>
        <p:txBody>
          <a:bodyPr anchor="b">
            <a:normAutofit/>
          </a:bodyPr>
          <a:lstStyle/>
          <a:p>
            <a:r>
              <a:rPr lang="en-EG">
                <a:solidFill>
                  <a:srgbClr val="000000"/>
                </a:solidFill>
              </a:rPr>
              <a:t>Why you need to learn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F761-0839-7A72-1C7D-F3A54309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430" y="1199213"/>
            <a:ext cx="4517486" cy="4790414"/>
          </a:xfrm>
        </p:spPr>
        <p:txBody>
          <a:bodyPr>
            <a:normAutofit/>
          </a:bodyPr>
          <a:lstStyle/>
          <a:p>
            <a:r>
              <a:rPr lang="en-EG"/>
              <a:t>I need to learn backend developing to learn how the websites and functions works and to start as a freelancer for back end web developing</a:t>
            </a:r>
            <a:endParaRPr lang="en-EG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43F803-E753-48DA-98D5-E5B3A41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EB8BE9-6B41-486B-B105-2774B518B7E7}" type="datetime1">
              <a:rPr lang="en-US" smtClean="0"/>
              <a:pPr>
                <a:spcAft>
                  <a:spcPts val="600"/>
                </a:spcAft>
              </a:pPr>
              <a:t>6/16/23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ED77D8-0AE2-4D49-BCC3-DD485DA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9707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78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 Next LT Pro Light</vt:lpstr>
      <vt:lpstr>VeniceBeachVTI</vt:lpstr>
      <vt:lpstr>Intro To Web Development</vt:lpstr>
      <vt:lpstr>How The Internet Works </vt:lpstr>
      <vt:lpstr>Why you need to learn web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kirolos Tawadros</dc:creator>
  <cp:lastModifiedBy>kirolos Tawadros</cp:lastModifiedBy>
  <cp:revision>2</cp:revision>
  <dcterms:created xsi:type="dcterms:W3CDTF">2023-06-16T07:28:37Z</dcterms:created>
  <dcterms:modified xsi:type="dcterms:W3CDTF">2023-06-16T11:13:00Z</dcterms:modified>
</cp:coreProperties>
</file>