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1" r:id="rId8"/>
    <p:sldId id="260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A82-C5A1-5C4A-8A33-10C20B14804E}" type="datetimeFigureOut"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D97-247E-0E43-BCC3-21A2D29302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7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A82-C5A1-5C4A-8A33-10C20B14804E}" type="datetimeFigureOut"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D97-247E-0E43-BCC3-21A2D29302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8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A82-C5A1-5C4A-8A33-10C20B14804E}" type="datetimeFigureOut"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D97-247E-0E43-BCC3-21A2D29302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9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A82-C5A1-5C4A-8A33-10C20B14804E}" type="datetimeFigureOut"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D97-247E-0E43-BCC3-21A2D29302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7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A82-C5A1-5C4A-8A33-10C20B14804E}" type="datetimeFigureOut"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D97-247E-0E43-BCC3-21A2D29302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9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A82-C5A1-5C4A-8A33-10C20B14804E}" type="datetimeFigureOut"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D97-247E-0E43-BCC3-21A2D29302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A82-C5A1-5C4A-8A33-10C20B14804E}" type="datetimeFigureOut">
              <a:t>10/19/16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D97-247E-0E43-BCC3-21A2D29302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9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A82-C5A1-5C4A-8A33-10C20B14804E}" type="datetimeFigureOut">
              <a:t>10/19/16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D97-247E-0E43-BCC3-21A2D29302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8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A82-C5A1-5C4A-8A33-10C20B14804E}" type="datetimeFigureOut">
              <a:t>10/19/16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D97-247E-0E43-BCC3-21A2D29302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3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A82-C5A1-5C4A-8A33-10C20B14804E}" type="datetimeFigureOut"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D97-247E-0E43-BCC3-21A2D29302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9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A82-C5A1-5C4A-8A33-10C20B14804E}" type="datetimeFigureOut"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D97-247E-0E43-BCC3-21A2D29302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A4A82-C5A1-5C4A-8A33-10C20B14804E}" type="datetimeFigureOut"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D9D97-247E-0E43-BCC3-21A2D29302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7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Coding Standards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Biostat 140.776</a:t>
            </a:r>
          </a:p>
        </p:txBody>
      </p:sp>
    </p:spTree>
    <p:extLst>
      <p:ext uri="{BB962C8B-B14F-4D97-AF65-F5344CB8AC3E}">
        <p14:creationId xmlns:p14="http://schemas.microsoft.com/office/powerpoint/2010/main" val="210256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Enhance readability</a:t>
            </a:r>
          </a:p>
          <a:p>
            <a:r>
              <a:rPr lang="en-US"/>
              <a:t>Allow for interoperability, inclusion in other programs</a:t>
            </a:r>
          </a:p>
          <a:p>
            <a:r>
              <a:rPr lang="en-US"/>
              <a:t>Sometimes required by the language itself</a:t>
            </a:r>
          </a:p>
          <a:p>
            <a:r>
              <a:rPr lang="en-US"/>
              <a:t>Readability</a:t>
            </a:r>
          </a:p>
          <a:p>
            <a:r>
              <a:rPr lang="en-US"/>
              <a:t>Readability</a:t>
            </a:r>
          </a:p>
        </p:txBody>
      </p:sp>
    </p:spTree>
    <p:extLst>
      <p:ext uri="{BB962C8B-B14F-4D97-AF65-F5344CB8AC3E}">
        <p14:creationId xmlns:p14="http://schemas.microsoft.com/office/powerpoint/2010/main" val="364087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54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Program code files should </a:t>
            </a:r>
            <a:r>
              <a:rPr lang="en-US" b="1" dirty="0"/>
              <a:t>always</a:t>
            </a:r>
            <a:r>
              <a:rPr lang="en-US" dirty="0"/>
              <a:t> be ASCII text files. You should be able to source() the file into R directly without any conversion.</a:t>
            </a:r>
          </a:p>
          <a:p>
            <a:r>
              <a:rPr lang="en-US" dirty="0"/>
              <a:t>Always use a </a:t>
            </a:r>
            <a:r>
              <a:rPr lang="en-US" dirty="0" err="1"/>
              <a:t>monospace</a:t>
            </a:r>
            <a:r>
              <a:rPr lang="en-US" dirty="0"/>
              <a:t> font when displaying code; others alter structure of code and limit readability</a:t>
            </a:r>
          </a:p>
          <a:p>
            <a:r>
              <a:rPr lang="en-US" dirty="0"/>
              <a:t>Indent your code; use large enough indent so that old people like me can see it; I use 8 spaces (i.e. 2 tabs)</a:t>
            </a:r>
          </a:p>
          <a:p>
            <a:r>
              <a:rPr lang="en-US" dirty="0"/>
              <a:t>Limit to 80 columns (or so) in width; this is important!</a:t>
            </a:r>
          </a:p>
          <a:p>
            <a:r>
              <a:rPr lang="en-US" dirty="0"/>
              <a:t>One page per function; otherwise split</a:t>
            </a:r>
          </a:p>
        </p:txBody>
      </p:sp>
    </p:spTree>
    <p:extLst>
      <p:ext uri="{BB962C8B-B14F-4D97-AF65-F5344CB8AC3E}">
        <p14:creationId xmlns:p14="http://schemas.microsoft.com/office/powerpoint/2010/main" val="384460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Kernel Coding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6937" y="2551047"/>
            <a:ext cx="84398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Rationale</a:t>
            </a:r>
            <a:r>
              <a:rPr lang="en-US" sz="2400" dirty="0"/>
              <a:t>: The whole idea behind indentation is to clearly define </a:t>
            </a:r>
            <a:r>
              <a:rPr lang="en-US" sz="2400" dirty="0" smtClean="0"/>
              <a:t>where a </a:t>
            </a:r>
            <a:r>
              <a:rPr lang="en-US" sz="2400" dirty="0"/>
              <a:t>block of control starts and ends.  Especially when you've been </a:t>
            </a:r>
            <a:r>
              <a:rPr lang="en-US" sz="2400" dirty="0" smtClean="0"/>
              <a:t>looking at </a:t>
            </a:r>
            <a:r>
              <a:rPr lang="en-US" sz="2400" dirty="0"/>
              <a:t>your screen for 20 straight hours, you'll find it a lot easier to </a:t>
            </a:r>
            <a:r>
              <a:rPr lang="en-US" sz="2400" dirty="0" smtClean="0"/>
              <a:t>see how </a:t>
            </a:r>
            <a:r>
              <a:rPr lang="en-US" sz="2400" dirty="0"/>
              <a:t>the indentation works if you have large indentations</a:t>
            </a:r>
            <a:r>
              <a:rPr lang="en-US" sz="24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76075" y="484439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--Linus Torvalds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52405" y="5210227"/>
            <a:ext cx="559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www.kernel.org</a:t>
            </a:r>
            <a:r>
              <a:rPr lang="en-US" dirty="0"/>
              <a:t>/doc/Documentation/</a:t>
            </a:r>
            <a:r>
              <a:rPr lang="en-US" dirty="0" err="1"/>
              <a:t>CodingStyle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6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Kernel Coding Style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3917" y="1706439"/>
            <a:ext cx="83396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“Now</a:t>
            </a:r>
            <a:r>
              <a:rPr lang="en-US" sz="2400" dirty="0"/>
              <a:t>, some people will claim that having 8-character indentations </a:t>
            </a:r>
            <a:r>
              <a:rPr lang="en-US" sz="2400" dirty="0" smtClean="0"/>
              <a:t>makes the </a:t>
            </a:r>
            <a:r>
              <a:rPr lang="en-US" sz="2400" dirty="0"/>
              <a:t>code move too far to the right, and makes it hard to read on </a:t>
            </a:r>
            <a:r>
              <a:rPr lang="en-US" sz="2400" dirty="0" smtClean="0"/>
              <a:t>a 80-</a:t>
            </a:r>
            <a:r>
              <a:rPr lang="en-US" sz="2400" dirty="0"/>
              <a:t>character terminal screen.  The answer to that is that </a:t>
            </a:r>
            <a:r>
              <a:rPr lang="en-US" sz="2400" b="1" dirty="0"/>
              <a:t>if you </a:t>
            </a:r>
            <a:r>
              <a:rPr lang="en-US" sz="2400" b="1" dirty="0" smtClean="0"/>
              <a:t>need more </a:t>
            </a:r>
            <a:r>
              <a:rPr lang="en-US" sz="2400" b="1" dirty="0"/>
              <a:t>than 3 levels of indentation, you're screwed anyway, and should </a:t>
            </a:r>
            <a:r>
              <a:rPr lang="en-US" sz="2400" b="1" dirty="0" smtClean="0"/>
              <a:t>fix your </a:t>
            </a:r>
            <a:r>
              <a:rPr lang="en-US" sz="2400" b="1" dirty="0"/>
              <a:t>program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“In </a:t>
            </a:r>
            <a:r>
              <a:rPr lang="en-US" sz="2400" dirty="0"/>
              <a:t>short, 8-char indents make things easier to read, and have the </a:t>
            </a:r>
            <a:r>
              <a:rPr lang="en-US" sz="2400" dirty="0" smtClean="0"/>
              <a:t>added benefit </a:t>
            </a:r>
            <a:r>
              <a:rPr lang="en-US" sz="2400" dirty="0"/>
              <a:t>of warning you when you're nesting your functions too </a:t>
            </a:r>
            <a:r>
              <a:rPr lang="en-US" sz="2400" dirty="0" smtClean="0"/>
              <a:t>deep. Heed </a:t>
            </a:r>
            <a:r>
              <a:rPr lang="en-US" sz="2400" dirty="0"/>
              <a:t>that warning</a:t>
            </a:r>
            <a:r>
              <a:rPr lang="en-US" sz="2400" dirty="0" smtClean="0"/>
              <a:t>.”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976075" y="540879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--Linus Torvalds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52405" y="5774623"/>
            <a:ext cx="559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www.kernel.org</a:t>
            </a:r>
            <a:r>
              <a:rPr lang="en-US" dirty="0"/>
              <a:t>/doc/Documentation/</a:t>
            </a:r>
            <a:r>
              <a:rPr lang="en-US" dirty="0" err="1"/>
              <a:t>CodingStyle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Indenting</a:t>
            </a:r>
          </a:p>
        </p:txBody>
      </p:sp>
      <p:pic>
        <p:nvPicPr>
          <p:cNvPr id="5" name="Picture 4" descr="Screen Shot 2013-09-12 at 12.40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44" y="1625600"/>
            <a:ext cx="6551786" cy="502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5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Indenting</a:t>
            </a:r>
          </a:p>
        </p:txBody>
      </p:sp>
      <p:pic>
        <p:nvPicPr>
          <p:cNvPr id="3" name="Picture 2" descr="Screen Shot 2013-09-12 at 12.44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31" y="1447799"/>
            <a:ext cx="6223999" cy="523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8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Indenting</a:t>
            </a:r>
          </a:p>
        </p:txBody>
      </p:sp>
      <p:pic>
        <p:nvPicPr>
          <p:cNvPr id="3" name="Picture 2" descr="Screen Shot 2013-09-12 at 12.41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70" y="1651000"/>
            <a:ext cx="7723712" cy="481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2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Indenting improves readability</a:t>
            </a:r>
          </a:p>
          <a:p>
            <a:r>
              <a:rPr lang="en-US" dirty="0"/>
              <a:t>Fixing line length (80 columns) prevents lots of nesting and very long functions</a:t>
            </a:r>
          </a:p>
          <a:p>
            <a:r>
              <a:rPr lang="en-US" dirty="0"/>
              <a:t>Indents of 4 spaces at minimum; 8 spaces </a:t>
            </a:r>
            <a:r>
              <a:rPr lang="en-US" dirty="0" smtClean="0"/>
              <a:t>ideal</a:t>
            </a:r>
          </a:p>
          <a:p>
            <a:r>
              <a:rPr lang="en-US" dirty="0" smtClean="0"/>
              <a:t>BUT: Always follow the established style of an existing project. Don’t make trouble for </a:t>
            </a:r>
            <a:r>
              <a:rPr lang="en-US" smtClean="0"/>
              <a:t>the maintainer!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0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358</Words>
  <Application>Microsoft Macintosh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Coding Standards</vt:lpstr>
      <vt:lpstr>Coding Standards</vt:lpstr>
      <vt:lpstr>Coding Standards</vt:lpstr>
      <vt:lpstr>Linux Kernel Coding Style</vt:lpstr>
      <vt:lpstr>Linux Kernel Coding Style</vt:lpstr>
      <vt:lpstr>Indenting</vt:lpstr>
      <vt:lpstr>Indenting</vt:lpstr>
      <vt:lpstr>Indenting</vt:lpstr>
      <vt:lpstr>Indenting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Standards</dc:title>
  <dc:creator>Roger Peng</dc:creator>
  <cp:lastModifiedBy>Roger Peng</cp:lastModifiedBy>
  <cp:revision>9</cp:revision>
  <dcterms:created xsi:type="dcterms:W3CDTF">2013-09-12T16:28:35Z</dcterms:created>
  <dcterms:modified xsi:type="dcterms:W3CDTF">2016-10-20T01:04:57Z</dcterms:modified>
</cp:coreProperties>
</file>